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31"/>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5" r:id="rId30"/>
  </p:sldIdLst>
  <p:sldSz cx="9144000" cy="5143500" type="screen16x9"/>
  <p:notesSz cx="6858000" cy="9144000"/>
  <p:embeddedFontLst>
    <p:embeddedFont>
      <p:font typeface="Berkshire Swash" panose="020B0604020202020204" charset="0"/>
      <p:regular r:id="rId32"/>
    </p:embeddedFont>
    <p:embeddedFont>
      <p:font typeface="Roboto" panose="020B0604020202020204" charset="0"/>
      <p:regular r:id="rId33"/>
      <p:bold r:id="rId34"/>
      <p:italic r:id="rId35"/>
      <p:boldItalic r:id="rId36"/>
    </p:embeddedFont>
    <p:embeddedFont>
      <p:font typeface="Georgia" panose="02040502050405020303" pitchFamily="18" charset="0"/>
      <p:regular r:id="rId37"/>
      <p:bold r:id="rId38"/>
      <p:italic r:id="rId39"/>
      <p:boldItalic r:id="rId40"/>
    </p:embeddedFont>
    <p:embeddedFont>
      <p:font typeface="Merriweather" panose="020B0604020202020204" charset="0"/>
      <p:regular r:id="rId41"/>
      <p:bold r:id="rId42"/>
      <p:italic r:id="rId43"/>
      <p:boldItalic r:id="rId44"/>
    </p:embeddedFont>
    <p:embeddedFont>
      <p:font typeface="Livvic" panose="020B0604020202020204" charset="0"/>
      <p:regular r:id="rId45"/>
      <p:bold r:id="rId46"/>
      <p:italic r:id="rId47"/>
      <p:boldItalic r:id="rId4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49" roundtripDataSignature="AMtx7mh2KknuV7sowqURbFqAumTekVYiV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8C4BF2A-6B89-471B-8CA1-65B5FC728B94}">
  <a:tblStyle styleId="{D8C4BF2A-6B89-471B-8CA1-65B5FC728B94}"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76" d="100"/>
          <a:sy n="76" d="100"/>
        </p:scale>
        <p:origin x="102" y="43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8.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font" Target="fonts/font3.fntdata"/><Relationship Id="rId42" Type="http://schemas.openxmlformats.org/officeDocument/2006/relationships/font" Target="fonts/font11.fntdata"/><Relationship Id="rId47" Type="http://schemas.openxmlformats.org/officeDocument/2006/relationships/font" Target="fonts/font16.fntdata"/><Relationship Id="rId50"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2.fntdata"/><Relationship Id="rId38" Type="http://schemas.openxmlformats.org/officeDocument/2006/relationships/font" Target="fonts/font7.fntdata"/><Relationship Id="rId46" Type="http://schemas.openxmlformats.org/officeDocument/2006/relationships/font" Target="fonts/font15.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10.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1.fntdata"/><Relationship Id="rId37" Type="http://schemas.openxmlformats.org/officeDocument/2006/relationships/font" Target="fonts/font6.fntdata"/><Relationship Id="rId40" Type="http://schemas.openxmlformats.org/officeDocument/2006/relationships/font" Target="fonts/font9.fntdata"/><Relationship Id="rId45" Type="http://schemas.openxmlformats.org/officeDocument/2006/relationships/font" Target="fonts/font14.fntdata"/><Relationship Id="rId53"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5.fntdata"/><Relationship Id="rId49" Type="http://customschemas.google.com/relationships/presentationmetadata" Target="meta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4" Type="http://schemas.openxmlformats.org/officeDocument/2006/relationships/font" Target="fonts/font13.fntdata"/><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font" Target="fonts/font4.fntdata"/><Relationship Id="rId43" Type="http://schemas.openxmlformats.org/officeDocument/2006/relationships/font" Target="fonts/font12.fntdata"/><Relationship Id="rId48" Type="http://schemas.openxmlformats.org/officeDocument/2006/relationships/font" Target="fonts/font17.fntdata"/><Relationship Id="rId8" Type="http://schemas.openxmlformats.org/officeDocument/2006/relationships/slide" Target="slides/slide7.xml"/><Relationship Id="rId5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
        <p:cNvGrpSpPr/>
        <p:nvPr/>
      </p:nvGrpSpPr>
      <p:grpSpPr>
        <a:xfrm>
          <a:off x="0" y="0"/>
          <a:ext cx="0" cy="0"/>
          <a:chOff x="0" y="0"/>
          <a:chExt cx="0" cy="0"/>
        </a:xfrm>
      </p:grpSpPr>
      <p:sp>
        <p:nvSpPr>
          <p:cNvPr id="117" name="Google Shape;117;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 name="Google Shape;118;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9"/>
        <p:cNvGrpSpPr/>
        <p:nvPr/>
      </p:nvGrpSpPr>
      <p:grpSpPr>
        <a:xfrm>
          <a:off x="0" y="0"/>
          <a:ext cx="0" cy="0"/>
          <a:chOff x="0" y="0"/>
          <a:chExt cx="0" cy="0"/>
        </a:xfrm>
      </p:grpSpPr>
      <p:sp>
        <p:nvSpPr>
          <p:cNvPr id="8750" name="Google Shape;8750;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51" name="Google Shape;8751;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Soalan latih tubi ini meminta pelajar membuat padanan (matching) antara gambar dan penerangannya. Kesemua 7 gambar adalah berkaitan kemajuan teknologi dalam kehidupan manusia.</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7"/>
        <p:cNvGrpSpPr/>
        <p:nvPr/>
      </p:nvGrpSpPr>
      <p:grpSpPr>
        <a:xfrm>
          <a:off x="0" y="0"/>
          <a:ext cx="0" cy="0"/>
          <a:chOff x="0" y="0"/>
          <a:chExt cx="0" cy="0"/>
        </a:xfrm>
      </p:grpSpPr>
      <p:sp>
        <p:nvSpPr>
          <p:cNvPr id="8798" name="Google Shape;8798;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99" name="Google Shape;8799;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6"/>
        <p:cNvGrpSpPr/>
        <p:nvPr/>
      </p:nvGrpSpPr>
      <p:grpSpPr>
        <a:xfrm>
          <a:off x="0" y="0"/>
          <a:ext cx="0" cy="0"/>
          <a:chOff x="0" y="0"/>
          <a:chExt cx="0" cy="0"/>
        </a:xfrm>
      </p:grpSpPr>
      <p:sp>
        <p:nvSpPr>
          <p:cNvPr id="8847" name="Google Shape;8847;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48" name="Google Shape;8848;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7"/>
        <p:cNvGrpSpPr/>
        <p:nvPr/>
      </p:nvGrpSpPr>
      <p:grpSpPr>
        <a:xfrm>
          <a:off x="0" y="0"/>
          <a:ext cx="0" cy="0"/>
          <a:chOff x="0" y="0"/>
          <a:chExt cx="0" cy="0"/>
        </a:xfrm>
      </p:grpSpPr>
      <p:sp>
        <p:nvSpPr>
          <p:cNvPr id="8858" name="Google Shape;8858;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59" name="Google Shape;8859;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9"/>
        <p:cNvGrpSpPr/>
        <p:nvPr/>
      </p:nvGrpSpPr>
      <p:grpSpPr>
        <a:xfrm>
          <a:off x="0" y="0"/>
          <a:ext cx="0" cy="0"/>
          <a:chOff x="0" y="0"/>
          <a:chExt cx="0" cy="0"/>
        </a:xfrm>
      </p:grpSpPr>
      <p:sp>
        <p:nvSpPr>
          <p:cNvPr id="9480" name="Google Shape;9480;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481" name="Google Shape;9481;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64"/>
        <p:cNvGrpSpPr/>
        <p:nvPr/>
      </p:nvGrpSpPr>
      <p:grpSpPr>
        <a:xfrm>
          <a:off x="0" y="0"/>
          <a:ext cx="0" cy="0"/>
          <a:chOff x="0" y="0"/>
          <a:chExt cx="0" cy="0"/>
        </a:xfrm>
      </p:grpSpPr>
      <p:sp>
        <p:nvSpPr>
          <p:cNvPr id="9865" name="Google Shape;9865;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866" name="Google Shape;9866;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Video adalah berkaitan perkembangan digital di Malaysia. Pautan video tersebut ialah https://www.youtube.com/watch?v=eou94NthZnI. Sila copy paste link ini jika video yang diembed dalam slides tidak dapat dibuka. Sesi ini boleh disoal secara individu. Gunakan laman web https://wheelofnames.com/ untuk memilih nama pelajar secara rawak.</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5"/>
        <p:cNvGrpSpPr/>
        <p:nvPr/>
      </p:nvGrpSpPr>
      <p:grpSpPr>
        <a:xfrm>
          <a:off x="0" y="0"/>
          <a:ext cx="0" cy="0"/>
          <a:chOff x="0" y="0"/>
          <a:chExt cx="0" cy="0"/>
        </a:xfrm>
      </p:grpSpPr>
      <p:sp>
        <p:nvSpPr>
          <p:cNvPr id="9886" name="Google Shape;9886;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887" name="Google Shape;9887;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6"/>
        <p:cNvGrpSpPr/>
        <p:nvPr/>
      </p:nvGrpSpPr>
      <p:grpSpPr>
        <a:xfrm>
          <a:off x="0" y="0"/>
          <a:ext cx="0" cy="0"/>
          <a:chOff x="0" y="0"/>
          <a:chExt cx="0" cy="0"/>
        </a:xfrm>
      </p:grpSpPr>
      <p:sp>
        <p:nvSpPr>
          <p:cNvPr id="9897" name="Google Shape;9897;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898" name="Google Shape;9898;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01"/>
        <p:cNvGrpSpPr/>
        <p:nvPr/>
      </p:nvGrpSpPr>
      <p:grpSpPr>
        <a:xfrm>
          <a:off x="0" y="0"/>
          <a:ext cx="0" cy="0"/>
          <a:chOff x="0" y="0"/>
          <a:chExt cx="0" cy="0"/>
        </a:xfrm>
      </p:grpSpPr>
      <p:sp>
        <p:nvSpPr>
          <p:cNvPr id="10102" name="Google Shape;10102;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103" name="Google Shape;10103;p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02"/>
        <p:cNvGrpSpPr/>
        <p:nvPr/>
      </p:nvGrpSpPr>
      <p:grpSpPr>
        <a:xfrm>
          <a:off x="0" y="0"/>
          <a:ext cx="0" cy="0"/>
          <a:chOff x="0" y="0"/>
          <a:chExt cx="0" cy="0"/>
        </a:xfrm>
      </p:grpSpPr>
      <p:sp>
        <p:nvSpPr>
          <p:cNvPr id="10303" name="Google Shape;10303;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04" name="Google Shape;10304;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0" name="Google Shape;310;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Cadangan agihan bab ini,  topik 01-03 untuk Minggu 8, dan topik 04-05 untuk Minggu 9. Silibus menetapkan Kuliah sebanyak 2 jam dan Tutorial sebanyak 4 jam. Jumlah 6 jam. Satu minggu 3 jam pertemuan. Maka, bagi topik ini sebanyak 2 minggu diperuntukkan untuk dilaksanakan.</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3"/>
        <p:cNvGrpSpPr/>
        <p:nvPr/>
      </p:nvGrpSpPr>
      <p:grpSpPr>
        <a:xfrm>
          <a:off x="0" y="0"/>
          <a:ext cx="0" cy="0"/>
          <a:chOff x="0" y="0"/>
          <a:chExt cx="0" cy="0"/>
        </a:xfrm>
      </p:grpSpPr>
      <p:sp>
        <p:nvSpPr>
          <p:cNvPr id="10314" name="Google Shape;10314;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15" name="Google Shape;10315;p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97"/>
        <p:cNvGrpSpPr/>
        <p:nvPr/>
      </p:nvGrpSpPr>
      <p:grpSpPr>
        <a:xfrm>
          <a:off x="0" y="0"/>
          <a:ext cx="0" cy="0"/>
          <a:chOff x="0" y="0"/>
          <a:chExt cx="0" cy="0"/>
        </a:xfrm>
      </p:grpSpPr>
      <p:sp>
        <p:nvSpPr>
          <p:cNvPr id="10498" name="Google Shape;10498;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99" name="Google Shape;10499;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08"/>
        <p:cNvGrpSpPr/>
        <p:nvPr/>
      </p:nvGrpSpPr>
      <p:grpSpPr>
        <a:xfrm>
          <a:off x="0" y="0"/>
          <a:ext cx="0" cy="0"/>
          <a:chOff x="0" y="0"/>
          <a:chExt cx="0" cy="0"/>
        </a:xfrm>
      </p:grpSpPr>
      <p:sp>
        <p:nvSpPr>
          <p:cNvPr id="10509" name="Google Shape;10509;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10" name="Google Shape;10510;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Soalan latih tubi di slides seterusnya.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55"/>
        <p:cNvGrpSpPr/>
        <p:nvPr/>
      </p:nvGrpSpPr>
      <p:grpSpPr>
        <a:xfrm>
          <a:off x="0" y="0"/>
          <a:ext cx="0" cy="0"/>
          <a:chOff x="0" y="0"/>
          <a:chExt cx="0" cy="0"/>
        </a:xfrm>
      </p:grpSpPr>
      <p:sp>
        <p:nvSpPr>
          <p:cNvPr id="10556" name="Google Shape;10556;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57" name="Google Shape;10557;p2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Buat aktiviti perbincangan dalam kumpulan bagi melihat respon dan idea-idea pelajar yang pelbagai. CLO 3:mempamerkan sikap yang positif terhadap isu dan cabaran</a:t>
            </a:r>
            <a:endParaRPr/>
          </a:p>
          <a:p>
            <a:pPr marL="0" lvl="0" indent="0" algn="l" rtl="0">
              <a:lnSpc>
                <a:spcPct val="100000"/>
              </a:lnSpc>
              <a:spcBef>
                <a:spcPts val="0"/>
              </a:spcBef>
              <a:spcAft>
                <a:spcPts val="0"/>
              </a:spcAft>
              <a:buSzPts val="1100"/>
              <a:buNone/>
            </a:pPr>
            <a:r>
              <a:rPr lang="en-US"/>
              <a:t>kontemporari dari perspektif etika dan peradaban. CLS4A: Kemahiran Personal.</a:t>
            </a:r>
            <a:endParaRPr/>
          </a:p>
          <a:p>
            <a:pPr marL="0" lvl="0" indent="0" algn="l" rtl="0">
              <a:lnSpc>
                <a:spcPct val="100000"/>
              </a:lnSpc>
              <a:spcBef>
                <a:spcPts val="0"/>
              </a:spcBef>
              <a:spcAft>
                <a:spcPts val="0"/>
              </a:spcAft>
              <a:buSzPts val="1100"/>
              <a:buNone/>
            </a:pPr>
            <a:r>
              <a:rPr lang="en-US"/>
              <a:t>Aktiviti boleh dibuat secara online melalui aplikasi Google Jamboard atau padlet dan seumpamanya. Jika aktiviti secara bersemuka, boleh juga dibuat menggunakan kertas mahjong dll…</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8"/>
        <p:cNvGrpSpPr/>
        <p:nvPr/>
      </p:nvGrpSpPr>
      <p:grpSpPr>
        <a:xfrm>
          <a:off x="0" y="0"/>
          <a:ext cx="0" cy="0"/>
          <a:chOff x="0" y="0"/>
          <a:chExt cx="0" cy="0"/>
        </a:xfrm>
      </p:grpSpPr>
      <p:sp>
        <p:nvSpPr>
          <p:cNvPr id="10569" name="Google Shape;10569;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570" name="Google Shape;10570;p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Tugasan boleh dibuat secara berkumpulan dan kemudian dibentangkan. Antara aplikasi yang boleh digunakan seperti Google Jamboard. CLO 3: mempamerkan sikap yang positif terhadap isu dan cabaran kontemporari dari perspektif etika dan peradaban. CLS4A: Kemahiran Personal.</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63"/>
        <p:cNvGrpSpPr/>
        <p:nvPr/>
      </p:nvGrpSpPr>
      <p:grpSpPr>
        <a:xfrm>
          <a:off x="0" y="0"/>
          <a:ext cx="0" cy="0"/>
          <a:chOff x="0" y="0"/>
          <a:chExt cx="0" cy="0"/>
        </a:xfrm>
      </p:grpSpPr>
      <p:sp>
        <p:nvSpPr>
          <p:cNvPr id="10664" name="Google Shape;10664;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65" name="Google Shape;10665;p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US"/>
              <a:t>Tugasan boleh dibuat secara berkumpulan dan kemudian dibentangkan. Antara aplikasi yang boleh digunakan seperti Google Jamboard. CLO 3:mempamerkan sikap yang positif terhadap isu dan cabaran kontemporari dari perspektif etika dan peradaban. CLS4A: Kemahiran Personal.</a:t>
            </a:r>
            <a:endParaRPr/>
          </a:p>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8"/>
        <p:cNvGrpSpPr/>
        <p:nvPr/>
      </p:nvGrpSpPr>
      <p:grpSpPr>
        <a:xfrm>
          <a:off x="0" y="0"/>
          <a:ext cx="0" cy="0"/>
          <a:chOff x="0" y="0"/>
          <a:chExt cx="0" cy="0"/>
        </a:xfrm>
      </p:grpSpPr>
      <p:sp>
        <p:nvSpPr>
          <p:cNvPr id="10759" name="Google Shape;10759;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60" name="Google Shape;10760;p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Pelajar membuat kesimpulan dari keseluruhan topik ini. Pensyarah guide pelajar.</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6"/>
        <p:cNvGrpSpPr/>
        <p:nvPr/>
      </p:nvGrpSpPr>
      <p:grpSpPr>
        <a:xfrm>
          <a:off x="0" y="0"/>
          <a:ext cx="0" cy="0"/>
          <a:chOff x="0" y="0"/>
          <a:chExt cx="0" cy="0"/>
        </a:xfrm>
      </p:grpSpPr>
      <p:sp>
        <p:nvSpPr>
          <p:cNvPr id="10997" name="Google Shape;10997;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98" name="Google Shape;10998;p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75"/>
        <p:cNvGrpSpPr/>
        <p:nvPr/>
      </p:nvGrpSpPr>
      <p:grpSpPr>
        <a:xfrm>
          <a:off x="0" y="0"/>
          <a:ext cx="0" cy="0"/>
          <a:chOff x="0" y="0"/>
          <a:chExt cx="0" cy="0"/>
        </a:xfrm>
      </p:grpSpPr>
      <p:sp>
        <p:nvSpPr>
          <p:cNvPr id="11576" name="Google Shape;11576;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577" name="Google Shape;11577;p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5"/>
        <p:cNvGrpSpPr/>
        <p:nvPr/>
      </p:nvGrpSpPr>
      <p:grpSpPr>
        <a:xfrm>
          <a:off x="0" y="0"/>
          <a:ext cx="0" cy="0"/>
          <a:chOff x="0" y="0"/>
          <a:chExt cx="0" cy="0"/>
        </a:xfrm>
      </p:grpSpPr>
      <p:sp>
        <p:nvSpPr>
          <p:cNvPr id="14056" name="Google Shape;14056;gb1a8945be4_0_7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57" name="Google Shape;14057;gb1a8945be4_0_7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47447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
        <p:cNvGrpSpPr/>
        <p:nvPr/>
      </p:nvGrpSpPr>
      <p:grpSpPr>
        <a:xfrm>
          <a:off x="0" y="0"/>
          <a:ext cx="0" cy="0"/>
          <a:chOff x="0" y="0"/>
          <a:chExt cx="0" cy="0"/>
        </a:xfrm>
      </p:grpSpPr>
      <p:sp>
        <p:nvSpPr>
          <p:cNvPr id="480" name="Google Shape;480;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1" name="Google Shape;481;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
        <p:cNvGrpSpPr/>
        <p:nvPr/>
      </p:nvGrpSpPr>
      <p:grpSpPr>
        <a:xfrm>
          <a:off x="0" y="0"/>
          <a:ext cx="0" cy="0"/>
          <a:chOff x="0" y="0"/>
          <a:chExt cx="0" cy="0"/>
        </a:xfrm>
      </p:grpSpPr>
      <p:sp>
        <p:nvSpPr>
          <p:cNvPr id="491" name="Google Shape;491;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92" name="Google Shape;492;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4" name="Google Shape;504;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 Menggunakan aplikasi wizer.me, pensyarah boleh mencipta pelbagai bentuk soalan induksi dan dapat menguji dan melihat prestasi pelajar di dalam kelas. Set induksi ini meminta pelajar membuat carian dalam kotak Word Search Puzzle berkenaan beberapa peralatan teknologi berkaitan komunikasi. Ini bagi memulakan ransangan pengetahuan pelajar terhadap topik yang akan dibincangkan.</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3"/>
        <p:cNvGrpSpPr/>
        <p:nvPr/>
      </p:nvGrpSpPr>
      <p:grpSpPr>
        <a:xfrm>
          <a:off x="0" y="0"/>
          <a:ext cx="0" cy="0"/>
          <a:chOff x="0" y="0"/>
          <a:chExt cx="0" cy="0"/>
        </a:xfrm>
      </p:grpSpPr>
      <p:sp>
        <p:nvSpPr>
          <p:cNvPr id="8694" name="Google Shape;8694;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695" name="Google Shape;8695;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8"/>
        <p:cNvGrpSpPr/>
        <p:nvPr/>
      </p:nvGrpSpPr>
      <p:grpSpPr>
        <a:xfrm>
          <a:off x="0" y="0"/>
          <a:ext cx="0" cy="0"/>
          <a:chOff x="0" y="0"/>
          <a:chExt cx="0" cy="0"/>
        </a:xfrm>
      </p:grpSpPr>
      <p:sp>
        <p:nvSpPr>
          <p:cNvPr id="8709" name="Google Shape;8709;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10" name="Google Shape;8710;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3"/>
        <p:cNvGrpSpPr/>
        <p:nvPr/>
      </p:nvGrpSpPr>
      <p:grpSpPr>
        <a:xfrm>
          <a:off x="0" y="0"/>
          <a:ext cx="0" cy="0"/>
          <a:chOff x="0" y="0"/>
          <a:chExt cx="0" cy="0"/>
        </a:xfrm>
      </p:grpSpPr>
      <p:sp>
        <p:nvSpPr>
          <p:cNvPr id="8724" name="Google Shape;8724;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25" name="Google Shape;8725;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8"/>
        <p:cNvGrpSpPr/>
        <p:nvPr/>
      </p:nvGrpSpPr>
      <p:grpSpPr>
        <a:xfrm>
          <a:off x="0" y="0"/>
          <a:ext cx="0" cy="0"/>
          <a:chOff x="0" y="0"/>
          <a:chExt cx="0" cy="0"/>
        </a:xfrm>
      </p:grpSpPr>
      <p:sp>
        <p:nvSpPr>
          <p:cNvPr id="8729" name="Google Shape;8729;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730" name="Google Shape;8730;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a:t>Video adalah berkaitan sejarah perkembangan komunikasi dari masa ke semasa. Pautan video tersebut ialah https://www.youtube.com/watch?v=7cmWyXnaZRs. Sila copy paste link ini jika video yang diembed dalam slides tidak dapat dibuka.</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60"/>
          <p:cNvSpPr txBox="1">
            <a:spLocks noGrp="1"/>
          </p:cNvSpPr>
          <p:nvPr>
            <p:ph type="ctrTitle"/>
          </p:nvPr>
        </p:nvSpPr>
        <p:spPr>
          <a:xfrm>
            <a:off x="2228250" y="1542475"/>
            <a:ext cx="4687500" cy="15360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5200"/>
              <a:buNone/>
              <a:defRPr sz="45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10" name="Google Shape;10;p60"/>
          <p:cNvSpPr txBox="1">
            <a:spLocks noGrp="1"/>
          </p:cNvSpPr>
          <p:nvPr>
            <p:ph type="subTitle" idx="1"/>
          </p:nvPr>
        </p:nvSpPr>
        <p:spPr>
          <a:xfrm>
            <a:off x="3176100" y="3164550"/>
            <a:ext cx="2791800" cy="652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6"/>
        <p:cNvGrpSpPr/>
        <p:nvPr/>
      </p:nvGrpSpPr>
      <p:grpSpPr>
        <a:xfrm>
          <a:off x="0" y="0"/>
          <a:ext cx="0" cy="0"/>
          <a:chOff x="0" y="0"/>
          <a:chExt cx="0" cy="0"/>
        </a:xfrm>
      </p:grpSpPr>
      <p:sp>
        <p:nvSpPr>
          <p:cNvPr id="47" name="Google Shape;47;p69"/>
          <p:cNvSpPr txBox="1">
            <a:spLocks noGrp="1"/>
          </p:cNvSpPr>
          <p:nvPr>
            <p:ph type="title"/>
          </p:nvPr>
        </p:nvSpPr>
        <p:spPr>
          <a:xfrm>
            <a:off x="713225" y="654749"/>
            <a:ext cx="5011800" cy="4090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4800"/>
              <a:buNone/>
              <a:defRPr sz="60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8"/>
        <p:cNvGrpSpPr/>
        <p:nvPr/>
      </p:nvGrpSpPr>
      <p:grpSpPr>
        <a:xfrm>
          <a:off x="0" y="0"/>
          <a:ext cx="0" cy="0"/>
          <a:chOff x="0" y="0"/>
          <a:chExt cx="0" cy="0"/>
        </a:xfrm>
      </p:grpSpPr>
      <p:sp>
        <p:nvSpPr>
          <p:cNvPr id="49" name="Google Shape;49;p70"/>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1">
  <p:cSld name="CUSTOM_4">
    <p:spTree>
      <p:nvGrpSpPr>
        <p:cNvPr id="1" name="Shape 50"/>
        <p:cNvGrpSpPr/>
        <p:nvPr/>
      </p:nvGrpSpPr>
      <p:grpSpPr>
        <a:xfrm>
          <a:off x="0" y="0"/>
          <a:ext cx="0" cy="0"/>
          <a:chOff x="0" y="0"/>
          <a:chExt cx="0" cy="0"/>
        </a:xfrm>
      </p:grpSpPr>
      <p:sp>
        <p:nvSpPr>
          <p:cNvPr id="51" name="Google Shape;51;p71"/>
          <p:cNvSpPr txBox="1">
            <a:spLocks noGrp="1"/>
          </p:cNvSpPr>
          <p:nvPr>
            <p:ph type="title"/>
          </p:nvPr>
        </p:nvSpPr>
        <p:spPr>
          <a:xfrm>
            <a:off x="713225" y="445025"/>
            <a:ext cx="76992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a:lvl2pPr>
            <a:lvl3pPr lvl="2" algn="ctr">
              <a:lnSpc>
                <a:spcPct val="100000"/>
              </a:lnSpc>
              <a:spcBef>
                <a:spcPts val="0"/>
              </a:spcBef>
              <a:spcAft>
                <a:spcPts val="0"/>
              </a:spcAft>
              <a:buSzPts val="2800"/>
              <a:buNone/>
              <a:defRPr/>
            </a:lvl3pPr>
            <a:lvl4pPr lvl="3" algn="ctr">
              <a:lnSpc>
                <a:spcPct val="100000"/>
              </a:lnSpc>
              <a:spcBef>
                <a:spcPts val="0"/>
              </a:spcBef>
              <a:spcAft>
                <a:spcPts val="0"/>
              </a:spcAft>
              <a:buSzPts val="2800"/>
              <a:buNone/>
              <a:defRPr/>
            </a:lvl4pPr>
            <a:lvl5pPr lvl="4" algn="ctr">
              <a:lnSpc>
                <a:spcPct val="100000"/>
              </a:lnSpc>
              <a:spcBef>
                <a:spcPts val="0"/>
              </a:spcBef>
              <a:spcAft>
                <a:spcPts val="0"/>
              </a:spcAft>
              <a:buSzPts val="2800"/>
              <a:buNone/>
              <a:defRPr/>
            </a:lvl5pPr>
            <a:lvl6pPr lvl="5" algn="ctr">
              <a:lnSpc>
                <a:spcPct val="100000"/>
              </a:lnSpc>
              <a:spcBef>
                <a:spcPts val="0"/>
              </a:spcBef>
              <a:spcAft>
                <a:spcPts val="0"/>
              </a:spcAft>
              <a:buSzPts val="2800"/>
              <a:buNone/>
              <a:defRPr/>
            </a:lvl6pPr>
            <a:lvl7pPr lvl="6" algn="ctr">
              <a:lnSpc>
                <a:spcPct val="100000"/>
              </a:lnSpc>
              <a:spcBef>
                <a:spcPts val="0"/>
              </a:spcBef>
              <a:spcAft>
                <a:spcPts val="0"/>
              </a:spcAft>
              <a:buSzPts val="2800"/>
              <a:buNone/>
              <a:defRPr/>
            </a:lvl7pPr>
            <a:lvl8pPr lvl="7" algn="ctr">
              <a:lnSpc>
                <a:spcPct val="100000"/>
              </a:lnSpc>
              <a:spcBef>
                <a:spcPts val="0"/>
              </a:spcBef>
              <a:spcAft>
                <a:spcPts val="0"/>
              </a:spcAft>
              <a:buSzPts val="2800"/>
              <a:buNone/>
              <a:defRPr/>
            </a:lvl8pPr>
            <a:lvl9pPr lvl="8" algn="ctr">
              <a:lnSpc>
                <a:spcPct val="100000"/>
              </a:lnSpc>
              <a:spcBef>
                <a:spcPts val="0"/>
              </a:spcBef>
              <a:spcAft>
                <a:spcPts val="0"/>
              </a:spcAft>
              <a:buSzPts val="2800"/>
              <a:buNone/>
              <a:defRPr/>
            </a:lvl9pPr>
          </a:lstStyle>
          <a:p>
            <a:endParaRPr/>
          </a:p>
        </p:txBody>
      </p:sp>
      <p:sp>
        <p:nvSpPr>
          <p:cNvPr id="52" name="Google Shape;52;p71"/>
          <p:cNvSpPr txBox="1">
            <a:spLocks noGrp="1"/>
          </p:cNvSpPr>
          <p:nvPr>
            <p:ph type="subTitle" idx="1"/>
          </p:nvPr>
        </p:nvSpPr>
        <p:spPr>
          <a:xfrm>
            <a:off x="647838" y="1594625"/>
            <a:ext cx="1604400" cy="880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800"/>
              <a:buFont typeface="Merriweather"/>
              <a:buNone/>
              <a:defRPr sz="1800" b="1">
                <a:latin typeface="Merriweather"/>
                <a:ea typeface="Merriweather"/>
                <a:cs typeface="Merriweather"/>
                <a:sym typeface="Merriweather"/>
              </a:defRPr>
            </a:lvl1pPr>
            <a:lvl2pPr lvl="1"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53" name="Google Shape;53;p71"/>
          <p:cNvSpPr txBox="1">
            <a:spLocks noGrp="1"/>
          </p:cNvSpPr>
          <p:nvPr>
            <p:ph type="subTitle" idx="2"/>
          </p:nvPr>
        </p:nvSpPr>
        <p:spPr>
          <a:xfrm>
            <a:off x="7186288" y="3266625"/>
            <a:ext cx="1604400" cy="880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800"/>
              <a:buFont typeface="Merriweather"/>
              <a:buNone/>
              <a:defRPr sz="1800" b="1">
                <a:latin typeface="Merriweather"/>
                <a:ea typeface="Merriweather"/>
                <a:cs typeface="Merriweather"/>
                <a:sym typeface="Merriweather"/>
              </a:defRPr>
            </a:lvl1pPr>
            <a:lvl2pPr lvl="1" algn="l">
              <a:lnSpc>
                <a:spcPct val="100000"/>
              </a:lnSpc>
              <a:spcBef>
                <a:spcPts val="0"/>
              </a:spcBef>
              <a:spcAft>
                <a:spcPts val="0"/>
              </a:spcAft>
              <a:buSzPts val="1400"/>
              <a:buFont typeface="Merriweather"/>
              <a:buNone/>
              <a:defRPr b="1">
                <a:latin typeface="Merriweather"/>
                <a:ea typeface="Merriweather"/>
                <a:cs typeface="Merriweather"/>
                <a:sym typeface="Merriweather"/>
              </a:defRPr>
            </a:lvl2pPr>
            <a:lvl3pPr lvl="2"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3pPr>
            <a:lvl4pPr lvl="3"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4pPr>
            <a:lvl5pPr lvl="4"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5pPr>
            <a:lvl6pPr lvl="5"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6pPr>
            <a:lvl7pPr lvl="6"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7pPr>
            <a:lvl8pPr lvl="7" algn="l">
              <a:lnSpc>
                <a:spcPct val="100000"/>
              </a:lnSpc>
              <a:spcBef>
                <a:spcPts val="1600"/>
              </a:spcBef>
              <a:spcAft>
                <a:spcPts val="0"/>
              </a:spcAft>
              <a:buSzPts val="1400"/>
              <a:buFont typeface="Merriweather"/>
              <a:buNone/>
              <a:defRPr b="1">
                <a:latin typeface="Merriweather"/>
                <a:ea typeface="Merriweather"/>
                <a:cs typeface="Merriweather"/>
                <a:sym typeface="Merriweather"/>
              </a:defRPr>
            </a:lvl8pPr>
            <a:lvl9pPr lvl="8" algn="l">
              <a:lnSpc>
                <a:spcPct val="100000"/>
              </a:lnSpc>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54" name="Google Shape;54;p71"/>
          <p:cNvSpPr txBox="1">
            <a:spLocks noGrp="1"/>
          </p:cNvSpPr>
          <p:nvPr>
            <p:ph type="subTitle" idx="3"/>
          </p:nvPr>
        </p:nvSpPr>
        <p:spPr>
          <a:xfrm>
            <a:off x="2440463" y="1594625"/>
            <a:ext cx="4035900" cy="8802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55" name="Google Shape;55;p71"/>
          <p:cNvSpPr txBox="1">
            <a:spLocks noGrp="1"/>
          </p:cNvSpPr>
          <p:nvPr>
            <p:ph type="subTitle" idx="4"/>
          </p:nvPr>
        </p:nvSpPr>
        <p:spPr>
          <a:xfrm>
            <a:off x="2948588" y="3266625"/>
            <a:ext cx="4035900" cy="8802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56"/>
        <p:cNvGrpSpPr/>
        <p:nvPr/>
      </p:nvGrpSpPr>
      <p:grpSpPr>
        <a:xfrm>
          <a:off x="0" y="0"/>
          <a:ext cx="0" cy="0"/>
          <a:chOff x="0" y="0"/>
          <a:chExt cx="0" cy="0"/>
        </a:xfrm>
      </p:grpSpPr>
      <p:sp>
        <p:nvSpPr>
          <p:cNvPr id="57" name="Google Shape;57;p72"/>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8" name="Google Shape;58;p72"/>
          <p:cNvSpPr txBox="1">
            <a:spLocks noGrp="1"/>
          </p:cNvSpPr>
          <p:nvPr>
            <p:ph type="subTitle" idx="1"/>
          </p:nvPr>
        </p:nvSpPr>
        <p:spPr>
          <a:xfrm>
            <a:off x="699100" y="23499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59" name="Google Shape;59;p72"/>
          <p:cNvSpPr txBox="1">
            <a:spLocks noGrp="1"/>
          </p:cNvSpPr>
          <p:nvPr>
            <p:ph type="subTitle" idx="2"/>
          </p:nvPr>
        </p:nvSpPr>
        <p:spPr>
          <a:xfrm>
            <a:off x="699100" y="2739885"/>
            <a:ext cx="2533500" cy="663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60" name="Google Shape;60;p72"/>
          <p:cNvSpPr txBox="1">
            <a:spLocks noGrp="1"/>
          </p:cNvSpPr>
          <p:nvPr>
            <p:ph type="subTitle" idx="3"/>
          </p:nvPr>
        </p:nvSpPr>
        <p:spPr>
          <a:xfrm>
            <a:off x="3305250" y="23499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61" name="Google Shape;61;p72"/>
          <p:cNvSpPr txBox="1">
            <a:spLocks noGrp="1"/>
          </p:cNvSpPr>
          <p:nvPr>
            <p:ph type="subTitle" idx="4"/>
          </p:nvPr>
        </p:nvSpPr>
        <p:spPr>
          <a:xfrm>
            <a:off x="3305250" y="2739885"/>
            <a:ext cx="2533500" cy="663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62" name="Google Shape;62;p72"/>
          <p:cNvSpPr txBox="1">
            <a:spLocks noGrp="1"/>
          </p:cNvSpPr>
          <p:nvPr>
            <p:ph type="subTitle" idx="5"/>
          </p:nvPr>
        </p:nvSpPr>
        <p:spPr>
          <a:xfrm>
            <a:off x="5911400" y="23499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63" name="Google Shape;63;p72"/>
          <p:cNvSpPr txBox="1">
            <a:spLocks noGrp="1"/>
          </p:cNvSpPr>
          <p:nvPr>
            <p:ph type="subTitle" idx="6"/>
          </p:nvPr>
        </p:nvSpPr>
        <p:spPr>
          <a:xfrm>
            <a:off x="5911400" y="2739885"/>
            <a:ext cx="2533500" cy="663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list">
  <p:cSld name="CUSTOM_13">
    <p:spTree>
      <p:nvGrpSpPr>
        <p:cNvPr id="1" name="Shape 64"/>
        <p:cNvGrpSpPr/>
        <p:nvPr/>
      </p:nvGrpSpPr>
      <p:grpSpPr>
        <a:xfrm>
          <a:off x="0" y="0"/>
          <a:ext cx="0" cy="0"/>
          <a:chOff x="0" y="0"/>
          <a:chExt cx="0" cy="0"/>
        </a:xfrm>
      </p:grpSpPr>
      <p:sp>
        <p:nvSpPr>
          <p:cNvPr id="65" name="Google Shape;65;p73"/>
          <p:cNvSpPr txBox="1">
            <a:spLocks noGrp="1"/>
          </p:cNvSpPr>
          <p:nvPr>
            <p:ph type="title"/>
          </p:nvPr>
        </p:nvSpPr>
        <p:spPr>
          <a:xfrm>
            <a:off x="1094225" y="884575"/>
            <a:ext cx="4070100" cy="941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6" name="Google Shape;66;p73"/>
          <p:cNvSpPr txBox="1">
            <a:spLocks noGrp="1"/>
          </p:cNvSpPr>
          <p:nvPr>
            <p:ph type="subTitle" idx="1"/>
          </p:nvPr>
        </p:nvSpPr>
        <p:spPr>
          <a:xfrm>
            <a:off x="1094225" y="1887425"/>
            <a:ext cx="4070100" cy="24696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accent2"/>
              </a:buClr>
              <a:buSzPts val="1400"/>
              <a:buFont typeface="Rubik"/>
              <a:buNone/>
              <a:defRPr sz="1400"/>
            </a:lvl1pPr>
            <a:lvl2pPr lvl="1" algn="l">
              <a:lnSpc>
                <a:spcPct val="100000"/>
              </a:lnSpc>
              <a:spcBef>
                <a:spcPts val="1000"/>
              </a:spcBef>
              <a:spcAft>
                <a:spcPts val="0"/>
              </a:spcAft>
              <a:buClr>
                <a:srgbClr val="1B1B64"/>
              </a:buClr>
              <a:buSzPts val="1400"/>
              <a:buFont typeface="Rubik"/>
              <a:buNone/>
              <a:defRPr/>
            </a:lvl2pPr>
            <a:lvl3pPr lvl="2" algn="l">
              <a:lnSpc>
                <a:spcPct val="100000"/>
              </a:lnSpc>
              <a:spcBef>
                <a:spcPts val="1600"/>
              </a:spcBef>
              <a:spcAft>
                <a:spcPts val="0"/>
              </a:spcAft>
              <a:buClr>
                <a:srgbClr val="1B1B64"/>
              </a:buClr>
              <a:buSzPts val="1400"/>
              <a:buFont typeface="Rubik"/>
              <a:buNone/>
              <a:defRPr/>
            </a:lvl3pPr>
            <a:lvl4pPr lvl="3" algn="l">
              <a:lnSpc>
                <a:spcPct val="100000"/>
              </a:lnSpc>
              <a:spcBef>
                <a:spcPts val="1600"/>
              </a:spcBef>
              <a:spcAft>
                <a:spcPts val="0"/>
              </a:spcAft>
              <a:buClr>
                <a:srgbClr val="1B1B64"/>
              </a:buClr>
              <a:buSzPts val="1400"/>
              <a:buFont typeface="Rubik"/>
              <a:buNone/>
              <a:defRPr/>
            </a:lvl4pPr>
            <a:lvl5pPr lvl="4" algn="l">
              <a:lnSpc>
                <a:spcPct val="100000"/>
              </a:lnSpc>
              <a:spcBef>
                <a:spcPts val="1600"/>
              </a:spcBef>
              <a:spcAft>
                <a:spcPts val="0"/>
              </a:spcAft>
              <a:buClr>
                <a:srgbClr val="1B1B64"/>
              </a:buClr>
              <a:buSzPts val="1400"/>
              <a:buFont typeface="Rubik"/>
              <a:buNone/>
              <a:defRPr/>
            </a:lvl5pPr>
            <a:lvl6pPr lvl="5" algn="l">
              <a:lnSpc>
                <a:spcPct val="100000"/>
              </a:lnSpc>
              <a:spcBef>
                <a:spcPts val="1600"/>
              </a:spcBef>
              <a:spcAft>
                <a:spcPts val="0"/>
              </a:spcAft>
              <a:buClr>
                <a:srgbClr val="1B1B64"/>
              </a:buClr>
              <a:buSzPts val="1400"/>
              <a:buFont typeface="Rubik"/>
              <a:buNone/>
              <a:defRPr/>
            </a:lvl6pPr>
            <a:lvl7pPr lvl="6" algn="l">
              <a:lnSpc>
                <a:spcPct val="100000"/>
              </a:lnSpc>
              <a:spcBef>
                <a:spcPts val="1600"/>
              </a:spcBef>
              <a:spcAft>
                <a:spcPts val="0"/>
              </a:spcAft>
              <a:buClr>
                <a:srgbClr val="1B1B64"/>
              </a:buClr>
              <a:buSzPts val="1400"/>
              <a:buFont typeface="Rubik"/>
              <a:buNone/>
              <a:defRPr/>
            </a:lvl7pPr>
            <a:lvl8pPr lvl="7" algn="l">
              <a:lnSpc>
                <a:spcPct val="100000"/>
              </a:lnSpc>
              <a:spcBef>
                <a:spcPts val="1600"/>
              </a:spcBef>
              <a:spcAft>
                <a:spcPts val="0"/>
              </a:spcAft>
              <a:buClr>
                <a:srgbClr val="1B1B64"/>
              </a:buClr>
              <a:buSzPts val="1400"/>
              <a:buFont typeface="Rubik"/>
              <a:buNone/>
              <a:defRPr/>
            </a:lvl8pPr>
            <a:lvl9pPr lvl="8" algn="l">
              <a:lnSpc>
                <a:spcPct val="100000"/>
              </a:lnSpc>
              <a:spcBef>
                <a:spcPts val="1600"/>
              </a:spcBef>
              <a:spcAft>
                <a:spcPts val="1600"/>
              </a:spcAft>
              <a:buClr>
                <a:srgbClr val="1B1B64"/>
              </a:buClr>
              <a:buSzPts val="1400"/>
              <a:buFont typeface="Rubik"/>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CUSTOM_9">
    <p:spTree>
      <p:nvGrpSpPr>
        <p:cNvPr id="1" name="Shape 67"/>
        <p:cNvGrpSpPr/>
        <p:nvPr/>
      </p:nvGrpSpPr>
      <p:grpSpPr>
        <a:xfrm>
          <a:off x="0" y="0"/>
          <a:ext cx="0" cy="0"/>
          <a:chOff x="0" y="0"/>
          <a:chExt cx="0" cy="0"/>
        </a:xfrm>
      </p:grpSpPr>
      <p:sp>
        <p:nvSpPr>
          <p:cNvPr id="68" name="Google Shape;68;p74"/>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9" name="Google Shape;69;p74"/>
          <p:cNvSpPr txBox="1">
            <a:spLocks noGrp="1"/>
          </p:cNvSpPr>
          <p:nvPr>
            <p:ph type="subTitle" idx="1"/>
          </p:nvPr>
        </p:nvSpPr>
        <p:spPr>
          <a:xfrm>
            <a:off x="699100" y="15117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0" name="Google Shape;70;p74"/>
          <p:cNvSpPr txBox="1">
            <a:spLocks noGrp="1"/>
          </p:cNvSpPr>
          <p:nvPr>
            <p:ph type="subTitle" idx="2"/>
          </p:nvPr>
        </p:nvSpPr>
        <p:spPr>
          <a:xfrm>
            <a:off x="699100" y="190167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1" name="Google Shape;71;p74"/>
          <p:cNvSpPr txBox="1">
            <a:spLocks noGrp="1"/>
          </p:cNvSpPr>
          <p:nvPr>
            <p:ph type="subTitle" idx="3"/>
          </p:nvPr>
        </p:nvSpPr>
        <p:spPr>
          <a:xfrm>
            <a:off x="3305250" y="15117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2" name="Google Shape;72;p74"/>
          <p:cNvSpPr txBox="1">
            <a:spLocks noGrp="1"/>
          </p:cNvSpPr>
          <p:nvPr>
            <p:ph type="subTitle" idx="4"/>
          </p:nvPr>
        </p:nvSpPr>
        <p:spPr>
          <a:xfrm>
            <a:off x="3305250" y="190167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3" name="Google Shape;73;p74"/>
          <p:cNvSpPr txBox="1">
            <a:spLocks noGrp="1"/>
          </p:cNvSpPr>
          <p:nvPr>
            <p:ph type="subTitle" idx="5"/>
          </p:nvPr>
        </p:nvSpPr>
        <p:spPr>
          <a:xfrm>
            <a:off x="5911400" y="151171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4" name="Google Shape;74;p74"/>
          <p:cNvSpPr txBox="1">
            <a:spLocks noGrp="1"/>
          </p:cNvSpPr>
          <p:nvPr>
            <p:ph type="subTitle" idx="6"/>
          </p:nvPr>
        </p:nvSpPr>
        <p:spPr>
          <a:xfrm>
            <a:off x="5911400" y="190167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5" name="Google Shape;75;p74"/>
          <p:cNvSpPr txBox="1">
            <a:spLocks noGrp="1"/>
          </p:cNvSpPr>
          <p:nvPr>
            <p:ph type="subTitle" idx="7"/>
          </p:nvPr>
        </p:nvSpPr>
        <p:spPr>
          <a:xfrm>
            <a:off x="699075" y="295146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6" name="Google Shape;76;p74"/>
          <p:cNvSpPr txBox="1">
            <a:spLocks noGrp="1"/>
          </p:cNvSpPr>
          <p:nvPr>
            <p:ph type="subTitle" idx="8"/>
          </p:nvPr>
        </p:nvSpPr>
        <p:spPr>
          <a:xfrm>
            <a:off x="699075" y="334142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solidFill>
                  <a:schemeClr val="dk1"/>
                </a:solidFill>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7" name="Google Shape;77;p74"/>
          <p:cNvSpPr txBox="1">
            <a:spLocks noGrp="1"/>
          </p:cNvSpPr>
          <p:nvPr>
            <p:ph type="subTitle" idx="9"/>
          </p:nvPr>
        </p:nvSpPr>
        <p:spPr>
          <a:xfrm>
            <a:off x="3305225" y="295146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8" name="Google Shape;78;p74"/>
          <p:cNvSpPr txBox="1">
            <a:spLocks noGrp="1"/>
          </p:cNvSpPr>
          <p:nvPr>
            <p:ph type="subTitle" idx="13"/>
          </p:nvPr>
        </p:nvSpPr>
        <p:spPr>
          <a:xfrm>
            <a:off x="3305225" y="334142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79" name="Google Shape;79;p74"/>
          <p:cNvSpPr txBox="1">
            <a:spLocks noGrp="1"/>
          </p:cNvSpPr>
          <p:nvPr>
            <p:ph type="subTitle" idx="14"/>
          </p:nvPr>
        </p:nvSpPr>
        <p:spPr>
          <a:xfrm>
            <a:off x="5911375" y="2951463"/>
            <a:ext cx="2533500" cy="4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80" name="Google Shape;80;p74"/>
          <p:cNvSpPr txBox="1">
            <a:spLocks noGrp="1"/>
          </p:cNvSpPr>
          <p:nvPr>
            <p:ph type="subTitle" idx="15"/>
          </p:nvPr>
        </p:nvSpPr>
        <p:spPr>
          <a:xfrm>
            <a:off x="5911375" y="3341422"/>
            <a:ext cx="2533500" cy="87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81"/>
        <p:cNvGrpSpPr/>
        <p:nvPr/>
      </p:nvGrpSpPr>
      <p:grpSpPr>
        <a:xfrm>
          <a:off x="0" y="0"/>
          <a:ext cx="0" cy="0"/>
          <a:chOff x="0" y="0"/>
          <a:chExt cx="0" cy="0"/>
        </a:xfrm>
      </p:grpSpPr>
      <p:sp>
        <p:nvSpPr>
          <p:cNvPr id="82" name="Google Shape;82;p75"/>
          <p:cNvSpPr txBox="1">
            <a:spLocks noGrp="1"/>
          </p:cNvSpPr>
          <p:nvPr>
            <p:ph type="title"/>
          </p:nvPr>
        </p:nvSpPr>
        <p:spPr>
          <a:xfrm>
            <a:off x="713225" y="2671646"/>
            <a:ext cx="3792900" cy="6258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3600"/>
              <a:buNone/>
              <a:defRPr sz="40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83" name="Google Shape;83;p75"/>
          <p:cNvSpPr txBox="1">
            <a:spLocks noGrp="1"/>
          </p:cNvSpPr>
          <p:nvPr>
            <p:ph type="title" idx="2"/>
          </p:nvPr>
        </p:nvSpPr>
        <p:spPr>
          <a:xfrm>
            <a:off x="713225" y="1329725"/>
            <a:ext cx="3792900" cy="11730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Clr>
                <a:schemeClr val="lt2"/>
              </a:buClr>
              <a:buSzPts val="12000"/>
              <a:buNone/>
              <a:defRPr sz="12000">
                <a:solidFill>
                  <a:schemeClr val="accent2"/>
                </a:solidFill>
              </a:defRPr>
            </a:lvl1pPr>
            <a:lvl2pPr lvl="1" algn="l">
              <a:lnSpc>
                <a:spcPct val="100000"/>
              </a:lnSpc>
              <a:spcBef>
                <a:spcPts val="0"/>
              </a:spcBef>
              <a:spcAft>
                <a:spcPts val="0"/>
              </a:spcAft>
              <a:buClr>
                <a:schemeClr val="lt2"/>
              </a:buClr>
              <a:buSzPts val="12000"/>
              <a:buNone/>
              <a:defRPr sz="12000">
                <a:solidFill>
                  <a:schemeClr val="lt2"/>
                </a:solidFill>
              </a:defRPr>
            </a:lvl2pPr>
            <a:lvl3pPr lvl="2" algn="l">
              <a:lnSpc>
                <a:spcPct val="100000"/>
              </a:lnSpc>
              <a:spcBef>
                <a:spcPts val="0"/>
              </a:spcBef>
              <a:spcAft>
                <a:spcPts val="0"/>
              </a:spcAft>
              <a:buClr>
                <a:schemeClr val="lt2"/>
              </a:buClr>
              <a:buSzPts val="12000"/>
              <a:buNone/>
              <a:defRPr sz="12000">
                <a:solidFill>
                  <a:schemeClr val="lt2"/>
                </a:solidFill>
              </a:defRPr>
            </a:lvl3pPr>
            <a:lvl4pPr lvl="3" algn="l">
              <a:lnSpc>
                <a:spcPct val="100000"/>
              </a:lnSpc>
              <a:spcBef>
                <a:spcPts val="0"/>
              </a:spcBef>
              <a:spcAft>
                <a:spcPts val="0"/>
              </a:spcAft>
              <a:buClr>
                <a:schemeClr val="lt2"/>
              </a:buClr>
              <a:buSzPts val="12000"/>
              <a:buNone/>
              <a:defRPr sz="12000">
                <a:solidFill>
                  <a:schemeClr val="lt2"/>
                </a:solidFill>
              </a:defRPr>
            </a:lvl4pPr>
            <a:lvl5pPr lvl="4" algn="l">
              <a:lnSpc>
                <a:spcPct val="100000"/>
              </a:lnSpc>
              <a:spcBef>
                <a:spcPts val="0"/>
              </a:spcBef>
              <a:spcAft>
                <a:spcPts val="0"/>
              </a:spcAft>
              <a:buClr>
                <a:schemeClr val="lt2"/>
              </a:buClr>
              <a:buSzPts val="12000"/>
              <a:buNone/>
              <a:defRPr sz="12000">
                <a:solidFill>
                  <a:schemeClr val="lt2"/>
                </a:solidFill>
              </a:defRPr>
            </a:lvl5pPr>
            <a:lvl6pPr lvl="5" algn="l">
              <a:lnSpc>
                <a:spcPct val="100000"/>
              </a:lnSpc>
              <a:spcBef>
                <a:spcPts val="0"/>
              </a:spcBef>
              <a:spcAft>
                <a:spcPts val="0"/>
              </a:spcAft>
              <a:buClr>
                <a:schemeClr val="lt2"/>
              </a:buClr>
              <a:buSzPts val="12000"/>
              <a:buNone/>
              <a:defRPr sz="12000">
                <a:solidFill>
                  <a:schemeClr val="lt2"/>
                </a:solidFill>
              </a:defRPr>
            </a:lvl6pPr>
            <a:lvl7pPr lvl="6" algn="l">
              <a:lnSpc>
                <a:spcPct val="100000"/>
              </a:lnSpc>
              <a:spcBef>
                <a:spcPts val="0"/>
              </a:spcBef>
              <a:spcAft>
                <a:spcPts val="0"/>
              </a:spcAft>
              <a:buClr>
                <a:schemeClr val="lt2"/>
              </a:buClr>
              <a:buSzPts val="12000"/>
              <a:buNone/>
              <a:defRPr sz="12000">
                <a:solidFill>
                  <a:schemeClr val="lt2"/>
                </a:solidFill>
              </a:defRPr>
            </a:lvl7pPr>
            <a:lvl8pPr lvl="7" algn="l">
              <a:lnSpc>
                <a:spcPct val="100000"/>
              </a:lnSpc>
              <a:spcBef>
                <a:spcPts val="0"/>
              </a:spcBef>
              <a:spcAft>
                <a:spcPts val="0"/>
              </a:spcAft>
              <a:buClr>
                <a:schemeClr val="lt2"/>
              </a:buClr>
              <a:buSzPts val="12000"/>
              <a:buNone/>
              <a:defRPr sz="12000">
                <a:solidFill>
                  <a:schemeClr val="lt2"/>
                </a:solidFill>
              </a:defRPr>
            </a:lvl8pPr>
            <a:lvl9pPr lvl="8" algn="l">
              <a:lnSpc>
                <a:spcPct val="100000"/>
              </a:lnSpc>
              <a:spcBef>
                <a:spcPts val="0"/>
              </a:spcBef>
              <a:spcAft>
                <a:spcPts val="0"/>
              </a:spcAft>
              <a:buClr>
                <a:schemeClr val="lt2"/>
              </a:buClr>
              <a:buSzPts val="12000"/>
              <a:buNone/>
              <a:defRPr sz="12000">
                <a:solidFill>
                  <a:schemeClr val="lt2"/>
                </a:solidFill>
              </a:defRPr>
            </a:lvl9pPr>
          </a:lstStyle>
          <a:p>
            <a:endParaRPr/>
          </a:p>
        </p:txBody>
      </p:sp>
      <p:sp>
        <p:nvSpPr>
          <p:cNvPr id="84" name="Google Shape;84;p75"/>
          <p:cNvSpPr txBox="1">
            <a:spLocks noGrp="1"/>
          </p:cNvSpPr>
          <p:nvPr>
            <p:ph type="subTitle" idx="1"/>
          </p:nvPr>
        </p:nvSpPr>
        <p:spPr>
          <a:xfrm>
            <a:off x="713225" y="3297450"/>
            <a:ext cx="3792900" cy="516300"/>
          </a:xfrm>
          <a:prstGeom prst="rect">
            <a:avLst/>
          </a:prstGeom>
          <a:noFill/>
          <a:ln>
            <a:noFill/>
          </a:ln>
        </p:spPr>
        <p:txBody>
          <a:bodyPr spcFirstLastPara="1" wrap="square" lIns="91425" tIns="91425" rIns="91425" bIns="91425" anchor="ctr" anchorCtr="0">
            <a:noAutofit/>
          </a:bodyPr>
          <a:lstStyle>
            <a:lvl1pPr lvl="0" algn="l">
              <a:lnSpc>
                <a:spcPct val="100000"/>
              </a:lnSpc>
              <a:spcBef>
                <a:spcPts val="0"/>
              </a:spcBef>
              <a:spcAft>
                <a:spcPts val="0"/>
              </a:spcAft>
              <a:buSzPts val="1400"/>
              <a:buNone/>
              <a:defRPr sz="1400">
                <a:solidFill>
                  <a:schemeClr val="accent4"/>
                </a:solidFill>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5"/>
        <p:cNvGrpSpPr/>
        <p:nvPr/>
      </p:nvGrpSpPr>
      <p:grpSpPr>
        <a:xfrm>
          <a:off x="0" y="0"/>
          <a:ext cx="0" cy="0"/>
          <a:chOff x="0" y="0"/>
          <a:chExt cx="0" cy="0"/>
        </a:xfrm>
      </p:grpSpPr>
      <p:sp>
        <p:nvSpPr>
          <p:cNvPr id="86" name="Google Shape;86;p76"/>
          <p:cNvSpPr txBox="1">
            <a:spLocks noGrp="1"/>
          </p:cNvSpPr>
          <p:nvPr>
            <p:ph type="body" idx="1"/>
          </p:nvPr>
        </p:nvSpPr>
        <p:spPr>
          <a:xfrm>
            <a:off x="713225" y="1163275"/>
            <a:ext cx="3858900" cy="34362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82400"/>
              </a:buClr>
              <a:buSzPts val="1400"/>
              <a:buFont typeface="Nunito Light"/>
              <a:buChar char="●"/>
              <a:defRPr sz="1400"/>
            </a:lvl1pPr>
            <a:lvl2pPr marL="914400" lvl="1" indent="-304800" algn="l">
              <a:lnSpc>
                <a:spcPct val="100000"/>
              </a:lnSpc>
              <a:spcBef>
                <a:spcPts val="1600"/>
              </a:spcBef>
              <a:spcAft>
                <a:spcPts val="0"/>
              </a:spcAft>
              <a:buClr>
                <a:srgbClr val="482400"/>
              </a:buClr>
              <a:buSzPts val="1200"/>
              <a:buFont typeface="Nunito Light"/>
              <a:buChar char="○"/>
              <a:defRPr sz="1200"/>
            </a:lvl2pPr>
            <a:lvl3pPr marL="1371600" lvl="2" indent="-304800" algn="l">
              <a:lnSpc>
                <a:spcPct val="100000"/>
              </a:lnSpc>
              <a:spcBef>
                <a:spcPts val="1600"/>
              </a:spcBef>
              <a:spcAft>
                <a:spcPts val="0"/>
              </a:spcAft>
              <a:buClr>
                <a:srgbClr val="482400"/>
              </a:buClr>
              <a:buSzPts val="1200"/>
              <a:buFont typeface="Nunito Light"/>
              <a:buChar char="■"/>
              <a:defRPr sz="1200"/>
            </a:lvl3pPr>
            <a:lvl4pPr marL="1828800" lvl="3" indent="-304800" algn="l">
              <a:lnSpc>
                <a:spcPct val="100000"/>
              </a:lnSpc>
              <a:spcBef>
                <a:spcPts val="1600"/>
              </a:spcBef>
              <a:spcAft>
                <a:spcPts val="0"/>
              </a:spcAft>
              <a:buClr>
                <a:srgbClr val="482400"/>
              </a:buClr>
              <a:buSzPts val="1200"/>
              <a:buFont typeface="Nunito Light"/>
              <a:buChar char="●"/>
              <a:defRPr sz="1200"/>
            </a:lvl4pPr>
            <a:lvl5pPr marL="2286000" lvl="4" indent="-304800" algn="l">
              <a:lnSpc>
                <a:spcPct val="100000"/>
              </a:lnSpc>
              <a:spcBef>
                <a:spcPts val="1600"/>
              </a:spcBef>
              <a:spcAft>
                <a:spcPts val="0"/>
              </a:spcAft>
              <a:buClr>
                <a:srgbClr val="482400"/>
              </a:buClr>
              <a:buSzPts val="1200"/>
              <a:buFont typeface="Nunito Light"/>
              <a:buChar char="○"/>
              <a:defRPr sz="1200"/>
            </a:lvl5pPr>
            <a:lvl6pPr marL="2743200" lvl="5" indent="-304800" algn="l">
              <a:lnSpc>
                <a:spcPct val="100000"/>
              </a:lnSpc>
              <a:spcBef>
                <a:spcPts val="1600"/>
              </a:spcBef>
              <a:spcAft>
                <a:spcPts val="0"/>
              </a:spcAft>
              <a:buClr>
                <a:srgbClr val="482400"/>
              </a:buClr>
              <a:buSzPts val="1200"/>
              <a:buFont typeface="Nunito Light"/>
              <a:buChar char="■"/>
              <a:defRPr sz="1200"/>
            </a:lvl6pPr>
            <a:lvl7pPr marL="3200400" lvl="6" indent="-304800" algn="l">
              <a:lnSpc>
                <a:spcPct val="100000"/>
              </a:lnSpc>
              <a:spcBef>
                <a:spcPts val="1600"/>
              </a:spcBef>
              <a:spcAft>
                <a:spcPts val="0"/>
              </a:spcAft>
              <a:buClr>
                <a:srgbClr val="482400"/>
              </a:buClr>
              <a:buSzPts val="1200"/>
              <a:buFont typeface="Nunito Light"/>
              <a:buChar char="●"/>
              <a:defRPr sz="1200"/>
            </a:lvl7pPr>
            <a:lvl8pPr marL="3657600" lvl="7" indent="-304800" algn="l">
              <a:lnSpc>
                <a:spcPct val="100000"/>
              </a:lnSpc>
              <a:spcBef>
                <a:spcPts val="1600"/>
              </a:spcBef>
              <a:spcAft>
                <a:spcPts val="0"/>
              </a:spcAft>
              <a:buClr>
                <a:srgbClr val="482400"/>
              </a:buClr>
              <a:buSzPts val="1200"/>
              <a:buFont typeface="Nunito Light"/>
              <a:buChar char="○"/>
              <a:defRPr sz="1200"/>
            </a:lvl8pPr>
            <a:lvl9pPr marL="4114800" lvl="8" indent="-304800" algn="l">
              <a:lnSpc>
                <a:spcPct val="100000"/>
              </a:lnSpc>
              <a:spcBef>
                <a:spcPts val="1600"/>
              </a:spcBef>
              <a:spcAft>
                <a:spcPts val="1600"/>
              </a:spcAft>
              <a:buClr>
                <a:srgbClr val="482400"/>
              </a:buClr>
              <a:buSzPts val="1200"/>
              <a:buFont typeface="Nunito Light"/>
              <a:buChar char="■"/>
              <a:defRPr sz="1200"/>
            </a:lvl9pPr>
          </a:lstStyle>
          <a:p>
            <a:endParaRPr/>
          </a:p>
        </p:txBody>
      </p:sp>
      <p:sp>
        <p:nvSpPr>
          <p:cNvPr id="87" name="Google Shape;87;p76"/>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atin typeface="Georgia"/>
                <a:ea typeface="Georgia"/>
                <a:cs typeface="Georgia"/>
                <a:sym typeface="Georgia"/>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8" name="Google Shape;88;p76"/>
          <p:cNvSpPr txBox="1">
            <a:spLocks noGrp="1"/>
          </p:cNvSpPr>
          <p:nvPr>
            <p:ph type="body" idx="2"/>
          </p:nvPr>
        </p:nvSpPr>
        <p:spPr>
          <a:xfrm>
            <a:off x="4572125" y="1163275"/>
            <a:ext cx="3858900" cy="34362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Clr>
                <a:srgbClr val="482400"/>
              </a:buClr>
              <a:buSzPts val="1400"/>
              <a:buFont typeface="Nunito Light"/>
              <a:buChar char="●"/>
              <a:defRPr sz="1400"/>
            </a:lvl1pPr>
            <a:lvl2pPr marL="914400" lvl="1" indent="-304800" algn="l">
              <a:lnSpc>
                <a:spcPct val="100000"/>
              </a:lnSpc>
              <a:spcBef>
                <a:spcPts val="1600"/>
              </a:spcBef>
              <a:spcAft>
                <a:spcPts val="0"/>
              </a:spcAft>
              <a:buClr>
                <a:srgbClr val="482400"/>
              </a:buClr>
              <a:buSzPts val="1200"/>
              <a:buFont typeface="Nunito Light"/>
              <a:buChar char="○"/>
              <a:defRPr sz="1200"/>
            </a:lvl2pPr>
            <a:lvl3pPr marL="1371600" lvl="2" indent="-304800" algn="l">
              <a:lnSpc>
                <a:spcPct val="100000"/>
              </a:lnSpc>
              <a:spcBef>
                <a:spcPts val="1600"/>
              </a:spcBef>
              <a:spcAft>
                <a:spcPts val="0"/>
              </a:spcAft>
              <a:buClr>
                <a:srgbClr val="482400"/>
              </a:buClr>
              <a:buSzPts val="1200"/>
              <a:buFont typeface="Nunito Light"/>
              <a:buChar char="■"/>
              <a:defRPr sz="1200"/>
            </a:lvl3pPr>
            <a:lvl4pPr marL="1828800" lvl="3" indent="-304800" algn="l">
              <a:lnSpc>
                <a:spcPct val="100000"/>
              </a:lnSpc>
              <a:spcBef>
                <a:spcPts val="1600"/>
              </a:spcBef>
              <a:spcAft>
                <a:spcPts val="0"/>
              </a:spcAft>
              <a:buClr>
                <a:srgbClr val="482400"/>
              </a:buClr>
              <a:buSzPts val="1200"/>
              <a:buFont typeface="Nunito Light"/>
              <a:buChar char="●"/>
              <a:defRPr sz="1200"/>
            </a:lvl4pPr>
            <a:lvl5pPr marL="2286000" lvl="4" indent="-304800" algn="l">
              <a:lnSpc>
                <a:spcPct val="100000"/>
              </a:lnSpc>
              <a:spcBef>
                <a:spcPts val="1600"/>
              </a:spcBef>
              <a:spcAft>
                <a:spcPts val="0"/>
              </a:spcAft>
              <a:buClr>
                <a:srgbClr val="482400"/>
              </a:buClr>
              <a:buSzPts val="1200"/>
              <a:buFont typeface="Nunito Light"/>
              <a:buChar char="○"/>
              <a:defRPr sz="1200"/>
            </a:lvl5pPr>
            <a:lvl6pPr marL="2743200" lvl="5" indent="-304800" algn="l">
              <a:lnSpc>
                <a:spcPct val="100000"/>
              </a:lnSpc>
              <a:spcBef>
                <a:spcPts val="1600"/>
              </a:spcBef>
              <a:spcAft>
                <a:spcPts val="0"/>
              </a:spcAft>
              <a:buClr>
                <a:srgbClr val="482400"/>
              </a:buClr>
              <a:buSzPts val="1200"/>
              <a:buFont typeface="Nunito Light"/>
              <a:buChar char="■"/>
              <a:defRPr sz="1200"/>
            </a:lvl6pPr>
            <a:lvl7pPr marL="3200400" lvl="6" indent="-304800" algn="l">
              <a:lnSpc>
                <a:spcPct val="100000"/>
              </a:lnSpc>
              <a:spcBef>
                <a:spcPts val="1600"/>
              </a:spcBef>
              <a:spcAft>
                <a:spcPts val="0"/>
              </a:spcAft>
              <a:buClr>
                <a:srgbClr val="482400"/>
              </a:buClr>
              <a:buSzPts val="1200"/>
              <a:buFont typeface="Nunito Light"/>
              <a:buChar char="●"/>
              <a:defRPr sz="1200"/>
            </a:lvl7pPr>
            <a:lvl8pPr marL="3657600" lvl="7" indent="-304800" algn="l">
              <a:lnSpc>
                <a:spcPct val="100000"/>
              </a:lnSpc>
              <a:spcBef>
                <a:spcPts val="1600"/>
              </a:spcBef>
              <a:spcAft>
                <a:spcPts val="0"/>
              </a:spcAft>
              <a:buClr>
                <a:srgbClr val="482400"/>
              </a:buClr>
              <a:buSzPts val="1200"/>
              <a:buFont typeface="Nunito Light"/>
              <a:buChar char="○"/>
              <a:defRPr sz="1200"/>
            </a:lvl8pPr>
            <a:lvl9pPr marL="4114800" lvl="8" indent="-304800" algn="l">
              <a:lnSpc>
                <a:spcPct val="100000"/>
              </a:lnSpc>
              <a:spcBef>
                <a:spcPts val="1600"/>
              </a:spcBef>
              <a:spcAft>
                <a:spcPts val="1600"/>
              </a:spcAft>
              <a:buClr>
                <a:srgbClr val="482400"/>
              </a:buClr>
              <a:buSzPts val="1200"/>
              <a:buFont typeface="Nunito Light"/>
              <a:buChar char="■"/>
              <a:defRPr sz="12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p:cSld name="CUSTOM_6">
    <p:spTree>
      <p:nvGrpSpPr>
        <p:cNvPr id="1" name="Shape 92"/>
        <p:cNvGrpSpPr/>
        <p:nvPr/>
      </p:nvGrpSpPr>
      <p:grpSpPr>
        <a:xfrm>
          <a:off x="0" y="0"/>
          <a:ext cx="0" cy="0"/>
          <a:chOff x="0" y="0"/>
          <a:chExt cx="0" cy="0"/>
        </a:xfrm>
      </p:grpSpPr>
      <p:sp>
        <p:nvSpPr>
          <p:cNvPr id="93" name="Google Shape;93;p78"/>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2800"/>
              <a:buFont typeface="Berkshire Swash"/>
              <a:buNone/>
              <a:defRPr sz="2800" b="1"/>
            </a:lvl1pPr>
            <a:lvl2pPr lvl="1" algn="l">
              <a:lnSpc>
                <a:spcPct val="100000"/>
              </a:lnSpc>
              <a:spcBef>
                <a:spcPts val="0"/>
              </a:spcBef>
              <a:spcAft>
                <a:spcPts val="0"/>
              </a:spcAft>
              <a:buSzPts val="2800"/>
              <a:buNone/>
              <a:defRPr>
                <a:latin typeface="Livvic"/>
                <a:ea typeface="Livvic"/>
                <a:cs typeface="Livvic"/>
                <a:sym typeface="Livvic"/>
              </a:defRPr>
            </a:lvl2pPr>
            <a:lvl3pPr lvl="2" algn="l">
              <a:lnSpc>
                <a:spcPct val="100000"/>
              </a:lnSpc>
              <a:spcBef>
                <a:spcPts val="0"/>
              </a:spcBef>
              <a:spcAft>
                <a:spcPts val="0"/>
              </a:spcAft>
              <a:buSzPts val="2800"/>
              <a:buNone/>
              <a:defRPr>
                <a:latin typeface="Livvic"/>
                <a:ea typeface="Livvic"/>
                <a:cs typeface="Livvic"/>
                <a:sym typeface="Livvic"/>
              </a:defRPr>
            </a:lvl3pPr>
            <a:lvl4pPr lvl="3" algn="l">
              <a:lnSpc>
                <a:spcPct val="100000"/>
              </a:lnSpc>
              <a:spcBef>
                <a:spcPts val="0"/>
              </a:spcBef>
              <a:spcAft>
                <a:spcPts val="0"/>
              </a:spcAft>
              <a:buSzPts val="2800"/>
              <a:buNone/>
              <a:defRPr>
                <a:latin typeface="Livvic"/>
                <a:ea typeface="Livvic"/>
                <a:cs typeface="Livvic"/>
                <a:sym typeface="Livvic"/>
              </a:defRPr>
            </a:lvl4pPr>
            <a:lvl5pPr lvl="4" algn="l">
              <a:lnSpc>
                <a:spcPct val="100000"/>
              </a:lnSpc>
              <a:spcBef>
                <a:spcPts val="0"/>
              </a:spcBef>
              <a:spcAft>
                <a:spcPts val="0"/>
              </a:spcAft>
              <a:buSzPts val="2800"/>
              <a:buNone/>
              <a:defRPr>
                <a:latin typeface="Livvic"/>
                <a:ea typeface="Livvic"/>
                <a:cs typeface="Livvic"/>
                <a:sym typeface="Livvic"/>
              </a:defRPr>
            </a:lvl5pPr>
            <a:lvl6pPr lvl="5" algn="l">
              <a:lnSpc>
                <a:spcPct val="100000"/>
              </a:lnSpc>
              <a:spcBef>
                <a:spcPts val="0"/>
              </a:spcBef>
              <a:spcAft>
                <a:spcPts val="0"/>
              </a:spcAft>
              <a:buSzPts val="2800"/>
              <a:buNone/>
              <a:defRPr>
                <a:latin typeface="Livvic"/>
                <a:ea typeface="Livvic"/>
                <a:cs typeface="Livvic"/>
                <a:sym typeface="Livvic"/>
              </a:defRPr>
            </a:lvl6pPr>
            <a:lvl7pPr lvl="6" algn="l">
              <a:lnSpc>
                <a:spcPct val="100000"/>
              </a:lnSpc>
              <a:spcBef>
                <a:spcPts val="0"/>
              </a:spcBef>
              <a:spcAft>
                <a:spcPts val="0"/>
              </a:spcAft>
              <a:buSzPts val="2800"/>
              <a:buNone/>
              <a:defRPr>
                <a:latin typeface="Livvic"/>
                <a:ea typeface="Livvic"/>
                <a:cs typeface="Livvic"/>
                <a:sym typeface="Livvic"/>
              </a:defRPr>
            </a:lvl7pPr>
            <a:lvl8pPr lvl="7" algn="l">
              <a:lnSpc>
                <a:spcPct val="100000"/>
              </a:lnSpc>
              <a:spcBef>
                <a:spcPts val="0"/>
              </a:spcBef>
              <a:spcAft>
                <a:spcPts val="0"/>
              </a:spcAft>
              <a:buSzPts val="2800"/>
              <a:buNone/>
              <a:defRPr>
                <a:latin typeface="Livvic"/>
                <a:ea typeface="Livvic"/>
                <a:cs typeface="Livvic"/>
                <a:sym typeface="Livvic"/>
              </a:defRPr>
            </a:lvl8pPr>
            <a:lvl9pPr lvl="8" algn="l">
              <a:lnSpc>
                <a:spcPct val="100000"/>
              </a:lnSpc>
              <a:spcBef>
                <a:spcPts val="0"/>
              </a:spcBef>
              <a:spcAft>
                <a:spcPts val="0"/>
              </a:spcAft>
              <a:buSzPts val="2800"/>
              <a:buNone/>
              <a:defRPr>
                <a:latin typeface="Livvic"/>
                <a:ea typeface="Livvic"/>
                <a:cs typeface="Livvic"/>
                <a:sym typeface="Livvic"/>
              </a:defRPr>
            </a:lvl9pPr>
          </a:lstStyle>
          <a:p>
            <a:endParaRPr/>
          </a:p>
        </p:txBody>
      </p:sp>
      <p:sp>
        <p:nvSpPr>
          <p:cNvPr id="94" name="Google Shape;94;p78"/>
          <p:cNvSpPr txBox="1">
            <a:spLocks noGrp="1"/>
          </p:cNvSpPr>
          <p:nvPr>
            <p:ph type="subTitle" idx="1"/>
          </p:nvPr>
        </p:nvSpPr>
        <p:spPr>
          <a:xfrm>
            <a:off x="2977428" y="1425000"/>
            <a:ext cx="2703900" cy="4590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95" name="Google Shape;95;p78"/>
          <p:cNvSpPr txBox="1">
            <a:spLocks noGrp="1"/>
          </p:cNvSpPr>
          <p:nvPr>
            <p:ph type="subTitle" idx="2"/>
          </p:nvPr>
        </p:nvSpPr>
        <p:spPr>
          <a:xfrm>
            <a:off x="2977475" y="1814975"/>
            <a:ext cx="2703900" cy="8349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96" name="Google Shape;96;p78"/>
          <p:cNvSpPr txBox="1">
            <a:spLocks noGrp="1"/>
          </p:cNvSpPr>
          <p:nvPr>
            <p:ph type="subTitle" idx="3"/>
          </p:nvPr>
        </p:nvSpPr>
        <p:spPr>
          <a:xfrm>
            <a:off x="5726828" y="1425000"/>
            <a:ext cx="2703900" cy="4590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97" name="Google Shape;97;p78"/>
          <p:cNvSpPr txBox="1">
            <a:spLocks noGrp="1"/>
          </p:cNvSpPr>
          <p:nvPr>
            <p:ph type="subTitle" idx="4"/>
          </p:nvPr>
        </p:nvSpPr>
        <p:spPr>
          <a:xfrm>
            <a:off x="5726825" y="1814977"/>
            <a:ext cx="2703900" cy="8349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98" name="Google Shape;98;p78"/>
          <p:cNvSpPr txBox="1">
            <a:spLocks noGrp="1"/>
          </p:cNvSpPr>
          <p:nvPr>
            <p:ph type="subTitle" idx="5"/>
          </p:nvPr>
        </p:nvSpPr>
        <p:spPr>
          <a:xfrm>
            <a:off x="2977428" y="2867075"/>
            <a:ext cx="2703900" cy="4590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99" name="Google Shape;99;p78"/>
          <p:cNvSpPr txBox="1">
            <a:spLocks noGrp="1"/>
          </p:cNvSpPr>
          <p:nvPr>
            <p:ph type="subTitle" idx="6"/>
          </p:nvPr>
        </p:nvSpPr>
        <p:spPr>
          <a:xfrm>
            <a:off x="2977425" y="3257050"/>
            <a:ext cx="2703900" cy="8349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100" name="Google Shape;100;p78"/>
          <p:cNvSpPr txBox="1">
            <a:spLocks noGrp="1"/>
          </p:cNvSpPr>
          <p:nvPr>
            <p:ph type="subTitle" idx="7"/>
          </p:nvPr>
        </p:nvSpPr>
        <p:spPr>
          <a:xfrm>
            <a:off x="5726828" y="2867083"/>
            <a:ext cx="2703900" cy="4590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800"/>
              <a:buFont typeface="Berkshire Swash"/>
              <a:buNone/>
              <a:defRPr b="1">
                <a:latin typeface="Georgia"/>
                <a:ea typeface="Georgia"/>
                <a:cs typeface="Georgia"/>
                <a:sym typeface="Georgia"/>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101" name="Google Shape;101;p78"/>
          <p:cNvSpPr txBox="1">
            <a:spLocks noGrp="1"/>
          </p:cNvSpPr>
          <p:nvPr>
            <p:ph type="subTitle" idx="8"/>
          </p:nvPr>
        </p:nvSpPr>
        <p:spPr>
          <a:xfrm>
            <a:off x="5726825" y="3257056"/>
            <a:ext cx="2703900" cy="8349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Numbers and text ">
  <p:cSld name="CUSTOM_7">
    <p:spTree>
      <p:nvGrpSpPr>
        <p:cNvPr id="1" name="Shape 102"/>
        <p:cNvGrpSpPr/>
        <p:nvPr/>
      </p:nvGrpSpPr>
      <p:grpSpPr>
        <a:xfrm>
          <a:off x="0" y="0"/>
          <a:ext cx="0" cy="0"/>
          <a:chOff x="0" y="0"/>
          <a:chExt cx="0" cy="0"/>
        </a:xfrm>
      </p:grpSpPr>
      <p:sp>
        <p:nvSpPr>
          <p:cNvPr id="103" name="Google Shape;103;p79"/>
          <p:cNvSpPr txBox="1">
            <a:spLocks noGrp="1"/>
          </p:cNvSpPr>
          <p:nvPr>
            <p:ph type="title"/>
          </p:nvPr>
        </p:nvSpPr>
        <p:spPr>
          <a:xfrm>
            <a:off x="5321425" y="878525"/>
            <a:ext cx="2799300" cy="42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800"/>
              <a:buNone/>
              <a:defRPr sz="3900">
                <a:solidFill>
                  <a:schemeClr val="accent2"/>
                </a:solidFill>
              </a:defRPr>
            </a:lvl1pPr>
            <a:lvl2pPr lvl="1" algn="ctr">
              <a:lnSpc>
                <a:spcPct val="100000"/>
              </a:lnSpc>
              <a:spcBef>
                <a:spcPts val="0"/>
              </a:spcBef>
              <a:spcAft>
                <a:spcPts val="0"/>
              </a:spcAft>
              <a:buClr>
                <a:schemeClr val="accent2"/>
              </a:buClr>
              <a:buSzPts val="1800"/>
              <a:buNone/>
              <a:defRPr sz="1800">
                <a:solidFill>
                  <a:schemeClr val="accent2"/>
                </a:solidFill>
              </a:defRPr>
            </a:lvl2pPr>
            <a:lvl3pPr lvl="2" algn="ctr">
              <a:lnSpc>
                <a:spcPct val="100000"/>
              </a:lnSpc>
              <a:spcBef>
                <a:spcPts val="0"/>
              </a:spcBef>
              <a:spcAft>
                <a:spcPts val="0"/>
              </a:spcAft>
              <a:buClr>
                <a:schemeClr val="accent2"/>
              </a:buClr>
              <a:buSzPts val="1800"/>
              <a:buNone/>
              <a:defRPr sz="1800">
                <a:solidFill>
                  <a:schemeClr val="accent2"/>
                </a:solidFill>
              </a:defRPr>
            </a:lvl3pPr>
            <a:lvl4pPr lvl="3" algn="ctr">
              <a:lnSpc>
                <a:spcPct val="100000"/>
              </a:lnSpc>
              <a:spcBef>
                <a:spcPts val="0"/>
              </a:spcBef>
              <a:spcAft>
                <a:spcPts val="0"/>
              </a:spcAft>
              <a:buClr>
                <a:schemeClr val="accent2"/>
              </a:buClr>
              <a:buSzPts val="1800"/>
              <a:buNone/>
              <a:defRPr sz="1800">
                <a:solidFill>
                  <a:schemeClr val="accent2"/>
                </a:solidFill>
              </a:defRPr>
            </a:lvl4pPr>
            <a:lvl5pPr lvl="4" algn="ctr">
              <a:lnSpc>
                <a:spcPct val="100000"/>
              </a:lnSpc>
              <a:spcBef>
                <a:spcPts val="0"/>
              </a:spcBef>
              <a:spcAft>
                <a:spcPts val="0"/>
              </a:spcAft>
              <a:buClr>
                <a:schemeClr val="accent2"/>
              </a:buClr>
              <a:buSzPts val="1800"/>
              <a:buNone/>
              <a:defRPr sz="1800">
                <a:solidFill>
                  <a:schemeClr val="accent2"/>
                </a:solidFill>
              </a:defRPr>
            </a:lvl5pPr>
            <a:lvl6pPr lvl="5" algn="ctr">
              <a:lnSpc>
                <a:spcPct val="100000"/>
              </a:lnSpc>
              <a:spcBef>
                <a:spcPts val="0"/>
              </a:spcBef>
              <a:spcAft>
                <a:spcPts val="0"/>
              </a:spcAft>
              <a:buClr>
                <a:schemeClr val="accent2"/>
              </a:buClr>
              <a:buSzPts val="1800"/>
              <a:buNone/>
              <a:defRPr sz="1800">
                <a:solidFill>
                  <a:schemeClr val="accent2"/>
                </a:solidFill>
              </a:defRPr>
            </a:lvl6pPr>
            <a:lvl7pPr lvl="6" algn="ctr">
              <a:lnSpc>
                <a:spcPct val="100000"/>
              </a:lnSpc>
              <a:spcBef>
                <a:spcPts val="0"/>
              </a:spcBef>
              <a:spcAft>
                <a:spcPts val="0"/>
              </a:spcAft>
              <a:buClr>
                <a:schemeClr val="accent2"/>
              </a:buClr>
              <a:buSzPts val="1800"/>
              <a:buNone/>
              <a:defRPr sz="1800">
                <a:solidFill>
                  <a:schemeClr val="accent2"/>
                </a:solidFill>
              </a:defRPr>
            </a:lvl7pPr>
            <a:lvl8pPr lvl="7" algn="ctr">
              <a:lnSpc>
                <a:spcPct val="100000"/>
              </a:lnSpc>
              <a:spcBef>
                <a:spcPts val="0"/>
              </a:spcBef>
              <a:spcAft>
                <a:spcPts val="0"/>
              </a:spcAft>
              <a:buClr>
                <a:schemeClr val="accent2"/>
              </a:buClr>
              <a:buSzPts val="1800"/>
              <a:buNone/>
              <a:defRPr sz="1800">
                <a:solidFill>
                  <a:schemeClr val="accent2"/>
                </a:solidFill>
              </a:defRPr>
            </a:lvl8pPr>
            <a:lvl9pPr lvl="8" algn="ctr">
              <a:lnSpc>
                <a:spcPct val="100000"/>
              </a:lnSpc>
              <a:spcBef>
                <a:spcPts val="0"/>
              </a:spcBef>
              <a:spcAft>
                <a:spcPts val="0"/>
              </a:spcAft>
              <a:buClr>
                <a:schemeClr val="accent2"/>
              </a:buClr>
              <a:buSzPts val="1800"/>
              <a:buNone/>
              <a:defRPr sz="1800">
                <a:solidFill>
                  <a:schemeClr val="accent2"/>
                </a:solidFill>
              </a:defRPr>
            </a:lvl9pPr>
          </a:lstStyle>
          <a:p>
            <a:endParaRPr/>
          </a:p>
        </p:txBody>
      </p:sp>
      <p:sp>
        <p:nvSpPr>
          <p:cNvPr id="104" name="Google Shape;104;p79"/>
          <p:cNvSpPr txBox="1">
            <a:spLocks noGrp="1"/>
          </p:cNvSpPr>
          <p:nvPr>
            <p:ph type="title" idx="2"/>
          </p:nvPr>
        </p:nvSpPr>
        <p:spPr>
          <a:xfrm>
            <a:off x="5321425" y="3320938"/>
            <a:ext cx="2799300" cy="42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800"/>
              <a:buNone/>
              <a:defRPr sz="3900">
                <a:solidFill>
                  <a:schemeClr val="accent2"/>
                </a:solidFill>
              </a:defRPr>
            </a:lvl1pPr>
            <a:lvl2pPr lvl="1" algn="ctr">
              <a:lnSpc>
                <a:spcPct val="100000"/>
              </a:lnSpc>
              <a:spcBef>
                <a:spcPts val="0"/>
              </a:spcBef>
              <a:spcAft>
                <a:spcPts val="0"/>
              </a:spcAft>
              <a:buClr>
                <a:schemeClr val="accent2"/>
              </a:buClr>
              <a:buSzPts val="1800"/>
              <a:buNone/>
              <a:defRPr sz="1800">
                <a:solidFill>
                  <a:schemeClr val="accent2"/>
                </a:solidFill>
              </a:defRPr>
            </a:lvl2pPr>
            <a:lvl3pPr lvl="2" algn="ctr">
              <a:lnSpc>
                <a:spcPct val="100000"/>
              </a:lnSpc>
              <a:spcBef>
                <a:spcPts val="0"/>
              </a:spcBef>
              <a:spcAft>
                <a:spcPts val="0"/>
              </a:spcAft>
              <a:buClr>
                <a:schemeClr val="accent2"/>
              </a:buClr>
              <a:buSzPts val="1800"/>
              <a:buNone/>
              <a:defRPr sz="1800">
                <a:solidFill>
                  <a:schemeClr val="accent2"/>
                </a:solidFill>
              </a:defRPr>
            </a:lvl3pPr>
            <a:lvl4pPr lvl="3" algn="ctr">
              <a:lnSpc>
                <a:spcPct val="100000"/>
              </a:lnSpc>
              <a:spcBef>
                <a:spcPts val="0"/>
              </a:spcBef>
              <a:spcAft>
                <a:spcPts val="0"/>
              </a:spcAft>
              <a:buClr>
                <a:schemeClr val="accent2"/>
              </a:buClr>
              <a:buSzPts val="1800"/>
              <a:buNone/>
              <a:defRPr sz="1800">
                <a:solidFill>
                  <a:schemeClr val="accent2"/>
                </a:solidFill>
              </a:defRPr>
            </a:lvl4pPr>
            <a:lvl5pPr lvl="4" algn="ctr">
              <a:lnSpc>
                <a:spcPct val="100000"/>
              </a:lnSpc>
              <a:spcBef>
                <a:spcPts val="0"/>
              </a:spcBef>
              <a:spcAft>
                <a:spcPts val="0"/>
              </a:spcAft>
              <a:buClr>
                <a:schemeClr val="accent2"/>
              </a:buClr>
              <a:buSzPts val="1800"/>
              <a:buNone/>
              <a:defRPr sz="1800">
                <a:solidFill>
                  <a:schemeClr val="accent2"/>
                </a:solidFill>
              </a:defRPr>
            </a:lvl5pPr>
            <a:lvl6pPr lvl="5" algn="ctr">
              <a:lnSpc>
                <a:spcPct val="100000"/>
              </a:lnSpc>
              <a:spcBef>
                <a:spcPts val="0"/>
              </a:spcBef>
              <a:spcAft>
                <a:spcPts val="0"/>
              </a:spcAft>
              <a:buClr>
                <a:schemeClr val="accent2"/>
              </a:buClr>
              <a:buSzPts val="1800"/>
              <a:buNone/>
              <a:defRPr sz="1800">
                <a:solidFill>
                  <a:schemeClr val="accent2"/>
                </a:solidFill>
              </a:defRPr>
            </a:lvl6pPr>
            <a:lvl7pPr lvl="6" algn="ctr">
              <a:lnSpc>
                <a:spcPct val="100000"/>
              </a:lnSpc>
              <a:spcBef>
                <a:spcPts val="0"/>
              </a:spcBef>
              <a:spcAft>
                <a:spcPts val="0"/>
              </a:spcAft>
              <a:buClr>
                <a:schemeClr val="accent2"/>
              </a:buClr>
              <a:buSzPts val="1800"/>
              <a:buNone/>
              <a:defRPr sz="1800">
                <a:solidFill>
                  <a:schemeClr val="accent2"/>
                </a:solidFill>
              </a:defRPr>
            </a:lvl7pPr>
            <a:lvl8pPr lvl="7" algn="ctr">
              <a:lnSpc>
                <a:spcPct val="100000"/>
              </a:lnSpc>
              <a:spcBef>
                <a:spcPts val="0"/>
              </a:spcBef>
              <a:spcAft>
                <a:spcPts val="0"/>
              </a:spcAft>
              <a:buClr>
                <a:schemeClr val="accent2"/>
              </a:buClr>
              <a:buSzPts val="1800"/>
              <a:buNone/>
              <a:defRPr sz="1800">
                <a:solidFill>
                  <a:schemeClr val="accent2"/>
                </a:solidFill>
              </a:defRPr>
            </a:lvl8pPr>
            <a:lvl9pPr lvl="8" algn="ctr">
              <a:lnSpc>
                <a:spcPct val="100000"/>
              </a:lnSpc>
              <a:spcBef>
                <a:spcPts val="0"/>
              </a:spcBef>
              <a:spcAft>
                <a:spcPts val="0"/>
              </a:spcAft>
              <a:buClr>
                <a:schemeClr val="accent2"/>
              </a:buClr>
              <a:buSzPts val="1800"/>
              <a:buNone/>
              <a:defRPr sz="1800">
                <a:solidFill>
                  <a:schemeClr val="accent2"/>
                </a:solidFill>
              </a:defRPr>
            </a:lvl9pPr>
          </a:lstStyle>
          <a:p>
            <a:endParaRPr/>
          </a:p>
        </p:txBody>
      </p:sp>
      <p:sp>
        <p:nvSpPr>
          <p:cNvPr id="105" name="Google Shape;105;p79"/>
          <p:cNvSpPr txBox="1">
            <a:spLocks noGrp="1"/>
          </p:cNvSpPr>
          <p:nvPr>
            <p:ph type="title" idx="3"/>
          </p:nvPr>
        </p:nvSpPr>
        <p:spPr>
          <a:xfrm>
            <a:off x="5321425" y="2095500"/>
            <a:ext cx="2799300" cy="4284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800"/>
              <a:buNone/>
              <a:defRPr sz="3900">
                <a:solidFill>
                  <a:schemeClr val="accent2"/>
                </a:solidFill>
              </a:defRPr>
            </a:lvl1pPr>
            <a:lvl2pPr lvl="1" algn="ctr">
              <a:lnSpc>
                <a:spcPct val="100000"/>
              </a:lnSpc>
              <a:spcBef>
                <a:spcPts val="0"/>
              </a:spcBef>
              <a:spcAft>
                <a:spcPts val="0"/>
              </a:spcAft>
              <a:buClr>
                <a:schemeClr val="accent2"/>
              </a:buClr>
              <a:buSzPts val="1800"/>
              <a:buNone/>
              <a:defRPr sz="1800">
                <a:solidFill>
                  <a:schemeClr val="accent2"/>
                </a:solidFill>
              </a:defRPr>
            </a:lvl2pPr>
            <a:lvl3pPr lvl="2" algn="ctr">
              <a:lnSpc>
                <a:spcPct val="100000"/>
              </a:lnSpc>
              <a:spcBef>
                <a:spcPts val="0"/>
              </a:spcBef>
              <a:spcAft>
                <a:spcPts val="0"/>
              </a:spcAft>
              <a:buClr>
                <a:schemeClr val="accent2"/>
              </a:buClr>
              <a:buSzPts val="1800"/>
              <a:buNone/>
              <a:defRPr sz="1800">
                <a:solidFill>
                  <a:schemeClr val="accent2"/>
                </a:solidFill>
              </a:defRPr>
            </a:lvl3pPr>
            <a:lvl4pPr lvl="3" algn="ctr">
              <a:lnSpc>
                <a:spcPct val="100000"/>
              </a:lnSpc>
              <a:spcBef>
                <a:spcPts val="0"/>
              </a:spcBef>
              <a:spcAft>
                <a:spcPts val="0"/>
              </a:spcAft>
              <a:buClr>
                <a:schemeClr val="accent2"/>
              </a:buClr>
              <a:buSzPts val="1800"/>
              <a:buNone/>
              <a:defRPr sz="1800">
                <a:solidFill>
                  <a:schemeClr val="accent2"/>
                </a:solidFill>
              </a:defRPr>
            </a:lvl4pPr>
            <a:lvl5pPr lvl="4" algn="ctr">
              <a:lnSpc>
                <a:spcPct val="100000"/>
              </a:lnSpc>
              <a:spcBef>
                <a:spcPts val="0"/>
              </a:spcBef>
              <a:spcAft>
                <a:spcPts val="0"/>
              </a:spcAft>
              <a:buClr>
                <a:schemeClr val="accent2"/>
              </a:buClr>
              <a:buSzPts val="1800"/>
              <a:buNone/>
              <a:defRPr sz="1800">
                <a:solidFill>
                  <a:schemeClr val="accent2"/>
                </a:solidFill>
              </a:defRPr>
            </a:lvl5pPr>
            <a:lvl6pPr lvl="5" algn="ctr">
              <a:lnSpc>
                <a:spcPct val="100000"/>
              </a:lnSpc>
              <a:spcBef>
                <a:spcPts val="0"/>
              </a:spcBef>
              <a:spcAft>
                <a:spcPts val="0"/>
              </a:spcAft>
              <a:buClr>
                <a:schemeClr val="accent2"/>
              </a:buClr>
              <a:buSzPts val="1800"/>
              <a:buNone/>
              <a:defRPr sz="1800">
                <a:solidFill>
                  <a:schemeClr val="accent2"/>
                </a:solidFill>
              </a:defRPr>
            </a:lvl6pPr>
            <a:lvl7pPr lvl="6" algn="ctr">
              <a:lnSpc>
                <a:spcPct val="100000"/>
              </a:lnSpc>
              <a:spcBef>
                <a:spcPts val="0"/>
              </a:spcBef>
              <a:spcAft>
                <a:spcPts val="0"/>
              </a:spcAft>
              <a:buClr>
                <a:schemeClr val="accent2"/>
              </a:buClr>
              <a:buSzPts val="1800"/>
              <a:buNone/>
              <a:defRPr sz="1800">
                <a:solidFill>
                  <a:schemeClr val="accent2"/>
                </a:solidFill>
              </a:defRPr>
            </a:lvl7pPr>
            <a:lvl8pPr lvl="7" algn="ctr">
              <a:lnSpc>
                <a:spcPct val="100000"/>
              </a:lnSpc>
              <a:spcBef>
                <a:spcPts val="0"/>
              </a:spcBef>
              <a:spcAft>
                <a:spcPts val="0"/>
              </a:spcAft>
              <a:buClr>
                <a:schemeClr val="accent2"/>
              </a:buClr>
              <a:buSzPts val="1800"/>
              <a:buNone/>
              <a:defRPr sz="1800">
                <a:solidFill>
                  <a:schemeClr val="accent2"/>
                </a:solidFill>
              </a:defRPr>
            </a:lvl8pPr>
            <a:lvl9pPr lvl="8" algn="ctr">
              <a:lnSpc>
                <a:spcPct val="100000"/>
              </a:lnSpc>
              <a:spcBef>
                <a:spcPts val="0"/>
              </a:spcBef>
              <a:spcAft>
                <a:spcPts val="0"/>
              </a:spcAft>
              <a:buClr>
                <a:schemeClr val="accent2"/>
              </a:buClr>
              <a:buSzPts val="1800"/>
              <a:buNone/>
              <a:defRPr sz="1800">
                <a:solidFill>
                  <a:schemeClr val="accent2"/>
                </a:solidFill>
              </a:defRPr>
            </a:lvl9pPr>
          </a:lstStyle>
          <a:p>
            <a:endParaRPr/>
          </a:p>
        </p:txBody>
      </p:sp>
      <p:sp>
        <p:nvSpPr>
          <p:cNvPr id="106" name="Google Shape;106;p79"/>
          <p:cNvSpPr txBox="1">
            <a:spLocks noGrp="1"/>
          </p:cNvSpPr>
          <p:nvPr>
            <p:ph type="subTitle" idx="1"/>
          </p:nvPr>
        </p:nvSpPr>
        <p:spPr>
          <a:xfrm>
            <a:off x="5321425" y="1367770"/>
            <a:ext cx="2799300" cy="678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solidFill>
                  <a:schemeClr val="accent4"/>
                </a:solidFill>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107" name="Google Shape;107;p79"/>
          <p:cNvSpPr txBox="1">
            <a:spLocks noGrp="1"/>
          </p:cNvSpPr>
          <p:nvPr>
            <p:ph type="subTitle" idx="4"/>
          </p:nvPr>
        </p:nvSpPr>
        <p:spPr>
          <a:xfrm>
            <a:off x="5321425" y="3792170"/>
            <a:ext cx="2799300" cy="678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108" name="Google Shape;108;p79"/>
          <p:cNvSpPr txBox="1">
            <a:spLocks noGrp="1"/>
          </p:cNvSpPr>
          <p:nvPr>
            <p:ph type="subTitle" idx="5"/>
          </p:nvPr>
        </p:nvSpPr>
        <p:spPr>
          <a:xfrm>
            <a:off x="5321425" y="2579970"/>
            <a:ext cx="2799300" cy="678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1"/>
        <p:cNvGrpSpPr/>
        <p:nvPr/>
      </p:nvGrpSpPr>
      <p:grpSpPr>
        <a:xfrm>
          <a:off x="0" y="0"/>
          <a:ext cx="0" cy="0"/>
          <a:chOff x="0" y="0"/>
          <a:chExt cx="0" cy="0"/>
        </a:xfrm>
      </p:grpSpPr>
      <p:sp>
        <p:nvSpPr>
          <p:cNvPr id="12" name="Google Shape;12;p6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3" name="Google Shape;13;p6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292100" algn="l">
              <a:lnSpc>
                <a:spcPct val="100000"/>
              </a:lnSpc>
              <a:spcBef>
                <a:spcPts val="0"/>
              </a:spcBef>
              <a:spcAft>
                <a:spcPts val="0"/>
              </a:spcAft>
              <a:buClr>
                <a:schemeClr val="accent3"/>
              </a:buClr>
              <a:buSzPts val="1000"/>
              <a:buFont typeface="Roboto"/>
              <a:buAutoNum type="arabicPeriod"/>
              <a:defRPr sz="1200"/>
            </a:lvl1pPr>
            <a:lvl2pPr marL="914400" lvl="1" indent="-292100" algn="l">
              <a:lnSpc>
                <a:spcPct val="100000"/>
              </a:lnSpc>
              <a:spcBef>
                <a:spcPts val="0"/>
              </a:spcBef>
              <a:spcAft>
                <a:spcPts val="0"/>
              </a:spcAft>
              <a:buClr>
                <a:srgbClr val="1A3F61"/>
              </a:buClr>
              <a:buSzPts val="1000"/>
              <a:buFont typeface="Arial"/>
              <a:buAutoNum type="alphaLcPeriod"/>
              <a:defRPr/>
            </a:lvl2pPr>
            <a:lvl3pPr marL="1371600" lvl="2" indent="-292100" algn="l">
              <a:lnSpc>
                <a:spcPct val="100000"/>
              </a:lnSpc>
              <a:spcBef>
                <a:spcPts val="1600"/>
              </a:spcBef>
              <a:spcAft>
                <a:spcPts val="0"/>
              </a:spcAft>
              <a:buClr>
                <a:srgbClr val="1A3F61"/>
              </a:buClr>
              <a:buSzPts val="1000"/>
              <a:buFont typeface="Arial"/>
              <a:buAutoNum type="romanLcPeriod"/>
              <a:defRPr/>
            </a:lvl3pPr>
            <a:lvl4pPr marL="1828800" lvl="3" indent="-292100" algn="l">
              <a:lnSpc>
                <a:spcPct val="100000"/>
              </a:lnSpc>
              <a:spcBef>
                <a:spcPts val="1600"/>
              </a:spcBef>
              <a:spcAft>
                <a:spcPts val="0"/>
              </a:spcAft>
              <a:buClr>
                <a:srgbClr val="1A3F61"/>
              </a:buClr>
              <a:buSzPts val="1000"/>
              <a:buFont typeface="Arial"/>
              <a:buAutoNum type="arabicPeriod"/>
              <a:defRPr/>
            </a:lvl4pPr>
            <a:lvl5pPr marL="2286000" lvl="4" indent="-292100" algn="l">
              <a:lnSpc>
                <a:spcPct val="100000"/>
              </a:lnSpc>
              <a:spcBef>
                <a:spcPts val="1600"/>
              </a:spcBef>
              <a:spcAft>
                <a:spcPts val="0"/>
              </a:spcAft>
              <a:buClr>
                <a:srgbClr val="1A3F61"/>
              </a:buClr>
              <a:buSzPts val="1000"/>
              <a:buFont typeface="Arial"/>
              <a:buAutoNum type="alphaLcPeriod"/>
              <a:defRPr/>
            </a:lvl5pPr>
            <a:lvl6pPr marL="2743200" lvl="5" indent="-292100" algn="l">
              <a:lnSpc>
                <a:spcPct val="100000"/>
              </a:lnSpc>
              <a:spcBef>
                <a:spcPts val="1600"/>
              </a:spcBef>
              <a:spcAft>
                <a:spcPts val="0"/>
              </a:spcAft>
              <a:buClr>
                <a:srgbClr val="1A3F61"/>
              </a:buClr>
              <a:buSzPts val="1000"/>
              <a:buFont typeface="Arial"/>
              <a:buAutoNum type="romanLcPeriod"/>
              <a:defRPr/>
            </a:lvl6pPr>
            <a:lvl7pPr marL="3200400" lvl="6" indent="-292100" algn="l">
              <a:lnSpc>
                <a:spcPct val="100000"/>
              </a:lnSpc>
              <a:spcBef>
                <a:spcPts val="1600"/>
              </a:spcBef>
              <a:spcAft>
                <a:spcPts val="0"/>
              </a:spcAft>
              <a:buClr>
                <a:srgbClr val="1A3F61"/>
              </a:buClr>
              <a:buSzPts val="1000"/>
              <a:buFont typeface="Arial"/>
              <a:buAutoNum type="arabicPeriod"/>
              <a:defRPr/>
            </a:lvl7pPr>
            <a:lvl8pPr marL="3657600" lvl="7" indent="-292100" algn="l">
              <a:lnSpc>
                <a:spcPct val="100000"/>
              </a:lnSpc>
              <a:spcBef>
                <a:spcPts val="1600"/>
              </a:spcBef>
              <a:spcAft>
                <a:spcPts val="0"/>
              </a:spcAft>
              <a:buClr>
                <a:srgbClr val="1A3F61"/>
              </a:buClr>
              <a:buSzPts val="1000"/>
              <a:buFont typeface="Arial"/>
              <a:buAutoNum type="alphaLcPeriod"/>
              <a:defRPr/>
            </a:lvl8pPr>
            <a:lvl9pPr marL="4114800" lvl="8" indent="-292100" algn="l">
              <a:lnSpc>
                <a:spcPct val="100000"/>
              </a:lnSpc>
              <a:spcBef>
                <a:spcPts val="1600"/>
              </a:spcBef>
              <a:spcAft>
                <a:spcPts val="1600"/>
              </a:spcAft>
              <a:buClr>
                <a:srgbClr val="1A3F61"/>
              </a:buClr>
              <a:buSzPts val="1000"/>
              <a:buFont typeface="Arial"/>
              <a:buAutoNum type="romanLcPeriod"/>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09"/>
        <p:cNvGrpSpPr/>
        <p:nvPr/>
      </p:nvGrpSpPr>
      <p:grpSpPr>
        <a:xfrm>
          <a:off x="0" y="0"/>
          <a:ext cx="0" cy="0"/>
          <a:chOff x="0" y="0"/>
          <a:chExt cx="0" cy="0"/>
        </a:xfrm>
      </p:grpSpPr>
      <p:sp>
        <p:nvSpPr>
          <p:cNvPr id="110" name="Google Shape;110;p80"/>
          <p:cNvSpPr txBox="1">
            <a:spLocks noGrp="1"/>
          </p:cNvSpPr>
          <p:nvPr>
            <p:ph type="title" hasCustomPrompt="1"/>
          </p:nvPr>
        </p:nvSpPr>
        <p:spPr>
          <a:xfrm>
            <a:off x="713250" y="1255450"/>
            <a:ext cx="4557900" cy="19635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12000"/>
              <a:buNone/>
              <a:defRPr sz="12000">
                <a:solidFill>
                  <a:schemeClr val="accent2"/>
                </a:solidFill>
              </a:defRPr>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r>
              <a:t>xx%</a:t>
            </a:r>
          </a:p>
        </p:txBody>
      </p:sp>
      <p:sp>
        <p:nvSpPr>
          <p:cNvPr id="111" name="Google Shape;111;p80"/>
          <p:cNvSpPr txBox="1">
            <a:spLocks noGrp="1"/>
          </p:cNvSpPr>
          <p:nvPr>
            <p:ph type="body" idx="1"/>
          </p:nvPr>
        </p:nvSpPr>
        <p:spPr>
          <a:xfrm>
            <a:off x="713250" y="3301550"/>
            <a:ext cx="4557900" cy="680100"/>
          </a:xfrm>
          <a:prstGeom prst="rect">
            <a:avLst/>
          </a:prstGeom>
          <a:noFill/>
          <a:ln>
            <a:noFill/>
          </a:ln>
        </p:spPr>
        <p:txBody>
          <a:bodyPr spcFirstLastPara="1" wrap="square" lIns="91425" tIns="91425" rIns="91425" bIns="91425" anchor="t" anchorCtr="0">
            <a:noAutofit/>
          </a:bodyPr>
          <a:lstStyle>
            <a:lvl1pPr marL="457200" lvl="0" indent="-342900" algn="l">
              <a:lnSpc>
                <a:spcPct val="100000"/>
              </a:lnSpc>
              <a:spcBef>
                <a:spcPts val="0"/>
              </a:spcBef>
              <a:spcAft>
                <a:spcPts val="0"/>
              </a:spcAft>
              <a:buSzPts val="1800"/>
              <a:buChar char="●"/>
              <a:defRPr sz="1400"/>
            </a:lvl1pPr>
            <a:lvl2pPr marL="914400" lvl="1" indent="-317500" algn="ctr">
              <a:lnSpc>
                <a:spcPct val="100000"/>
              </a:lnSpc>
              <a:spcBef>
                <a:spcPts val="0"/>
              </a:spcBef>
              <a:spcAft>
                <a:spcPts val="0"/>
              </a:spcAft>
              <a:buSzPts val="1400"/>
              <a:buChar char="○"/>
              <a:defRPr/>
            </a:lvl2pPr>
            <a:lvl3pPr marL="1371600" lvl="2" indent="-317500" algn="ctr">
              <a:lnSpc>
                <a:spcPct val="100000"/>
              </a:lnSpc>
              <a:spcBef>
                <a:spcPts val="1600"/>
              </a:spcBef>
              <a:spcAft>
                <a:spcPts val="0"/>
              </a:spcAft>
              <a:buSzPts val="1400"/>
              <a:buChar char="■"/>
              <a:defRPr/>
            </a:lvl3pPr>
            <a:lvl4pPr marL="1828800" lvl="3" indent="-317500" algn="ctr">
              <a:lnSpc>
                <a:spcPct val="100000"/>
              </a:lnSpc>
              <a:spcBef>
                <a:spcPts val="1600"/>
              </a:spcBef>
              <a:spcAft>
                <a:spcPts val="0"/>
              </a:spcAft>
              <a:buSzPts val="1400"/>
              <a:buChar char="●"/>
              <a:defRPr/>
            </a:lvl4pPr>
            <a:lvl5pPr marL="2286000" lvl="4" indent="-317500" algn="ctr">
              <a:lnSpc>
                <a:spcPct val="100000"/>
              </a:lnSpc>
              <a:spcBef>
                <a:spcPts val="1600"/>
              </a:spcBef>
              <a:spcAft>
                <a:spcPts val="0"/>
              </a:spcAft>
              <a:buSzPts val="1400"/>
              <a:buChar char="○"/>
              <a:defRPr/>
            </a:lvl5pPr>
            <a:lvl6pPr marL="2743200" lvl="5" indent="-317500" algn="ctr">
              <a:lnSpc>
                <a:spcPct val="100000"/>
              </a:lnSpc>
              <a:spcBef>
                <a:spcPts val="1600"/>
              </a:spcBef>
              <a:spcAft>
                <a:spcPts val="0"/>
              </a:spcAft>
              <a:buSzPts val="1400"/>
              <a:buChar char="■"/>
              <a:defRPr/>
            </a:lvl6pPr>
            <a:lvl7pPr marL="3200400" lvl="6" indent="-317500" algn="ctr">
              <a:lnSpc>
                <a:spcPct val="100000"/>
              </a:lnSpc>
              <a:spcBef>
                <a:spcPts val="1600"/>
              </a:spcBef>
              <a:spcAft>
                <a:spcPts val="0"/>
              </a:spcAft>
              <a:buSzPts val="1400"/>
              <a:buChar char="●"/>
              <a:defRPr/>
            </a:lvl7pPr>
            <a:lvl8pPr marL="3657600" lvl="7" indent="-317500" algn="ctr">
              <a:lnSpc>
                <a:spcPct val="100000"/>
              </a:lnSpc>
              <a:spcBef>
                <a:spcPts val="1600"/>
              </a:spcBef>
              <a:spcAft>
                <a:spcPts val="0"/>
              </a:spcAft>
              <a:buSzPts val="1400"/>
              <a:buChar char="○"/>
              <a:defRPr/>
            </a:lvl8pPr>
            <a:lvl9pPr marL="4114800" lvl="8" indent="-317500" algn="ctr">
              <a:lnSpc>
                <a:spcPct val="100000"/>
              </a:lnSpc>
              <a:spcBef>
                <a:spcPts val="1600"/>
              </a:spcBef>
              <a:spcAft>
                <a:spcPts val="1600"/>
              </a:spcAft>
              <a:buSzPts val="1400"/>
              <a:buChar char="■"/>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112"/>
        <p:cNvGrpSpPr/>
        <p:nvPr/>
      </p:nvGrpSpPr>
      <p:grpSpPr>
        <a:xfrm>
          <a:off x="0" y="0"/>
          <a:ext cx="0" cy="0"/>
          <a:chOff x="0" y="0"/>
          <a:chExt cx="0" cy="0"/>
        </a:xfrm>
      </p:grpSpPr>
      <p:sp>
        <p:nvSpPr>
          <p:cNvPr id="113" name="Google Shape;113;p8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14"/>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CUSTOM">
    <p:bg>
      <p:bgPr>
        <a:blipFill>
          <a:blip r:embed="rId2">
            <a:alphaModFix/>
          </a:blip>
          <a:stretch>
            <a:fillRect/>
          </a:stretch>
        </a:blipFill>
        <a:effectLst/>
      </p:bgPr>
    </p:bg>
    <p:spTree>
      <p:nvGrpSpPr>
        <p:cNvPr id="1" name="Shape 115"/>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14"/>
        <p:cNvGrpSpPr/>
        <p:nvPr/>
      </p:nvGrpSpPr>
      <p:grpSpPr>
        <a:xfrm>
          <a:off x="0" y="0"/>
          <a:ext cx="0" cy="0"/>
          <a:chOff x="0" y="0"/>
          <a:chExt cx="0" cy="0"/>
        </a:xfrm>
      </p:grpSpPr>
      <p:sp>
        <p:nvSpPr>
          <p:cNvPr id="15" name="Google Shape;15;p62"/>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Font typeface="Berkshire Swash"/>
              <a:buNone/>
              <a:defRPr sz="2800" b="1"/>
            </a:lvl1pPr>
            <a:lvl2pPr lvl="1" algn="l">
              <a:lnSpc>
                <a:spcPct val="100000"/>
              </a:lnSpc>
              <a:spcBef>
                <a:spcPts val="0"/>
              </a:spcBef>
              <a:spcAft>
                <a:spcPts val="0"/>
              </a:spcAft>
              <a:buSzPts val="2800"/>
              <a:buNone/>
              <a:defRPr>
                <a:latin typeface="Livvic"/>
                <a:ea typeface="Livvic"/>
                <a:cs typeface="Livvic"/>
                <a:sym typeface="Livvic"/>
              </a:defRPr>
            </a:lvl2pPr>
            <a:lvl3pPr lvl="2" algn="l">
              <a:lnSpc>
                <a:spcPct val="100000"/>
              </a:lnSpc>
              <a:spcBef>
                <a:spcPts val="0"/>
              </a:spcBef>
              <a:spcAft>
                <a:spcPts val="0"/>
              </a:spcAft>
              <a:buSzPts val="2800"/>
              <a:buNone/>
              <a:defRPr>
                <a:latin typeface="Livvic"/>
                <a:ea typeface="Livvic"/>
                <a:cs typeface="Livvic"/>
                <a:sym typeface="Livvic"/>
              </a:defRPr>
            </a:lvl3pPr>
            <a:lvl4pPr lvl="3" algn="l">
              <a:lnSpc>
                <a:spcPct val="100000"/>
              </a:lnSpc>
              <a:spcBef>
                <a:spcPts val="0"/>
              </a:spcBef>
              <a:spcAft>
                <a:spcPts val="0"/>
              </a:spcAft>
              <a:buSzPts val="2800"/>
              <a:buNone/>
              <a:defRPr>
                <a:latin typeface="Livvic"/>
                <a:ea typeface="Livvic"/>
                <a:cs typeface="Livvic"/>
                <a:sym typeface="Livvic"/>
              </a:defRPr>
            </a:lvl4pPr>
            <a:lvl5pPr lvl="4" algn="l">
              <a:lnSpc>
                <a:spcPct val="100000"/>
              </a:lnSpc>
              <a:spcBef>
                <a:spcPts val="0"/>
              </a:spcBef>
              <a:spcAft>
                <a:spcPts val="0"/>
              </a:spcAft>
              <a:buSzPts val="2800"/>
              <a:buNone/>
              <a:defRPr>
                <a:latin typeface="Livvic"/>
                <a:ea typeface="Livvic"/>
                <a:cs typeface="Livvic"/>
                <a:sym typeface="Livvic"/>
              </a:defRPr>
            </a:lvl5pPr>
            <a:lvl6pPr lvl="5" algn="l">
              <a:lnSpc>
                <a:spcPct val="100000"/>
              </a:lnSpc>
              <a:spcBef>
                <a:spcPts val="0"/>
              </a:spcBef>
              <a:spcAft>
                <a:spcPts val="0"/>
              </a:spcAft>
              <a:buSzPts val="2800"/>
              <a:buNone/>
              <a:defRPr>
                <a:latin typeface="Livvic"/>
                <a:ea typeface="Livvic"/>
                <a:cs typeface="Livvic"/>
                <a:sym typeface="Livvic"/>
              </a:defRPr>
            </a:lvl6pPr>
            <a:lvl7pPr lvl="6" algn="l">
              <a:lnSpc>
                <a:spcPct val="100000"/>
              </a:lnSpc>
              <a:spcBef>
                <a:spcPts val="0"/>
              </a:spcBef>
              <a:spcAft>
                <a:spcPts val="0"/>
              </a:spcAft>
              <a:buSzPts val="2800"/>
              <a:buNone/>
              <a:defRPr>
                <a:latin typeface="Livvic"/>
                <a:ea typeface="Livvic"/>
                <a:cs typeface="Livvic"/>
                <a:sym typeface="Livvic"/>
              </a:defRPr>
            </a:lvl7pPr>
            <a:lvl8pPr lvl="7" algn="l">
              <a:lnSpc>
                <a:spcPct val="100000"/>
              </a:lnSpc>
              <a:spcBef>
                <a:spcPts val="0"/>
              </a:spcBef>
              <a:spcAft>
                <a:spcPts val="0"/>
              </a:spcAft>
              <a:buSzPts val="2800"/>
              <a:buNone/>
              <a:defRPr>
                <a:latin typeface="Livvic"/>
                <a:ea typeface="Livvic"/>
                <a:cs typeface="Livvic"/>
                <a:sym typeface="Livvic"/>
              </a:defRPr>
            </a:lvl8pPr>
            <a:lvl9pPr lvl="8" algn="l">
              <a:lnSpc>
                <a:spcPct val="100000"/>
              </a:lnSpc>
              <a:spcBef>
                <a:spcPts val="0"/>
              </a:spcBef>
              <a:spcAft>
                <a:spcPts val="0"/>
              </a:spcAft>
              <a:buSzPts val="2800"/>
              <a:buNone/>
              <a:defRPr>
                <a:latin typeface="Livvic"/>
                <a:ea typeface="Livvic"/>
                <a:cs typeface="Livvic"/>
                <a:sym typeface="Livvic"/>
              </a:defRPr>
            </a:lvl9pPr>
          </a:lstStyle>
          <a:p>
            <a:endParaRPr/>
          </a:p>
        </p:txBody>
      </p:sp>
      <p:sp>
        <p:nvSpPr>
          <p:cNvPr id="16" name="Google Shape;16;p62"/>
          <p:cNvSpPr txBox="1">
            <a:spLocks noGrp="1"/>
          </p:cNvSpPr>
          <p:nvPr>
            <p:ph type="subTitle" idx="1"/>
          </p:nvPr>
        </p:nvSpPr>
        <p:spPr>
          <a:xfrm>
            <a:off x="713213" y="170922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17" name="Google Shape;17;p62"/>
          <p:cNvSpPr txBox="1">
            <a:spLocks noGrp="1"/>
          </p:cNvSpPr>
          <p:nvPr>
            <p:ph type="title" idx="2"/>
          </p:nvPr>
        </p:nvSpPr>
        <p:spPr>
          <a:xfrm>
            <a:off x="713213" y="1294513"/>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18" name="Google Shape;18;p62"/>
          <p:cNvSpPr txBox="1">
            <a:spLocks noGrp="1"/>
          </p:cNvSpPr>
          <p:nvPr>
            <p:ph type="subTitle" idx="3"/>
          </p:nvPr>
        </p:nvSpPr>
        <p:spPr>
          <a:xfrm>
            <a:off x="713213" y="2078613"/>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19" name="Google Shape;19;p62"/>
          <p:cNvSpPr txBox="1">
            <a:spLocks noGrp="1"/>
          </p:cNvSpPr>
          <p:nvPr>
            <p:ph type="subTitle" idx="4"/>
          </p:nvPr>
        </p:nvSpPr>
        <p:spPr>
          <a:xfrm>
            <a:off x="3030913" y="170922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0" name="Google Shape;20;p62"/>
          <p:cNvSpPr txBox="1">
            <a:spLocks noGrp="1"/>
          </p:cNvSpPr>
          <p:nvPr>
            <p:ph type="title" idx="5"/>
          </p:nvPr>
        </p:nvSpPr>
        <p:spPr>
          <a:xfrm>
            <a:off x="3030913" y="1294513"/>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1" name="Google Shape;21;p62"/>
          <p:cNvSpPr txBox="1">
            <a:spLocks noGrp="1"/>
          </p:cNvSpPr>
          <p:nvPr>
            <p:ph type="subTitle" idx="6"/>
          </p:nvPr>
        </p:nvSpPr>
        <p:spPr>
          <a:xfrm>
            <a:off x="3030913" y="2078613"/>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2" name="Google Shape;22;p62"/>
          <p:cNvSpPr txBox="1">
            <a:spLocks noGrp="1"/>
          </p:cNvSpPr>
          <p:nvPr>
            <p:ph type="subTitle" idx="7"/>
          </p:nvPr>
        </p:nvSpPr>
        <p:spPr>
          <a:xfrm>
            <a:off x="713213" y="330371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3" name="Google Shape;23;p62"/>
          <p:cNvSpPr txBox="1">
            <a:spLocks noGrp="1"/>
          </p:cNvSpPr>
          <p:nvPr>
            <p:ph type="title" idx="8"/>
          </p:nvPr>
        </p:nvSpPr>
        <p:spPr>
          <a:xfrm>
            <a:off x="713213" y="2889000"/>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4" name="Google Shape;24;p62"/>
          <p:cNvSpPr txBox="1">
            <a:spLocks noGrp="1"/>
          </p:cNvSpPr>
          <p:nvPr>
            <p:ph type="subTitle" idx="9"/>
          </p:nvPr>
        </p:nvSpPr>
        <p:spPr>
          <a:xfrm>
            <a:off x="713213" y="3673107"/>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5" name="Google Shape;25;p62"/>
          <p:cNvSpPr txBox="1">
            <a:spLocks noGrp="1"/>
          </p:cNvSpPr>
          <p:nvPr>
            <p:ph type="subTitle" idx="13"/>
          </p:nvPr>
        </p:nvSpPr>
        <p:spPr>
          <a:xfrm>
            <a:off x="3030913" y="3303710"/>
            <a:ext cx="2196000" cy="459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800"/>
              <a:buFont typeface="Berkshire Swash"/>
              <a:buNone/>
              <a:defRPr b="1">
                <a:latin typeface="Merriweather"/>
                <a:ea typeface="Merriweather"/>
                <a:cs typeface="Merriweather"/>
                <a:sym typeface="Merriweather"/>
              </a:defRPr>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
        <p:nvSpPr>
          <p:cNvPr id="26" name="Google Shape;26;p62"/>
          <p:cNvSpPr txBox="1">
            <a:spLocks noGrp="1"/>
          </p:cNvSpPr>
          <p:nvPr>
            <p:ph type="title" idx="14"/>
          </p:nvPr>
        </p:nvSpPr>
        <p:spPr>
          <a:xfrm>
            <a:off x="3030913" y="2889000"/>
            <a:ext cx="824100" cy="5232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None/>
              <a:defRPr sz="2400" b="1">
                <a:solidFill>
                  <a:schemeClr val="accent2"/>
                </a:solidFill>
              </a:defRPr>
            </a:lvl1pPr>
            <a:lvl2pPr lvl="1" algn="ctr">
              <a:lnSpc>
                <a:spcPct val="100000"/>
              </a:lnSpc>
              <a:spcBef>
                <a:spcPts val="0"/>
              </a:spcBef>
              <a:spcAft>
                <a:spcPts val="0"/>
              </a:spcAft>
              <a:buSzPts val="2400"/>
              <a:buNone/>
              <a:defRPr sz="2400"/>
            </a:lvl2pPr>
            <a:lvl3pPr lvl="2" algn="ctr">
              <a:lnSpc>
                <a:spcPct val="100000"/>
              </a:lnSpc>
              <a:spcBef>
                <a:spcPts val="0"/>
              </a:spcBef>
              <a:spcAft>
                <a:spcPts val="0"/>
              </a:spcAft>
              <a:buSzPts val="2400"/>
              <a:buNone/>
              <a:defRPr sz="2400"/>
            </a:lvl3pPr>
            <a:lvl4pPr lvl="3" algn="ctr">
              <a:lnSpc>
                <a:spcPct val="100000"/>
              </a:lnSpc>
              <a:spcBef>
                <a:spcPts val="0"/>
              </a:spcBef>
              <a:spcAft>
                <a:spcPts val="0"/>
              </a:spcAft>
              <a:buSzPts val="2400"/>
              <a:buNone/>
              <a:defRPr sz="2400"/>
            </a:lvl4pPr>
            <a:lvl5pPr lvl="4" algn="ctr">
              <a:lnSpc>
                <a:spcPct val="100000"/>
              </a:lnSpc>
              <a:spcBef>
                <a:spcPts val="0"/>
              </a:spcBef>
              <a:spcAft>
                <a:spcPts val="0"/>
              </a:spcAft>
              <a:buSzPts val="2400"/>
              <a:buNone/>
              <a:defRPr sz="2400"/>
            </a:lvl5pPr>
            <a:lvl6pPr lvl="5" algn="ctr">
              <a:lnSpc>
                <a:spcPct val="100000"/>
              </a:lnSpc>
              <a:spcBef>
                <a:spcPts val="0"/>
              </a:spcBef>
              <a:spcAft>
                <a:spcPts val="0"/>
              </a:spcAft>
              <a:buSzPts val="2400"/>
              <a:buNone/>
              <a:defRPr sz="2400"/>
            </a:lvl6pPr>
            <a:lvl7pPr lvl="6" algn="ctr">
              <a:lnSpc>
                <a:spcPct val="100000"/>
              </a:lnSpc>
              <a:spcBef>
                <a:spcPts val="0"/>
              </a:spcBef>
              <a:spcAft>
                <a:spcPts val="0"/>
              </a:spcAft>
              <a:buSzPts val="2400"/>
              <a:buNone/>
              <a:defRPr sz="2400"/>
            </a:lvl7pPr>
            <a:lvl8pPr lvl="7" algn="ctr">
              <a:lnSpc>
                <a:spcPct val="100000"/>
              </a:lnSpc>
              <a:spcBef>
                <a:spcPts val="0"/>
              </a:spcBef>
              <a:spcAft>
                <a:spcPts val="0"/>
              </a:spcAft>
              <a:buSzPts val="2400"/>
              <a:buNone/>
              <a:defRPr sz="2400"/>
            </a:lvl8pPr>
            <a:lvl9pPr lvl="8" algn="ctr">
              <a:lnSpc>
                <a:spcPct val="100000"/>
              </a:lnSpc>
              <a:spcBef>
                <a:spcPts val="0"/>
              </a:spcBef>
              <a:spcAft>
                <a:spcPts val="0"/>
              </a:spcAft>
              <a:buSzPts val="2400"/>
              <a:buNone/>
              <a:defRPr sz="2400"/>
            </a:lvl9pPr>
          </a:lstStyle>
          <a:p>
            <a:endParaRPr/>
          </a:p>
        </p:txBody>
      </p:sp>
      <p:sp>
        <p:nvSpPr>
          <p:cNvPr id="27" name="Google Shape;27;p62"/>
          <p:cNvSpPr txBox="1">
            <a:spLocks noGrp="1"/>
          </p:cNvSpPr>
          <p:nvPr>
            <p:ph type="subTitle" idx="15"/>
          </p:nvPr>
        </p:nvSpPr>
        <p:spPr>
          <a:xfrm>
            <a:off x="3030913" y="3673107"/>
            <a:ext cx="2196000" cy="663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160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8"/>
        <p:cNvGrpSpPr/>
        <p:nvPr/>
      </p:nvGrpSpPr>
      <p:grpSpPr>
        <a:xfrm>
          <a:off x="0" y="0"/>
          <a:ext cx="0" cy="0"/>
          <a:chOff x="0" y="0"/>
          <a:chExt cx="0" cy="0"/>
        </a:xfrm>
      </p:grpSpPr>
      <p:sp>
        <p:nvSpPr>
          <p:cNvPr id="29" name="Google Shape;29;p63"/>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3600"/>
              <a:buNone/>
              <a:defRPr sz="40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30" name="Google Shape;30;p63"/>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Clr>
                <a:schemeClr val="lt2"/>
              </a:buClr>
              <a:buSzPts val="12000"/>
              <a:buNone/>
              <a:defRPr sz="12000">
                <a:solidFill>
                  <a:schemeClr val="accent2"/>
                </a:solidFill>
              </a:defRPr>
            </a:lvl1pPr>
            <a:lvl2pPr lvl="1" algn="ctr">
              <a:lnSpc>
                <a:spcPct val="100000"/>
              </a:lnSpc>
              <a:spcBef>
                <a:spcPts val="0"/>
              </a:spcBef>
              <a:spcAft>
                <a:spcPts val="0"/>
              </a:spcAft>
              <a:buClr>
                <a:schemeClr val="lt2"/>
              </a:buClr>
              <a:buSzPts val="12000"/>
              <a:buNone/>
              <a:defRPr sz="12000">
                <a:solidFill>
                  <a:schemeClr val="lt2"/>
                </a:solidFill>
              </a:defRPr>
            </a:lvl2pPr>
            <a:lvl3pPr lvl="2" algn="ctr">
              <a:lnSpc>
                <a:spcPct val="100000"/>
              </a:lnSpc>
              <a:spcBef>
                <a:spcPts val="0"/>
              </a:spcBef>
              <a:spcAft>
                <a:spcPts val="0"/>
              </a:spcAft>
              <a:buClr>
                <a:schemeClr val="lt2"/>
              </a:buClr>
              <a:buSzPts val="12000"/>
              <a:buNone/>
              <a:defRPr sz="12000">
                <a:solidFill>
                  <a:schemeClr val="lt2"/>
                </a:solidFill>
              </a:defRPr>
            </a:lvl3pPr>
            <a:lvl4pPr lvl="3" algn="ctr">
              <a:lnSpc>
                <a:spcPct val="100000"/>
              </a:lnSpc>
              <a:spcBef>
                <a:spcPts val="0"/>
              </a:spcBef>
              <a:spcAft>
                <a:spcPts val="0"/>
              </a:spcAft>
              <a:buClr>
                <a:schemeClr val="lt2"/>
              </a:buClr>
              <a:buSzPts val="12000"/>
              <a:buNone/>
              <a:defRPr sz="12000">
                <a:solidFill>
                  <a:schemeClr val="lt2"/>
                </a:solidFill>
              </a:defRPr>
            </a:lvl4pPr>
            <a:lvl5pPr lvl="4" algn="ctr">
              <a:lnSpc>
                <a:spcPct val="100000"/>
              </a:lnSpc>
              <a:spcBef>
                <a:spcPts val="0"/>
              </a:spcBef>
              <a:spcAft>
                <a:spcPts val="0"/>
              </a:spcAft>
              <a:buClr>
                <a:schemeClr val="lt2"/>
              </a:buClr>
              <a:buSzPts val="12000"/>
              <a:buNone/>
              <a:defRPr sz="12000">
                <a:solidFill>
                  <a:schemeClr val="lt2"/>
                </a:solidFill>
              </a:defRPr>
            </a:lvl5pPr>
            <a:lvl6pPr lvl="5" algn="ctr">
              <a:lnSpc>
                <a:spcPct val="100000"/>
              </a:lnSpc>
              <a:spcBef>
                <a:spcPts val="0"/>
              </a:spcBef>
              <a:spcAft>
                <a:spcPts val="0"/>
              </a:spcAft>
              <a:buClr>
                <a:schemeClr val="lt2"/>
              </a:buClr>
              <a:buSzPts val="12000"/>
              <a:buNone/>
              <a:defRPr sz="12000">
                <a:solidFill>
                  <a:schemeClr val="lt2"/>
                </a:solidFill>
              </a:defRPr>
            </a:lvl6pPr>
            <a:lvl7pPr lvl="6" algn="ctr">
              <a:lnSpc>
                <a:spcPct val="100000"/>
              </a:lnSpc>
              <a:spcBef>
                <a:spcPts val="0"/>
              </a:spcBef>
              <a:spcAft>
                <a:spcPts val="0"/>
              </a:spcAft>
              <a:buClr>
                <a:schemeClr val="lt2"/>
              </a:buClr>
              <a:buSzPts val="12000"/>
              <a:buNone/>
              <a:defRPr sz="12000">
                <a:solidFill>
                  <a:schemeClr val="lt2"/>
                </a:solidFill>
              </a:defRPr>
            </a:lvl7pPr>
            <a:lvl8pPr lvl="7" algn="ctr">
              <a:lnSpc>
                <a:spcPct val="100000"/>
              </a:lnSpc>
              <a:spcBef>
                <a:spcPts val="0"/>
              </a:spcBef>
              <a:spcAft>
                <a:spcPts val="0"/>
              </a:spcAft>
              <a:buClr>
                <a:schemeClr val="lt2"/>
              </a:buClr>
              <a:buSzPts val="12000"/>
              <a:buNone/>
              <a:defRPr sz="12000">
                <a:solidFill>
                  <a:schemeClr val="lt2"/>
                </a:solidFill>
              </a:defRPr>
            </a:lvl8pPr>
            <a:lvl9pPr lvl="8" algn="ctr">
              <a:lnSpc>
                <a:spcPct val="100000"/>
              </a:lnSpc>
              <a:spcBef>
                <a:spcPts val="0"/>
              </a:spcBef>
              <a:spcAft>
                <a:spcPts val="0"/>
              </a:spcAft>
              <a:buClr>
                <a:schemeClr val="lt2"/>
              </a:buClr>
              <a:buSzPts val="12000"/>
              <a:buNone/>
              <a:defRPr sz="12000">
                <a:solidFill>
                  <a:schemeClr val="lt2"/>
                </a:solidFill>
              </a:defRPr>
            </a:lvl9pPr>
          </a:lstStyle>
          <a:p>
            <a:endParaRPr/>
          </a:p>
        </p:txBody>
      </p:sp>
      <p:sp>
        <p:nvSpPr>
          <p:cNvPr id="31" name="Google Shape;31;p63"/>
          <p:cNvSpPr txBox="1">
            <a:spLocks noGrp="1"/>
          </p:cNvSpPr>
          <p:nvPr>
            <p:ph type="subTitle" idx="1"/>
          </p:nvPr>
        </p:nvSpPr>
        <p:spPr>
          <a:xfrm>
            <a:off x="4572000" y="3297463"/>
            <a:ext cx="3792900" cy="516300"/>
          </a:xfrm>
          <a:prstGeom prst="rect">
            <a:avLst/>
          </a:prstGeom>
          <a:noFill/>
          <a:ln>
            <a:noFill/>
          </a:ln>
        </p:spPr>
        <p:txBody>
          <a:bodyPr spcFirstLastPara="1" wrap="square" lIns="91425" tIns="91425" rIns="91425" bIns="91425" anchor="ctr" anchorCtr="0">
            <a:noAutofit/>
          </a:bodyPr>
          <a:lstStyle>
            <a:lvl1pPr lvl="0" algn="r">
              <a:lnSpc>
                <a:spcPct val="100000"/>
              </a:lnSpc>
              <a:spcBef>
                <a:spcPts val="0"/>
              </a:spcBef>
              <a:spcAft>
                <a:spcPts val="0"/>
              </a:spcAft>
              <a:buSzPts val="1400"/>
              <a:buNone/>
              <a:defRPr sz="1400">
                <a:solidFill>
                  <a:schemeClr val="accent4"/>
                </a:solidFill>
              </a:defRPr>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2"/>
        <p:cNvGrpSpPr/>
        <p:nvPr/>
      </p:nvGrpSpPr>
      <p:grpSpPr>
        <a:xfrm>
          <a:off x="0" y="0"/>
          <a:ext cx="0" cy="0"/>
          <a:chOff x="0" y="0"/>
          <a:chExt cx="0" cy="0"/>
        </a:xfrm>
      </p:grpSpPr>
      <p:sp>
        <p:nvSpPr>
          <p:cNvPr id="33" name="Google Shape;33;p64"/>
          <p:cNvSpPr txBox="1">
            <a:spLocks noGrp="1"/>
          </p:cNvSpPr>
          <p:nvPr>
            <p:ph type="title"/>
          </p:nvPr>
        </p:nvSpPr>
        <p:spPr>
          <a:xfrm>
            <a:off x="3933675" y="1576975"/>
            <a:ext cx="4275900" cy="9948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4" name="Google Shape;34;p64"/>
          <p:cNvSpPr txBox="1">
            <a:spLocks noGrp="1"/>
          </p:cNvSpPr>
          <p:nvPr>
            <p:ph type="subTitle" idx="1"/>
          </p:nvPr>
        </p:nvSpPr>
        <p:spPr>
          <a:xfrm>
            <a:off x="3933675" y="2688675"/>
            <a:ext cx="4275900" cy="8424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
        <p:cNvGrpSpPr/>
        <p:nvPr/>
      </p:nvGrpSpPr>
      <p:grpSpPr>
        <a:xfrm>
          <a:off x="0" y="0"/>
          <a:ext cx="0" cy="0"/>
          <a:chOff x="0" y="0"/>
          <a:chExt cx="0" cy="0"/>
        </a:xfrm>
      </p:grpSpPr>
      <p:sp>
        <p:nvSpPr>
          <p:cNvPr id="36" name="Google Shape;36;p65"/>
          <p:cNvSpPr txBox="1">
            <a:spLocks noGrp="1"/>
          </p:cNvSpPr>
          <p:nvPr>
            <p:ph type="body" idx="1"/>
          </p:nvPr>
        </p:nvSpPr>
        <p:spPr>
          <a:xfrm>
            <a:off x="1152375" y="2139400"/>
            <a:ext cx="4275900" cy="1283700"/>
          </a:xfrm>
          <a:prstGeom prst="rect">
            <a:avLst/>
          </a:prstGeom>
          <a:noFill/>
          <a:ln>
            <a:noFill/>
          </a:ln>
        </p:spPr>
        <p:txBody>
          <a:bodyPr spcFirstLastPara="1" wrap="square" lIns="91425" tIns="91425" rIns="91425" bIns="91425" anchor="t" anchorCtr="0">
            <a:noAutofit/>
          </a:bodyPr>
          <a:lstStyle>
            <a:lvl1pPr marL="457200" lvl="0" indent="-279400" algn="l">
              <a:lnSpc>
                <a:spcPct val="100000"/>
              </a:lnSpc>
              <a:spcBef>
                <a:spcPts val="0"/>
              </a:spcBef>
              <a:spcAft>
                <a:spcPts val="0"/>
              </a:spcAft>
              <a:buClr>
                <a:srgbClr val="482400"/>
              </a:buClr>
              <a:buSzPts val="800"/>
              <a:buFont typeface="Nunito Light"/>
              <a:buChar char="●"/>
              <a:defRPr sz="1400"/>
            </a:lvl1pPr>
            <a:lvl2pPr marL="914400" lvl="1" indent="-304800" algn="l">
              <a:lnSpc>
                <a:spcPct val="100000"/>
              </a:lnSpc>
              <a:spcBef>
                <a:spcPts val="1600"/>
              </a:spcBef>
              <a:spcAft>
                <a:spcPts val="0"/>
              </a:spcAft>
              <a:buClr>
                <a:srgbClr val="482400"/>
              </a:buClr>
              <a:buSzPts val="1200"/>
              <a:buFont typeface="Nunito Light"/>
              <a:buChar char="○"/>
              <a:defRPr sz="1200"/>
            </a:lvl2pPr>
            <a:lvl3pPr marL="1371600" lvl="2" indent="-304800" algn="l">
              <a:lnSpc>
                <a:spcPct val="100000"/>
              </a:lnSpc>
              <a:spcBef>
                <a:spcPts val="1600"/>
              </a:spcBef>
              <a:spcAft>
                <a:spcPts val="0"/>
              </a:spcAft>
              <a:buClr>
                <a:srgbClr val="482400"/>
              </a:buClr>
              <a:buSzPts val="1200"/>
              <a:buFont typeface="Nunito Light"/>
              <a:buChar char="■"/>
              <a:defRPr sz="1200"/>
            </a:lvl3pPr>
            <a:lvl4pPr marL="1828800" lvl="3" indent="-304800" algn="l">
              <a:lnSpc>
                <a:spcPct val="100000"/>
              </a:lnSpc>
              <a:spcBef>
                <a:spcPts val="1600"/>
              </a:spcBef>
              <a:spcAft>
                <a:spcPts val="0"/>
              </a:spcAft>
              <a:buClr>
                <a:srgbClr val="482400"/>
              </a:buClr>
              <a:buSzPts val="1200"/>
              <a:buFont typeface="Nunito Light"/>
              <a:buChar char="●"/>
              <a:defRPr sz="1200"/>
            </a:lvl4pPr>
            <a:lvl5pPr marL="2286000" lvl="4" indent="-304800" algn="l">
              <a:lnSpc>
                <a:spcPct val="100000"/>
              </a:lnSpc>
              <a:spcBef>
                <a:spcPts val="1600"/>
              </a:spcBef>
              <a:spcAft>
                <a:spcPts val="0"/>
              </a:spcAft>
              <a:buClr>
                <a:srgbClr val="482400"/>
              </a:buClr>
              <a:buSzPts val="1200"/>
              <a:buFont typeface="Nunito Light"/>
              <a:buChar char="○"/>
              <a:defRPr sz="1200"/>
            </a:lvl5pPr>
            <a:lvl6pPr marL="2743200" lvl="5" indent="-304800" algn="l">
              <a:lnSpc>
                <a:spcPct val="100000"/>
              </a:lnSpc>
              <a:spcBef>
                <a:spcPts val="1600"/>
              </a:spcBef>
              <a:spcAft>
                <a:spcPts val="0"/>
              </a:spcAft>
              <a:buClr>
                <a:srgbClr val="482400"/>
              </a:buClr>
              <a:buSzPts val="1200"/>
              <a:buFont typeface="Nunito Light"/>
              <a:buChar char="■"/>
              <a:defRPr sz="1200"/>
            </a:lvl6pPr>
            <a:lvl7pPr marL="3200400" lvl="6" indent="-304800" algn="l">
              <a:lnSpc>
                <a:spcPct val="100000"/>
              </a:lnSpc>
              <a:spcBef>
                <a:spcPts val="1600"/>
              </a:spcBef>
              <a:spcAft>
                <a:spcPts val="0"/>
              </a:spcAft>
              <a:buClr>
                <a:srgbClr val="482400"/>
              </a:buClr>
              <a:buSzPts val="1200"/>
              <a:buFont typeface="Nunito Light"/>
              <a:buChar char="●"/>
              <a:defRPr sz="1200"/>
            </a:lvl7pPr>
            <a:lvl8pPr marL="3657600" lvl="7" indent="-304800" algn="l">
              <a:lnSpc>
                <a:spcPct val="100000"/>
              </a:lnSpc>
              <a:spcBef>
                <a:spcPts val="1600"/>
              </a:spcBef>
              <a:spcAft>
                <a:spcPts val="0"/>
              </a:spcAft>
              <a:buClr>
                <a:srgbClr val="482400"/>
              </a:buClr>
              <a:buSzPts val="1200"/>
              <a:buFont typeface="Nunito Light"/>
              <a:buChar char="○"/>
              <a:defRPr sz="1200"/>
            </a:lvl8pPr>
            <a:lvl9pPr marL="4114800" lvl="8" indent="-304800" algn="l">
              <a:lnSpc>
                <a:spcPct val="100000"/>
              </a:lnSpc>
              <a:spcBef>
                <a:spcPts val="1600"/>
              </a:spcBef>
              <a:spcAft>
                <a:spcPts val="1600"/>
              </a:spcAft>
              <a:buClr>
                <a:srgbClr val="482400"/>
              </a:buClr>
              <a:buSzPts val="1200"/>
              <a:buFont typeface="Nunito Light"/>
              <a:buChar char="■"/>
              <a:defRPr sz="1200"/>
            </a:lvl9pPr>
          </a:lstStyle>
          <a:p>
            <a:endParaRPr/>
          </a:p>
        </p:txBody>
      </p:sp>
      <p:sp>
        <p:nvSpPr>
          <p:cNvPr id="37" name="Google Shape;37;p65"/>
          <p:cNvSpPr txBox="1">
            <a:spLocks noGrp="1"/>
          </p:cNvSpPr>
          <p:nvPr>
            <p:ph type="title"/>
          </p:nvPr>
        </p:nvSpPr>
        <p:spPr>
          <a:xfrm>
            <a:off x="1152375" y="1566700"/>
            <a:ext cx="42759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38"/>
        <p:cNvGrpSpPr/>
        <p:nvPr/>
      </p:nvGrpSpPr>
      <p:grpSpPr>
        <a:xfrm>
          <a:off x="0" y="0"/>
          <a:ext cx="0" cy="0"/>
          <a:chOff x="0" y="0"/>
          <a:chExt cx="0" cy="0"/>
        </a:xfrm>
      </p:grpSpPr>
      <p:sp>
        <p:nvSpPr>
          <p:cNvPr id="39" name="Google Shape;39;p66"/>
          <p:cNvSpPr txBox="1">
            <a:spLocks noGrp="1"/>
          </p:cNvSpPr>
          <p:nvPr>
            <p:ph type="title"/>
          </p:nvPr>
        </p:nvSpPr>
        <p:spPr>
          <a:xfrm>
            <a:off x="2340425" y="2699163"/>
            <a:ext cx="45660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000"/>
            </a:lvl1pPr>
            <a:lvl2pPr lvl="1" algn="ctr">
              <a:lnSpc>
                <a:spcPct val="100000"/>
              </a:lnSpc>
              <a:spcBef>
                <a:spcPts val="0"/>
              </a:spcBef>
              <a:spcAft>
                <a:spcPts val="0"/>
              </a:spcAft>
              <a:buSzPts val="2800"/>
              <a:buNone/>
              <a:defRPr>
                <a:latin typeface="Arial"/>
                <a:ea typeface="Arial"/>
                <a:cs typeface="Arial"/>
                <a:sym typeface="Arial"/>
              </a:defRPr>
            </a:lvl2pPr>
            <a:lvl3pPr lvl="2" algn="ctr">
              <a:lnSpc>
                <a:spcPct val="100000"/>
              </a:lnSpc>
              <a:spcBef>
                <a:spcPts val="0"/>
              </a:spcBef>
              <a:spcAft>
                <a:spcPts val="0"/>
              </a:spcAft>
              <a:buSzPts val="2800"/>
              <a:buNone/>
              <a:defRPr>
                <a:latin typeface="Arial"/>
                <a:ea typeface="Arial"/>
                <a:cs typeface="Arial"/>
                <a:sym typeface="Arial"/>
              </a:defRPr>
            </a:lvl3pPr>
            <a:lvl4pPr lvl="3" algn="ctr">
              <a:lnSpc>
                <a:spcPct val="100000"/>
              </a:lnSpc>
              <a:spcBef>
                <a:spcPts val="0"/>
              </a:spcBef>
              <a:spcAft>
                <a:spcPts val="0"/>
              </a:spcAft>
              <a:buSzPts val="2800"/>
              <a:buNone/>
              <a:defRPr>
                <a:latin typeface="Arial"/>
                <a:ea typeface="Arial"/>
                <a:cs typeface="Arial"/>
                <a:sym typeface="Arial"/>
              </a:defRPr>
            </a:lvl4pPr>
            <a:lvl5pPr lvl="4" algn="ctr">
              <a:lnSpc>
                <a:spcPct val="100000"/>
              </a:lnSpc>
              <a:spcBef>
                <a:spcPts val="0"/>
              </a:spcBef>
              <a:spcAft>
                <a:spcPts val="0"/>
              </a:spcAft>
              <a:buSzPts val="2800"/>
              <a:buNone/>
              <a:defRPr>
                <a:latin typeface="Arial"/>
                <a:ea typeface="Arial"/>
                <a:cs typeface="Arial"/>
                <a:sym typeface="Arial"/>
              </a:defRPr>
            </a:lvl5pPr>
            <a:lvl6pPr lvl="5" algn="ctr">
              <a:lnSpc>
                <a:spcPct val="100000"/>
              </a:lnSpc>
              <a:spcBef>
                <a:spcPts val="0"/>
              </a:spcBef>
              <a:spcAft>
                <a:spcPts val="0"/>
              </a:spcAft>
              <a:buSzPts val="2800"/>
              <a:buNone/>
              <a:defRPr>
                <a:latin typeface="Arial"/>
                <a:ea typeface="Arial"/>
                <a:cs typeface="Arial"/>
                <a:sym typeface="Arial"/>
              </a:defRPr>
            </a:lvl6pPr>
            <a:lvl7pPr lvl="6" algn="ctr">
              <a:lnSpc>
                <a:spcPct val="100000"/>
              </a:lnSpc>
              <a:spcBef>
                <a:spcPts val="0"/>
              </a:spcBef>
              <a:spcAft>
                <a:spcPts val="0"/>
              </a:spcAft>
              <a:buSzPts val="2800"/>
              <a:buNone/>
              <a:defRPr>
                <a:latin typeface="Arial"/>
                <a:ea typeface="Arial"/>
                <a:cs typeface="Arial"/>
                <a:sym typeface="Arial"/>
              </a:defRPr>
            </a:lvl7pPr>
            <a:lvl8pPr lvl="7" algn="ctr">
              <a:lnSpc>
                <a:spcPct val="100000"/>
              </a:lnSpc>
              <a:spcBef>
                <a:spcPts val="0"/>
              </a:spcBef>
              <a:spcAft>
                <a:spcPts val="0"/>
              </a:spcAft>
              <a:buSzPts val="2800"/>
              <a:buNone/>
              <a:defRPr>
                <a:latin typeface="Arial"/>
                <a:ea typeface="Arial"/>
                <a:cs typeface="Arial"/>
                <a:sym typeface="Arial"/>
              </a:defRPr>
            </a:lvl8pPr>
            <a:lvl9pPr lvl="8" algn="ctr">
              <a:lnSpc>
                <a:spcPct val="100000"/>
              </a:lnSpc>
              <a:spcBef>
                <a:spcPts val="0"/>
              </a:spcBef>
              <a:spcAft>
                <a:spcPts val="0"/>
              </a:spcAft>
              <a:buSzPts val="2800"/>
              <a:buNone/>
              <a:defRPr>
                <a:latin typeface="Arial"/>
                <a:ea typeface="Arial"/>
                <a:cs typeface="Arial"/>
                <a:sym typeface="Arial"/>
              </a:defRPr>
            </a:lvl9pPr>
          </a:lstStyle>
          <a:p>
            <a:endParaRPr/>
          </a:p>
        </p:txBody>
      </p:sp>
      <p:sp>
        <p:nvSpPr>
          <p:cNvPr id="40" name="Google Shape;40;p66"/>
          <p:cNvSpPr txBox="1">
            <a:spLocks noGrp="1"/>
          </p:cNvSpPr>
          <p:nvPr>
            <p:ph type="subTitle" idx="1"/>
          </p:nvPr>
        </p:nvSpPr>
        <p:spPr>
          <a:xfrm>
            <a:off x="2340425" y="1643038"/>
            <a:ext cx="4566000" cy="1132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3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1"/>
        <p:cNvGrpSpPr/>
        <p:nvPr/>
      </p:nvGrpSpPr>
      <p:grpSpPr>
        <a:xfrm>
          <a:off x="0" y="0"/>
          <a:ext cx="0" cy="0"/>
          <a:chOff x="0" y="0"/>
          <a:chExt cx="0" cy="0"/>
        </a:xfrm>
      </p:grpSpPr>
      <p:sp>
        <p:nvSpPr>
          <p:cNvPr id="42" name="Google Shape;42;p67"/>
          <p:cNvSpPr txBox="1">
            <a:spLocks noGrp="1"/>
          </p:cNvSpPr>
          <p:nvPr>
            <p:ph type="body" idx="1"/>
          </p:nvPr>
        </p:nvSpPr>
        <p:spPr>
          <a:xfrm>
            <a:off x="2317650" y="2084425"/>
            <a:ext cx="3792900" cy="1159800"/>
          </a:xfrm>
          <a:prstGeom prst="rect">
            <a:avLst/>
          </a:prstGeom>
          <a:noFill/>
          <a:ln>
            <a:noFill/>
          </a:ln>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800"/>
              <a:buNone/>
              <a:defRPr sz="3000" b="1">
                <a:latin typeface="Merriweather"/>
                <a:ea typeface="Merriweather"/>
                <a:cs typeface="Merriweather"/>
                <a:sym typeface="Merriweather"/>
              </a:defRPr>
            </a:lvl1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p:cSld name="CUSTOM_10">
    <p:spTree>
      <p:nvGrpSpPr>
        <p:cNvPr id="1" name="Shape 43"/>
        <p:cNvGrpSpPr/>
        <p:nvPr/>
      </p:nvGrpSpPr>
      <p:grpSpPr>
        <a:xfrm>
          <a:off x="0" y="0"/>
          <a:ext cx="0" cy="0"/>
          <a:chOff x="0" y="0"/>
          <a:chExt cx="0" cy="0"/>
        </a:xfrm>
      </p:grpSpPr>
      <p:sp>
        <p:nvSpPr>
          <p:cNvPr id="44" name="Google Shape;44;p68"/>
          <p:cNvSpPr txBox="1">
            <a:spLocks noGrp="1"/>
          </p:cNvSpPr>
          <p:nvPr>
            <p:ph type="title"/>
          </p:nvPr>
        </p:nvSpPr>
        <p:spPr>
          <a:xfrm>
            <a:off x="713225" y="1733075"/>
            <a:ext cx="3154200" cy="611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5" name="Google Shape;45;p68"/>
          <p:cNvSpPr txBox="1">
            <a:spLocks noGrp="1"/>
          </p:cNvSpPr>
          <p:nvPr>
            <p:ph type="subTitle" idx="1"/>
          </p:nvPr>
        </p:nvSpPr>
        <p:spPr>
          <a:xfrm>
            <a:off x="713225" y="2344625"/>
            <a:ext cx="3154200" cy="10521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l">
              <a:lnSpc>
                <a:spcPct val="100000"/>
              </a:lnSpc>
              <a:spcBef>
                <a:spcPts val="0"/>
              </a:spcBef>
              <a:spcAft>
                <a:spcPts val="0"/>
              </a:spcAft>
              <a:buSzPts val="1400"/>
              <a:buNone/>
              <a:defRPr/>
            </a:lvl2pPr>
            <a:lvl3pPr lvl="2" algn="l">
              <a:lnSpc>
                <a:spcPct val="100000"/>
              </a:lnSpc>
              <a:spcBef>
                <a:spcPts val="1600"/>
              </a:spcBef>
              <a:spcAft>
                <a:spcPts val="0"/>
              </a:spcAft>
              <a:buSzPts val="1400"/>
              <a:buNone/>
              <a:defRPr/>
            </a:lvl3pPr>
            <a:lvl4pPr lvl="3" algn="l">
              <a:lnSpc>
                <a:spcPct val="100000"/>
              </a:lnSpc>
              <a:spcBef>
                <a:spcPts val="1600"/>
              </a:spcBef>
              <a:spcAft>
                <a:spcPts val="0"/>
              </a:spcAft>
              <a:buSzPts val="1400"/>
              <a:buNone/>
              <a:defRPr/>
            </a:lvl4pPr>
            <a:lvl5pPr lvl="4" algn="l">
              <a:lnSpc>
                <a:spcPct val="100000"/>
              </a:lnSpc>
              <a:spcBef>
                <a:spcPts val="1600"/>
              </a:spcBef>
              <a:spcAft>
                <a:spcPts val="0"/>
              </a:spcAft>
              <a:buSzPts val="1400"/>
              <a:buNone/>
              <a:defRPr/>
            </a:lvl5pPr>
            <a:lvl6pPr lvl="5" algn="l">
              <a:lnSpc>
                <a:spcPct val="100000"/>
              </a:lnSpc>
              <a:spcBef>
                <a:spcPts val="1600"/>
              </a:spcBef>
              <a:spcAft>
                <a:spcPts val="0"/>
              </a:spcAft>
              <a:buSzPts val="1400"/>
              <a:buNone/>
              <a:defRPr/>
            </a:lvl6pPr>
            <a:lvl7pPr lvl="6" algn="l">
              <a:lnSpc>
                <a:spcPct val="100000"/>
              </a:lnSpc>
              <a:spcBef>
                <a:spcPts val="1600"/>
              </a:spcBef>
              <a:spcAft>
                <a:spcPts val="0"/>
              </a:spcAft>
              <a:buSzPts val="1400"/>
              <a:buNone/>
              <a:defRPr/>
            </a:lvl7pPr>
            <a:lvl8pPr lvl="7" algn="l">
              <a:lnSpc>
                <a:spcPct val="100000"/>
              </a:lnSpc>
              <a:spcBef>
                <a:spcPts val="1600"/>
              </a:spcBef>
              <a:spcAft>
                <a:spcPts val="0"/>
              </a:spcAft>
              <a:buSzPts val="1400"/>
              <a:buNone/>
              <a:defRPr/>
            </a:lvl8pPr>
            <a:lvl9pPr lvl="8" algn="l">
              <a:lnSpc>
                <a:spcPct val="100000"/>
              </a:lnSpc>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jp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25">
            <a:alphaModFix/>
          </a:blip>
          <a:stretch>
            <a:fillRect/>
          </a:stretch>
        </a:blipFill>
        <a:effectLst/>
      </p:bgPr>
    </p:bg>
    <p:spTree>
      <p:nvGrpSpPr>
        <p:cNvPr id="1" name="Shape 5"/>
        <p:cNvGrpSpPr/>
        <p:nvPr/>
      </p:nvGrpSpPr>
      <p:grpSpPr>
        <a:xfrm>
          <a:off x="0" y="0"/>
          <a:ext cx="0" cy="0"/>
          <a:chOff x="0" y="0"/>
          <a:chExt cx="0" cy="0"/>
        </a:xfrm>
      </p:grpSpPr>
      <p:sp>
        <p:nvSpPr>
          <p:cNvPr id="6" name="Google Shape;6;p59"/>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endParaRPr/>
          </a:p>
        </p:txBody>
      </p:sp>
      <p:sp>
        <p:nvSpPr>
          <p:cNvPr id="7" name="Google Shape;7;p59"/>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marR="0" lvl="0" indent="-342900" algn="l" rtl="0">
              <a:lnSpc>
                <a:spcPct val="100000"/>
              </a:lnSpc>
              <a:spcBef>
                <a:spcPts val="0"/>
              </a:spcBef>
              <a:spcAft>
                <a:spcPts val="0"/>
              </a:spcAft>
              <a:buClr>
                <a:schemeClr val="lt2"/>
              </a:buClr>
              <a:buSzPts val="1800"/>
              <a:buFont typeface="Livvic"/>
              <a:buChar char="●"/>
              <a:defRPr sz="18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Char char="■"/>
              <a:defRPr sz="1400" b="0" i="0" u="none" strike="noStrike" cap="none">
                <a:solidFill>
                  <a:schemeClr val="lt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7" r:id="rId18"/>
    <p:sldLayoutId id="2147483668" r:id="rId19"/>
    <p:sldLayoutId id="2147483669" r:id="rId20"/>
    <p:sldLayoutId id="2147483670" r:id="rId21"/>
    <p:sldLayoutId id="2147483671" r:id="rId22"/>
    <p:sldLayoutId id="2147483672"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3.xml"/><Relationship Id="rId1" Type="http://schemas.openxmlformats.org/officeDocument/2006/relationships/slideLayout" Target="../slideLayouts/slideLayout11.xml"/><Relationship Id="rId4" Type="http://schemas.openxmlformats.org/officeDocument/2006/relationships/image" Target="../media/image9.png"/></Relationships>
</file>

<file path=ppt/slides/_rels/slide24.xml.rels><?xml version="1.0" encoding="UTF-8" standalone="yes"?>
<Relationships xmlns="http://schemas.openxmlformats.org/package/2006/relationships"><Relationship Id="rId3" Type="http://schemas.openxmlformats.org/officeDocument/2006/relationships/hyperlink" Target="https://www.youtube.com/watch?v=gLoI9hAX9dw" TargetMode="External"/><Relationship Id="rId2" Type="http://schemas.openxmlformats.org/officeDocument/2006/relationships/notesSlide" Target="../notesSlides/notesSlide24.xml"/><Relationship Id="rId1" Type="http://schemas.openxmlformats.org/officeDocument/2006/relationships/slideLayout" Target="../slideLayouts/slideLayout14.xml"/><Relationship Id="rId4" Type="http://schemas.openxmlformats.org/officeDocument/2006/relationships/hyperlink" Target="https://www.youtube.com/watch?v=GLi7cNAJKA8" TargetMode="External"/></Relationships>
</file>

<file path=ppt/slides/_rels/slide25.xml.rels><?xml version="1.0" encoding="UTF-8" standalone="yes"?>
<Relationships xmlns="http://schemas.openxmlformats.org/package/2006/relationships"><Relationship Id="rId3" Type="http://schemas.openxmlformats.org/officeDocument/2006/relationships/hyperlink" Target="https://www.youtube.com/watch?v=iX8GxLP1FHo" TargetMode="External"/><Relationship Id="rId2" Type="http://schemas.openxmlformats.org/officeDocument/2006/relationships/notesSlide" Target="../notesSlides/notesSlide25.xml"/><Relationship Id="rId1" Type="http://schemas.openxmlformats.org/officeDocument/2006/relationships/slideLayout" Target="../slideLayouts/slideLayout14.xml"/><Relationship Id="rId4" Type="http://schemas.openxmlformats.org/officeDocument/2006/relationships/hyperlink" Target="https://www.youtube.com/watch?v=e2Tq2gvGt80" TargetMode="Externa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hyperlink" Target="https://app.wizer.me/learn/GZO2MF" TargetMode="External"/><Relationship Id="rId2" Type="http://schemas.openxmlformats.org/officeDocument/2006/relationships/notesSlide" Target="../notesSlides/notesSlide5.xml"/><Relationship Id="rId1" Type="http://schemas.openxmlformats.org/officeDocument/2006/relationships/slideLayout" Target="../slideLayouts/slideLayout6.xml"/><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9"/>
        <p:cNvGrpSpPr/>
        <p:nvPr/>
      </p:nvGrpSpPr>
      <p:grpSpPr>
        <a:xfrm>
          <a:off x="0" y="0"/>
          <a:ext cx="0" cy="0"/>
          <a:chOff x="0" y="0"/>
          <a:chExt cx="0" cy="0"/>
        </a:xfrm>
      </p:grpSpPr>
      <p:grpSp>
        <p:nvGrpSpPr>
          <p:cNvPr id="120" name="Google Shape;120;p1"/>
          <p:cNvGrpSpPr/>
          <p:nvPr/>
        </p:nvGrpSpPr>
        <p:grpSpPr>
          <a:xfrm rot="-1985458">
            <a:off x="-512319" y="-928453"/>
            <a:ext cx="3236603" cy="2992665"/>
            <a:chOff x="2483025" y="1774950"/>
            <a:chExt cx="1815750" cy="1678900"/>
          </a:xfrm>
        </p:grpSpPr>
        <p:sp>
          <p:nvSpPr>
            <p:cNvPr id="121" name="Google Shape;121;p1"/>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1"/>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1"/>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1"/>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1"/>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1"/>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1"/>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1"/>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1"/>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1"/>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1"/>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1"/>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1"/>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1"/>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1"/>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1"/>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1"/>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1"/>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1"/>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1"/>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1"/>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1"/>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1"/>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1"/>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1"/>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1"/>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1"/>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1"/>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1"/>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1"/>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1"/>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1"/>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1"/>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1"/>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1"/>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1"/>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1"/>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1"/>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1"/>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1"/>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1"/>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1"/>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1"/>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1"/>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1"/>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1"/>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1"/>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1"/>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1"/>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1"/>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1"/>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1"/>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1"/>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1"/>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1"/>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1"/>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1"/>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1"/>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1"/>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0" name="Google Shape;180;p1"/>
          <p:cNvGrpSpPr/>
          <p:nvPr/>
        </p:nvGrpSpPr>
        <p:grpSpPr>
          <a:xfrm>
            <a:off x="6981011" y="1736299"/>
            <a:ext cx="3317106" cy="2634668"/>
            <a:chOff x="3275400" y="1702825"/>
            <a:chExt cx="1966625" cy="1562025"/>
          </a:xfrm>
        </p:grpSpPr>
        <p:sp>
          <p:nvSpPr>
            <p:cNvPr id="181" name="Google Shape;181;p1"/>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1"/>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1"/>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1"/>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1"/>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1"/>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1"/>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1"/>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1"/>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1"/>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1"/>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1"/>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1"/>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1"/>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1"/>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1"/>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1"/>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1"/>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1"/>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1"/>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1"/>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1"/>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1"/>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1"/>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1"/>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1"/>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1"/>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1"/>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1"/>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0" name="Google Shape;210;p1"/>
          <p:cNvSpPr txBox="1">
            <a:spLocks noGrp="1"/>
          </p:cNvSpPr>
          <p:nvPr>
            <p:ph type="ctrTitle"/>
          </p:nvPr>
        </p:nvSpPr>
        <p:spPr>
          <a:xfrm>
            <a:off x="1498340" y="1897143"/>
            <a:ext cx="6327325" cy="15360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5200"/>
              <a:buNone/>
            </a:pPr>
            <a:r>
              <a:rPr lang="en-US" sz="2800" dirty="0" err="1">
                <a:solidFill>
                  <a:schemeClr val="lt2"/>
                </a:solidFill>
              </a:rPr>
              <a:t>Topik</a:t>
            </a:r>
            <a:r>
              <a:rPr lang="en-US" sz="2800" dirty="0">
                <a:solidFill>
                  <a:schemeClr val="lt2"/>
                </a:solidFill>
              </a:rPr>
              <a:t> 7 </a:t>
            </a:r>
            <a:br>
              <a:rPr lang="en-US" sz="2800" dirty="0">
                <a:solidFill>
                  <a:schemeClr val="lt2"/>
                </a:solidFill>
              </a:rPr>
            </a:br>
            <a:endParaRPr sz="2800" dirty="0">
              <a:solidFill>
                <a:schemeClr val="lt2"/>
              </a:solidFill>
            </a:endParaRPr>
          </a:p>
          <a:p>
            <a:r>
              <a:rPr lang="en-US" sz="2800" dirty="0"/>
              <a:t>TEKNOLOGI MAKLUMAT DAN KOMUNIKASI (TMK) PENGGERAK KESEPADUAN NASIONAL DI MALAYSIA</a:t>
            </a:r>
          </a:p>
        </p:txBody>
      </p:sp>
      <p:sp>
        <p:nvSpPr>
          <p:cNvPr id="211" name="Google Shape;211;p1"/>
          <p:cNvSpPr txBox="1">
            <a:spLocks noGrp="1"/>
          </p:cNvSpPr>
          <p:nvPr>
            <p:ph type="subTitle" idx="1"/>
          </p:nvPr>
        </p:nvSpPr>
        <p:spPr>
          <a:xfrm>
            <a:off x="2772090" y="3366724"/>
            <a:ext cx="3706075" cy="652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dirty="0"/>
              <a:t>MPU21042</a:t>
            </a:r>
            <a:endParaRPr dirty="0"/>
          </a:p>
          <a:p>
            <a:pPr marL="0" lvl="0" indent="0" algn="ctr" rtl="0">
              <a:lnSpc>
                <a:spcPct val="100000"/>
              </a:lnSpc>
              <a:spcBef>
                <a:spcPts val="0"/>
              </a:spcBef>
              <a:spcAft>
                <a:spcPts val="0"/>
              </a:spcAft>
              <a:buSzPts val="2800"/>
              <a:buNone/>
            </a:pPr>
            <a:r>
              <a:rPr lang="en-US" dirty="0" err="1"/>
              <a:t>Penghayatan</a:t>
            </a:r>
            <a:r>
              <a:rPr lang="en-US" dirty="0"/>
              <a:t> </a:t>
            </a:r>
            <a:r>
              <a:rPr lang="en-US" dirty="0" err="1"/>
              <a:t>Etika</a:t>
            </a:r>
            <a:r>
              <a:rPr lang="en-US" dirty="0"/>
              <a:t> </a:t>
            </a:r>
            <a:r>
              <a:rPr lang="en-US" dirty="0" err="1"/>
              <a:t>dan</a:t>
            </a:r>
            <a:r>
              <a:rPr lang="en-US" dirty="0"/>
              <a:t> </a:t>
            </a:r>
            <a:r>
              <a:rPr lang="en-US" dirty="0" err="1"/>
              <a:t>Peradaban</a:t>
            </a:r>
            <a:endParaRPr dirty="0"/>
          </a:p>
          <a:p>
            <a:pPr marL="0" lvl="0" indent="0" algn="ctr" rtl="0">
              <a:lnSpc>
                <a:spcPct val="100000"/>
              </a:lnSpc>
              <a:spcBef>
                <a:spcPts val="0"/>
              </a:spcBef>
              <a:spcAft>
                <a:spcPts val="0"/>
              </a:spcAft>
              <a:buSzPts val="2800"/>
              <a:buNone/>
            </a:pPr>
            <a:endParaRPr dirty="0"/>
          </a:p>
          <a:p>
            <a:pPr marL="0" lvl="0" indent="0" algn="ctr" rtl="0">
              <a:lnSpc>
                <a:spcPct val="100000"/>
              </a:lnSpc>
              <a:spcBef>
                <a:spcPts val="0"/>
              </a:spcBef>
              <a:spcAft>
                <a:spcPts val="0"/>
              </a:spcAft>
              <a:buSzPts val="2800"/>
              <a:buNone/>
            </a:pPr>
            <a:r>
              <a:rPr lang="en-US" dirty="0" err="1"/>
              <a:t>Pengajian</a:t>
            </a:r>
            <a:r>
              <a:rPr lang="en-US" dirty="0"/>
              <a:t> Diploma </a:t>
            </a:r>
            <a:r>
              <a:rPr lang="en-US" dirty="0" err="1"/>
              <a:t>Kolej</a:t>
            </a:r>
            <a:r>
              <a:rPr lang="en-US" dirty="0"/>
              <a:t> </a:t>
            </a:r>
            <a:r>
              <a:rPr lang="en-US" dirty="0" err="1"/>
              <a:t>Komuniti</a:t>
            </a:r>
            <a:endParaRPr dirty="0"/>
          </a:p>
        </p:txBody>
      </p:sp>
      <p:grpSp>
        <p:nvGrpSpPr>
          <p:cNvPr id="212" name="Google Shape;212;p1"/>
          <p:cNvGrpSpPr/>
          <p:nvPr/>
        </p:nvGrpSpPr>
        <p:grpSpPr>
          <a:xfrm>
            <a:off x="3445900" y="4490224"/>
            <a:ext cx="2252199" cy="93989"/>
            <a:chOff x="3445893" y="4053330"/>
            <a:chExt cx="2252199" cy="93989"/>
          </a:xfrm>
        </p:grpSpPr>
        <p:sp>
          <p:nvSpPr>
            <p:cNvPr id="213" name="Google Shape;213;p1"/>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1"/>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5" name="Google Shape;215;p1"/>
          <p:cNvGrpSpPr/>
          <p:nvPr/>
        </p:nvGrpSpPr>
        <p:grpSpPr>
          <a:xfrm>
            <a:off x="3422827" y="647253"/>
            <a:ext cx="2252199" cy="93989"/>
            <a:chOff x="3445893" y="996180"/>
            <a:chExt cx="2252199" cy="93989"/>
          </a:xfrm>
        </p:grpSpPr>
        <p:sp>
          <p:nvSpPr>
            <p:cNvPr id="216" name="Google Shape;216;p1"/>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1"/>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8" name="Google Shape;218;p1"/>
          <p:cNvGrpSpPr/>
          <p:nvPr/>
        </p:nvGrpSpPr>
        <p:grpSpPr>
          <a:xfrm>
            <a:off x="6904811" y="1736299"/>
            <a:ext cx="3317106" cy="2634668"/>
            <a:chOff x="3275400" y="1702825"/>
            <a:chExt cx="1966625" cy="1562025"/>
          </a:xfrm>
        </p:grpSpPr>
        <p:sp>
          <p:nvSpPr>
            <p:cNvPr id="219" name="Google Shape;219;p1"/>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1"/>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1"/>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1"/>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1"/>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1"/>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1"/>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1"/>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1"/>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1"/>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1"/>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1"/>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1"/>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1"/>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1"/>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1"/>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1"/>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1"/>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1"/>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1"/>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1"/>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1"/>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1"/>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1"/>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1"/>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1"/>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1"/>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1"/>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1"/>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48" name="Google Shape;248;p1"/>
          <p:cNvGrpSpPr/>
          <p:nvPr/>
        </p:nvGrpSpPr>
        <p:grpSpPr>
          <a:xfrm rot="-1985458">
            <a:off x="-512319" y="-1004653"/>
            <a:ext cx="3236603" cy="2992665"/>
            <a:chOff x="2483025" y="1774950"/>
            <a:chExt cx="1815750" cy="1678900"/>
          </a:xfrm>
        </p:grpSpPr>
        <p:sp>
          <p:nvSpPr>
            <p:cNvPr id="249" name="Google Shape;249;p1"/>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1"/>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1"/>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1"/>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1"/>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1"/>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1"/>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1"/>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1"/>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1"/>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1"/>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1"/>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1"/>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1"/>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1"/>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1"/>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1"/>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1"/>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1"/>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1"/>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1"/>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1"/>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1"/>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1"/>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1"/>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1"/>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1"/>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1"/>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1"/>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1"/>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1"/>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1"/>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1"/>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1"/>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1"/>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1"/>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1"/>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1"/>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1"/>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1"/>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1"/>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1"/>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1"/>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1"/>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1"/>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1"/>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1"/>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1"/>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1"/>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1"/>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1"/>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1"/>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1"/>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1"/>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1"/>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1"/>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1"/>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1"/>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1"/>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752"/>
        <p:cNvGrpSpPr/>
        <p:nvPr/>
      </p:nvGrpSpPr>
      <p:grpSpPr>
        <a:xfrm>
          <a:off x="0" y="0"/>
          <a:ext cx="0" cy="0"/>
          <a:chOff x="0" y="0"/>
          <a:chExt cx="0" cy="0"/>
        </a:xfrm>
      </p:grpSpPr>
      <p:sp>
        <p:nvSpPr>
          <p:cNvPr id="8753" name="Google Shape;8753;p11"/>
          <p:cNvSpPr txBox="1">
            <a:spLocks noGrp="1"/>
          </p:cNvSpPr>
          <p:nvPr>
            <p:ph type="title"/>
          </p:nvPr>
        </p:nvSpPr>
        <p:spPr>
          <a:xfrm>
            <a:off x="722071" y="295988"/>
            <a:ext cx="5011800" cy="245969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4800"/>
              <a:buNone/>
            </a:pPr>
            <a:r>
              <a:rPr lang="en-US"/>
              <a:t>Latih Tubi 1</a:t>
            </a:r>
            <a:endParaRPr/>
          </a:p>
        </p:txBody>
      </p:sp>
      <p:grpSp>
        <p:nvGrpSpPr>
          <p:cNvPr id="8754" name="Google Shape;8754;p11"/>
          <p:cNvGrpSpPr/>
          <p:nvPr/>
        </p:nvGrpSpPr>
        <p:grpSpPr>
          <a:xfrm>
            <a:off x="5401611" y="989388"/>
            <a:ext cx="2319576" cy="2514864"/>
            <a:chOff x="3779925" y="1751900"/>
            <a:chExt cx="1395150" cy="1512700"/>
          </a:xfrm>
        </p:grpSpPr>
        <p:sp>
          <p:nvSpPr>
            <p:cNvPr id="8755" name="Google Shape;8755;p11"/>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11"/>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11"/>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11"/>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11"/>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11"/>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11"/>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11"/>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11"/>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11"/>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11"/>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11"/>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11"/>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11"/>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11"/>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11"/>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11"/>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11"/>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11"/>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11"/>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11"/>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11"/>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11"/>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11"/>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11"/>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11"/>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11"/>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11"/>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11"/>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11"/>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11"/>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11"/>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11"/>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11"/>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11"/>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11"/>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11"/>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11"/>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11"/>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794" name="Google Shape;8794;p11"/>
          <p:cNvSpPr/>
          <p:nvPr/>
        </p:nvSpPr>
        <p:spPr>
          <a:xfrm>
            <a:off x="713233" y="4130599"/>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11"/>
          <p:cNvSpPr txBox="1"/>
          <p:nvPr/>
        </p:nvSpPr>
        <p:spPr>
          <a:xfrm>
            <a:off x="997094" y="2221896"/>
            <a:ext cx="3154200" cy="1052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None/>
            </a:pPr>
            <a:r>
              <a:rPr lang="en-US" sz="1400" b="0" i="0" u="none" strike="noStrike" cap="none">
                <a:solidFill>
                  <a:srgbClr val="000000"/>
                </a:solidFill>
                <a:latin typeface="Livvic"/>
                <a:ea typeface="Livvic"/>
                <a:cs typeface="Livvic"/>
                <a:sym typeface="Livvic"/>
              </a:rPr>
              <a:t>Imbas kod berikut dan jawab soalan diberikan:*</a:t>
            </a:r>
            <a:endParaRPr/>
          </a:p>
        </p:txBody>
      </p:sp>
      <p:pic>
        <p:nvPicPr>
          <p:cNvPr id="8796" name="Google Shape;8796;p11"/>
          <p:cNvPicPr preferRelativeResize="0"/>
          <p:nvPr/>
        </p:nvPicPr>
        <p:blipFill rotWithShape="1">
          <a:blip r:embed="rId3">
            <a:alphaModFix/>
          </a:blip>
          <a:srcRect/>
          <a:stretch/>
        </p:blipFill>
        <p:spPr>
          <a:xfrm>
            <a:off x="1832739" y="2828587"/>
            <a:ext cx="1229102" cy="1229102"/>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800"/>
        <p:cNvGrpSpPr/>
        <p:nvPr/>
      </p:nvGrpSpPr>
      <p:grpSpPr>
        <a:xfrm>
          <a:off x="0" y="0"/>
          <a:ext cx="0" cy="0"/>
          <a:chOff x="0" y="0"/>
          <a:chExt cx="0" cy="0"/>
        </a:xfrm>
      </p:grpSpPr>
      <p:sp>
        <p:nvSpPr>
          <p:cNvPr id="8801" name="Google Shape;8801;p12"/>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Garis Masa ICT di Malaysia*</a:t>
            </a:r>
            <a:endParaRPr/>
          </a:p>
        </p:txBody>
      </p:sp>
      <p:sp>
        <p:nvSpPr>
          <p:cNvPr id="8802" name="Google Shape;8802;p12"/>
          <p:cNvSpPr txBox="1"/>
          <p:nvPr/>
        </p:nvSpPr>
        <p:spPr>
          <a:xfrm>
            <a:off x="1274942" y="2577437"/>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US" sz="1200" b="1" i="0" u="none" strike="noStrike" cap="none">
                <a:solidFill>
                  <a:schemeClr val="lt2"/>
                </a:solidFill>
                <a:latin typeface="Merriweather"/>
                <a:ea typeface="Merriweather"/>
                <a:cs typeface="Merriweather"/>
                <a:sym typeface="Merriweather"/>
              </a:rPr>
              <a:t>RangKom</a:t>
            </a:r>
            <a:endParaRPr sz="1200" b="1" i="0" u="none" strike="noStrike" cap="none">
              <a:solidFill>
                <a:schemeClr val="lt2"/>
              </a:solidFill>
              <a:latin typeface="Merriweather"/>
              <a:ea typeface="Merriweather"/>
              <a:cs typeface="Merriweather"/>
              <a:sym typeface="Merriweather"/>
            </a:endParaRPr>
          </a:p>
        </p:txBody>
      </p:sp>
      <p:sp>
        <p:nvSpPr>
          <p:cNvPr id="8803" name="Google Shape;8803;p12"/>
          <p:cNvSpPr txBox="1"/>
          <p:nvPr/>
        </p:nvSpPr>
        <p:spPr>
          <a:xfrm>
            <a:off x="1637518" y="4826080"/>
            <a:ext cx="5755593" cy="403789"/>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US" sz="1000" b="0" i="0" u="none" strike="noStrike" cap="none">
                <a:solidFill>
                  <a:schemeClr val="dk1"/>
                </a:solidFill>
                <a:latin typeface="Livvic"/>
                <a:ea typeface="Livvic"/>
                <a:cs typeface="Livvic"/>
                <a:sym typeface="Livvic"/>
              </a:rPr>
              <a:t>*Sumber: https:www.majalahsains.com/sejarah-internet-malaysia/</a:t>
            </a:r>
            <a:endParaRPr sz="1000" b="0" i="0" u="none" strike="noStrike" cap="none">
              <a:solidFill>
                <a:srgbClr val="000000"/>
              </a:solidFill>
              <a:latin typeface="Livvic"/>
              <a:ea typeface="Livvic"/>
              <a:cs typeface="Livvic"/>
              <a:sym typeface="Livvic"/>
            </a:endParaRPr>
          </a:p>
        </p:txBody>
      </p:sp>
      <p:sp>
        <p:nvSpPr>
          <p:cNvPr id="8804" name="Google Shape;8804;p12"/>
          <p:cNvSpPr txBox="1"/>
          <p:nvPr/>
        </p:nvSpPr>
        <p:spPr>
          <a:xfrm>
            <a:off x="-197028" y="2576227"/>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dk1"/>
              </a:buClr>
              <a:buSzPts val="1100"/>
              <a:buFont typeface="Arial"/>
              <a:buNone/>
            </a:pPr>
            <a:r>
              <a:rPr lang="en-US" sz="1200" b="1" i="0" u="none" strike="noStrike" cap="none">
                <a:solidFill>
                  <a:schemeClr val="lt2"/>
                </a:solidFill>
                <a:latin typeface="Merriweather"/>
                <a:ea typeface="Merriweather"/>
                <a:cs typeface="Merriweather"/>
                <a:sym typeface="Merriweather"/>
              </a:rPr>
              <a:t>Pengenalan Internet</a:t>
            </a:r>
            <a:endParaRPr sz="1200" b="1" i="0" u="none" strike="noStrike" cap="none">
              <a:solidFill>
                <a:schemeClr val="lt2"/>
              </a:solidFill>
              <a:latin typeface="Merriweather"/>
              <a:ea typeface="Merriweather"/>
              <a:cs typeface="Merriweather"/>
              <a:sym typeface="Merriweather"/>
            </a:endParaRPr>
          </a:p>
        </p:txBody>
      </p:sp>
      <p:sp>
        <p:nvSpPr>
          <p:cNvPr id="8805" name="Google Shape;8805;p12"/>
          <p:cNvSpPr txBox="1"/>
          <p:nvPr/>
        </p:nvSpPr>
        <p:spPr>
          <a:xfrm>
            <a:off x="12708" y="2867638"/>
            <a:ext cx="2048440"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000"/>
              <a:buFont typeface="Arial"/>
              <a:buNone/>
            </a:pPr>
            <a:r>
              <a:rPr lang="en-US" sz="1000" b="0" i="0" u="none" strike="noStrike" cap="none">
                <a:solidFill>
                  <a:schemeClr val="dk1"/>
                </a:solidFill>
                <a:latin typeface="Livvic"/>
                <a:ea typeface="Livvic"/>
                <a:cs typeface="Livvic"/>
                <a:sym typeface="Livvic"/>
              </a:rPr>
              <a:t>Dr Mohamed Awang Lah memulakan idea untuk menghubungkan Malaysia dengan dunia menggunakan internet di Makmal Universiti Malaya</a:t>
            </a:r>
            <a:endParaRPr sz="1000" b="0" i="0" u="none" strike="noStrike" cap="none">
              <a:solidFill>
                <a:srgbClr val="000000"/>
              </a:solidFill>
              <a:latin typeface="Livvic"/>
              <a:ea typeface="Livvic"/>
              <a:cs typeface="Livvic"/>
              <a:sym typeface="Livvic"/>
            </a:endParaRPr>
          </a:p>
        </p:txBody>
      </p:sp>
      <p:sp>
        <p:nvSpPr>
          <p:cNvPr id="8806" name="Google Shape;8806;p12"/>
          <p:cNvSpPr/>
          <p:nvPr/>
        </p:nvSpPr>
        <p:spPr>
          <a:xfrm>
            <a:off x="12708" y="2378551"/>
            <a:ext cx="8846479" cy="45719"/>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12"/>
          <p:cNvSpPr/>
          <p:nvPr/>
        </p:nvSpPr>
        <p:spPr>
          <a:xfrm>
            <a:off x="1029218" y="2165862"/>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12"/>
          <p:cNvSpPr/>
          <p:nvPr/>
        </p:nvSpPr>
        <p:spPr>
          <a:xfrm>
            <a:off x="2558937" y="2133538"/>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12"/>
          <p:cNvSpPr/>
          <p:nvPr/>
        </p:nvSpPr>
        <p:spPr>
          <a:xfrm>
            <a:off x="3766096" y="2151327"/>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10" name="Google Shape;8810;p12"/>
          <p:cNvGrpSpPr/>
          <p:nvPr/>
        </p:nvGrpSpPr>
        <p:grpSpPr>
          <a:xfrm>
            <a:off x="670277" y="1488128"/>
            <a:ext cx="724264" cy="705611"/>
            <a:chOff x="2581550" y="1973000"/>
            <a:chExt cx="926050" cy="902200"/>
          </a:xfrm>
        </p:grpSpPr>
        <p:sp>
          <p:nvSpPr>
            <p:cNvPr id="8811" name="Google Shape;8811;p12"/>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12"/>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13" name="Google Shape;8813;p12"/>
          <p:cNvGrpSpPr/>
          <p:nvPr/>
        </p:nvGrpSpPr>
        <p:grpSpPr>
          <a:xfrm>
            <a:off x="2190467" y="1524011"/>
            <a:ext cx="724264" cy="705611"/>
            <a:chOff x="2581550" y="1973000"/>
            <a:chExt cx="926050" cy="902200"/>
          </a:xfrm>
        </p:grpSpPr>
        <p:sp>
          <p:nvSpPr>
            <p:cNvPr id="8814" name="Google Shape;8814;p12"/>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12"/>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16" name="Google Shape;8816;p12"/>
          <p:cNvGrpSpPr/>
          <p:nvPr/>
        </p:nvGrpSpPr>
        <p:grpSpPr>
          <a:xfrm>
            <a:off x="3425494" y="1519773"/>
            <a:ext cx="724264" cy="705611"/>
            <a:chOff x="2581550" y="1973000"/>
            <a:chExt cx="926050" cy="902200"/>
          </a:xfrm>
        </p:grpSpPr>
        <p:sp>
          <p:nvSpPr>
            <p:cNvPr id="8817" name="Google Shape;8817;p12"/>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12"/>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19" name="Google Shape;8819;p12"/>
          <p:cNvSpPr txBox="1">
            <a:spLocks noGrp="1"/>
          </p:cNvSpPr>
          <p:nvPr>
            <p:ph type="title" idx="4294967295"/>
          </p:nvPr>
        </p:nvSpPr>
        <p:spPr>
          <a:xfrm>
            <a:off x="612337" y="1616948"/>
            <a:ext cx="869335"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sz="1600">
                <a:solidFill>
                  <a:schemeClr val="dk2"/>
                </a:solidFill>
              </a:rPr>
              <a:t>1983</a:t>
            </a:r>
            <a:endParaRPr sz="1600">
              <a:solidFill>
                <a:schemeClr val="dk2"/>
              </a:solidFill>
            </a:endParaRPr>
          </a:p>
        </p:txBody>
      </p:sp>
      <p:sp>
        <p:nvSpPr>
          <p:cNvPr id="8820" name="Google Shape;8820;p12"/>
          <p:cNvSpPr txBox="1">
            <a:spLocks noGrp="1"/>
          </p:cNvSpPr>
          <p:nvPr>
            <p:ph type="title" idx="4294967295"/>
          </p:nvPr>
        </p:nvSpPr>
        <p:spPr>
          <a:xfrm>
            <a:off x="2071477" y="1642013"/>
            <a:ext cx="962243"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sz="1600">
                <a:solidFill>
                  <a:schemeClr val="dk2"/>
                </a:solidFill>
              </a:rPr>
              <a:t>1989</a:t>
            </a:r>
            <a:endParaRPr sz="1600">
              <a:solidFill>
                <a:schemeClr val="dk2"/>
              </a:solidFill>
            </a:endParaRPr>
          </a:p>
        </p:txBody>
      </p:sp>
      <p:sp>
        <p:nvSpPr>
          <p:cNvPr id="8821" name="Google Shape;8821;p12"/>
          <p:cNvSpPr txBox="1">
            <a:spLocks noGrp="1"/>
          </p:cNvSpPr>
          <p:nvPr>
            <p:ph type="title" idx="4294967295"/>
          </p:nvPr>
        </p:nvSpPr>
        <p:spPr>
          <a:xfrm>
            <a:off x="3333468" y="1609441"/>
            <a:ext cx="948074" cy="523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sz="1600">
                <a:solidFill>
                  <a:schemeClr val="dk2"/>
                </a:solidFill>
              </a:rPr>
              <a:t>1991</a:t>
            </a:r>
            <a:endParaRPr sz="1600">
              <a:solidFill>
                <a:schemeClr val="dk2"/>
              </a:solidFill>
            </a:endParaRPr>
          </a:p>
        </p:txBody>
      </p:sp>
      <p:sp>
        <p:nvSpPr>
          <p:cNvPr id="8822" name="Google Shape;8822;p12"/>
          <p:cNvSpPr txBox="1"/>
          <p:nvPr/>
        </p:nvSpPr>
        <p:spPr>
          <a:xfrm>
            <a:off x="2443388" y="2584845"/>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US" sz="1200" b="1" i="0" u="none" strike="noStrike" cap="none">
                <a:solidFill>
                  <a:schemeClr val="lt2"/>
                </a:solidFill>
                <a:latin typeface="Merriweather"/>
                <a:ea typeface="Merriweather"/>
                <a:cs typeface="Merriweather"/>
                <a:sym typeface="Merriweather"/>
              </a:rPr>
              <a:t>JARING</a:t>
            </a:r>
            <a:endParaRPr sz="1200" b="1" i="0" u="none" strike="noStrike" cap="none">
              <a:solidFill>
                <a:schemeClr val="lt2"/>
              </a:solidFill>
              <a:latin typeface="Merriweather"/>
              <a:ea typeface="Merriweather"/>
              <a:cs typeface="Merriweather"/>
              <a:sym typeface="Merriweather"/>
            </a:endParaRPr>
          </a:p>
        </p:txBody>
      </p:sp>
      <p:sp>
        <p:nvSpPr>
          <p:cNvPr id="8823" name="Google Shape;8823;p12"/>
          <p:cNvSpPr txBox="1"/>
          <p:nvPr/>
        </p:nvSpPr>
        <p:spPr>
          <a:xfrm>
            <a:off x="3198301" y="2892761"/>
            <a:ext cx="1315681"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000"/>
              <a:buFont typeface="Arial"/>
              <a:buNone/>
            </a:pPr>
            <a:r>
              <a:rPr lang="en-US" sz="1000" b="0" i="0" u="none" strike="noStrike" cap="none">
                <a:solidFill>
                  <a:schemeClr val="dk1"/>
                </a:solidFill>
                <a:latin typeface="Livvic"/>
                <a:ea typeface="Livvic"/>
                <a:cs typeface="Livvic"/>
                <a:sym typeface="Livvic"/>
              </a:rPr>
              <a:t>Pelancaran Joint Advanced Integrated Networking.</a:t>
            </a:r>
            <a:endParaRPr sz="1000" b="0" i="0" u="none" strike="noStrike" cap="none">
              <a:solidFill>
                <a:schemeClr val="dk1"/>
              </a:solidFill>
              <a:latin typeface="Livvic"/>
              <a:ea typeface="Livvic"/>
              <a:cs typeface="Livvic"/>
              <a:sym typeface="Livvic"/>
            </a:endParaRPr>
          </a:p>
        </p:txBody>
      </p:sp>
      <p:sp>
        <p:nvSpPr>
          <p:cNvPr id="8824" name="Google Shape;8824;p12"/>
          <p:cNvSpPr txBox="1"/>
          <p:nvPr/>
        </p:nvSpPr>
        <p:spPr>
          <a:xfrm>
            <a:off x="1898860" y="2926804"/>
            <a:ext cx="1501653" cy="100966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dk1"/>
              </a:buClr>
              <a:buSzPts val="1100"/>
              <a:buFont typeface="Arial"/>
              <a:buNone/>
            </a:pPr>
            <a:r>
              <a:rPr lang="en-US" sz="1000" b="0" i="0" u="none" strike="noStrike" cap="none">
                <a:solidFill>
                  <a:schemeClr val="dk1"/>
                </a:solidFill>
                <a:latin typeface="Livvic"/>
                <a:ea typeface="Livvic"/>
                <a:cs typeface="Livvic"/>
                <a:sym typeface="Livvic"/>
              </a:rPr>
              <a:t>Rangkaian Komputer Malaysia dilancarkan. Terhad kepada pengguna Universiti.</a:t>
            </a:r>
            <a:endParaRPr sz="1000" b="0" i="0" u="none" strike="noStrike" cap="none">
              <a:solidFill>
                <a:srgbClr val="000000"/>
              </a:solidFill>
              <a:latin typeface="Livvic"/>
              <a:ea typeface="Livvic"/>
              <a:cs typeface="Livvic"/>
              <a:sym typeface="Livvic"/>
            </a:endParaRPr>
          </a:p>
        </p:txBody>
      </p:sp>
      <p:sp>
        <p:nvSpPr>
          <p:cNvPr id="8825" name="Google Shape;8825;p12"/>
          <p:cNvSpPr/>
          <p:nvPr/>
        </p:nvSpPr>
        <p:spPr>
          <a:xfrm>
            <a:off x="5105481" y="2129300"/>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26" name="Google Shape;8826;p12"/>
          <p:cNvGrpSpPr/>
          <p:nvPr/>
        </p:nvGrpSpPr>
        <p:grpSpPr>
          <a:xfrm>
            <a:off x="4759961" y="1519773"/>
            <a:ext cx="724264" cy="705611"/>
            <a:chOff x="2581550" y="1973000"/>
            <a:chExt cx="926050" cy="902200"/>
          </a:xfrm>
        </p:grpSpPr>
        <p:sp>
          <p:nvSpPr>
            <p:cNvPr id="8827" name="Google Shape;8827;p12"/>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12"/>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29" name="Google Shape;8829;p12"/>
          <p:cNvSpPr txBox="1"/>
          <p:nvPr/>
        </p:nvSpPr>
        <p:spPr>
          <a:xfrm>
            <a:off x="4667935" y="1609441"/>
            <a:ext cx="948074"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US" sz="1600" b="1" i="0" u="none" strike="noStrike" cap="none">
                <a:solidFill>
                  <a:schemeClr val="dk2"/>
                </a:solidFill>
                <a:latin typeface="Merriweather"/>
                <a:ea typeface="Merriweather"/>
                <a:cs typeface="Merriweather"/>
                <a:sym typeface="Merriweather"/>
              </a:rPr>
              <a:t>1999</a:t>
            </a:r>
            <a:endParaRPr/>
          </a:p>
        </p:txBody>
      </p:sp>
      <p:sp>
        <p:nvSpPr>
          <p:cNvPr id="8830" name="Google Shape;8830;p12"/>
          <p:cNvSpPr/>
          <p:nvPr/>
        </p:nvSpPr>
        <p:spPr>
          <a:xfrm>
            <a:off x="6551380" y="2092692"/>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31" name="Google Shape;8831;p12"/>
          <p:cNvGrpSpPr/>
          <p:nvPr/>
        </p:nvGrpSpPr>
        <p:grpSpPr>
          <a:xfrm>
            <a:off x="6205860" y="1483165"/>
            <a:ext cx="724264" cy="705611"/>
            <a:chOff x="2581550" y="1973000"/>
            <a:chExt cx="926050" cy="902200"/>
          </a:xfrm>
        </p:grpSpPr>
        <p:sp>
          <p:nvSpPr>
            <p:cNvPr id="8832" name="Google Shape;8832;p12"/>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12"/>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34" name="Google Shape;8834;p12"/>
          <p:cNvSpPr txBox="1"/>
          <p:nvPr/>
        </p:nvSpPr>
        <p:spPr>
          <a:xfrm>
            <a:off x="6113834" y="1572833"/>
            <a:ext cx="948074"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US" sz="1600" b="1" i="0" u="none" strike="noStrike" cap="none">
                <a:solidFill>
                  <a:schemeClr val="dk2"/>
                </a:solidFill>
                <a:latin typeface="Merriweather"/>
                <a:ea typeface="Merriweather"/>
                <a:cs typeface="Merriweather"/>
                <a:sym typeface="Merriweather"/>
              </a:rPr>
              <a:t>1999</a:t>
            </a:r>
            <a:endParaRPr/>
          </a:p>
        </p:txBody>
      </p:sp>
      <p:sp>
        <p:nvSpPr>
          <p:cNvPr id="8835" name="Google Shape;8835;p12"/>
          <p:cNvSpPr/>
          <p:nvPr/>
        </p:nvSpPr>
        <p:spPr>
          <a:xfrm>
            <a:off x="7963288" y="209603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36" name="Google Shape;8836;p12"/>
          <p:cNvGrpSpPr/>
          <p:nvPr/>
        </p:nvGrpSpPr>
        <p:grpSpPr>
          <a:xfrm>
            <a:off x="7617768" y="1486506"/>
            <a:ext cx="724264" cy="705611"/>
            <a:chOff x="2581550" y="1973000"/>
            <a:chExt cx="926050" cy="902200"/>
          </a:xfrm>
        </p:grpSpPr>
        <p:sp>
          <p:nvSpPr>
            <p:cNvPr id="8837" name="Google Shape;8837;p12"/>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12"/>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39" name="Google Shape;8839;p12"/>
          <p:cNvSpPr txBox="1"/>
          <p:nvPr/>
        </p:nvSpPr>
        <p:spPr>
          <a:xfrm>
            <a:off x="7512270" y="1615216"/>
            <a:ext cx="948074" cy="5232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lt2"/>
              </a:buClr>
              <a:buSzPts val="2800"/>
              <a:buFont typeface="Merriweather"/>
              <a:buNone/>
            </a:pPr>
            <a:r>
              <a:rPr lang="en-US" sz="1600" b="1" i="0" u="none" strike="noStrike" cap="none">
                <a:solidFill>
                  <a:schemeClr val="dk2"/>
                </a:solidFill>
                <a:latin typeface="Merriweather"/>
                <a:ea typeface="Merriweather"/>
                <a:cs typeface="Merriweather"/>
                <a:sym typeface="Merriweather"/>
              </a:rPr>
              <a:t>2000</a:t>
            </a:r>
            <a:endParaRPr/>
          </a:p>
        </p:txBody>
      </p:sp>
      <p:sp>
        <p:nvSpPr>
          <p:cNvPr id="8840" name="Google Shape;8840;p12"/>
          <p:cNvSpPr txBox="1"/>
          <p:nvPr/>
        </p:nvSpPr>
        <p:spPr>
          <a:xfrm>
            <a:off x="6740037" y="2545952"/>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US" sz="1200" b="1" i="0" u="none" strike="noStrike" cap="none">
                <a:solidFill>
                  <a:schemeClr val="lt2"/>
                </a:solidFill>
                <a:latin typeface="Merriweather"/>
                <a:ea typeface="Merriweather"/>
                <a:cs typeface="Merriweather"/>
                <a:sym typeface="Merriweather"/>
              </a:rPr>
              <a:t>ISP Lain</a:t>
            </a:r>
            <a:endParaRPr sz="1200" b="1" i="0" u="none" strike="noStrike" cap="none">
              <a:solidFill>
                <a:schemeClr val="lt2"/>
              </a:solidFill>
              <a:latin typeface="Merriweather"/>
              <a:ea typeface="Merriweather"/>
              <a:cs typeface="Merriweather"/>
              <a:sym typeface="Merriweather"/>
            </a:endParaRPr>
          </a:p>
        </p:txBody>
      </p:sp>
      <p:sp>
        <p:nvSpPr>
          <p:cNvPr id="8841" name="Google Shape;8841;p12"/>
          <p:cNvSpPr txBox="1"/>
          <p:nvPr/>
        </p:nvSpPr>
        <p:spPr>
          <a:xfrm>
            <a:off x="5296483" y="2513501"/>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US" sz="1200" b="1" i="0" u="none" strike="noStrike" cap="none">
                <a:solidFill>
                  <a:schemeClr val="lt2"/>
                </a:solidFill>
                <a:latin typeface="Merriweather"/>
                <a:ea typeface="Merriweather"/>
                <a:cs typeface="Merriweather"/>
                <a:sym typeface="Merriweather"/>
              </a:rPr>
              <a:t>TM Net</a:t>
            </a:r>
            <a:endParaRPr sz="1200" b="1" i="0" u="none" strike="noStrike" cap="none">
              <a:solidFill>
                <a:schemeClr val="lt2"/>
              </a:solidFill>
              <a:latin typeface="Merriweather"/>
              <a:ea typeface="Merriweather"/>
              <a:cs typeface="Merriweather"/>
              <a:sym typeface="Merriweather"/>
            </a:endParaRPr>
          </a:p>
        </p:txBody>
      </p:sp>
      <p:sp>
        <p:nvSpPr>
          <p:cNvPr id="8842" name="Google Shape;8842;p12"/>
          <p:cNvSpPr txBox="1"/>
          <p:nvPr/>
        </p:nvSpPr>
        <p:spPr>
          <a:xfrm>
            <a:off x="3867919" y="2592253"/>
            <a:ext cx="2617800" cy="7056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US" sz="1200" b="1" i="0" u="none" strike="noStrike" cap="none">
                <a:solidFill>
                  <a:schemeClr val="lt2"/>
                </a:solidFill>
                <a:latin typeface="Merriweather"/>
                <a:ea typeface="Merriweather"/>
                <a:cs typeface="Merriweather"/>
                <a:sym typeface="Merriweather"/>
              </a:rPr>
              <a:t>JARING A-Bone</a:t>
            </a:r>
            <a:endParaRPr sz="1200" b="1" i="0" u="none" strike="noStrike" cap="none">
              <a:solidFill>
                <a:schemeClr val="lt2"/>
              </a:solidFill>
              <a:latin typeface="Merriweather"/>
              <a:ea typeface="Merriweather"/>
              <a:cs typeface="Merriweather"/>
              <a:sym typeface="Merriweather"/>
            </a:endParaRPr>
          </a:p>
        </p:txBody>
      </p:sp>
      <p:sp>
        <p:nvSpPr>
          <p:cNvPr id="8843" name="Google Shape;8843;p12"/>
          <p:cNvSpPr txBox="1"/>
          <p:nvPr/>
        </p:nvSpPr>
        <p:spPr>
          <a:xfrm>
            <a:off x="4397537" y="2861255"/>
            <a:ext cx="1522081"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000"/>
              <a:buFont typeface="Arial"/>
              <a:buNone/>
            </a:pPr>
            <a:r>
              <a:rPr lang="en-US" sz="1000" b="0" i="0" u="none" strike="noStrike" cap="none">
                <a:solidFill>
                  <a:schemeClr val="dk1"/>
                </a:solidFill>
                <a:latin typeface="Livvic"/>
                <a:ea typeface="Livvic"/>
                <a:cs typeface="Livvic"/>
                <a:sym typeface="Livvic"/>
              </a:rPr>
              <a:t>Perjanjian persefahaman dengan Asia Internet Holding (AIH) dari Jepun bagi mempertingkatkan perkhidmatan Internet untuk pengguna tempatan dan Asia Pasifik.</a:t>
            </a:r>
            <a:endParaRPr sz="1000" b="0" i="0" u="none" strike="noStrike" cap="none">
              <a:solidFill>
                <a:schemeClr val="dk1"/>
              </a:solidFill>
              <a:latin typeface="Livvic"/>
              <a:ea typeface="Livvic"/>
              <a:cs typeface="Livvic"/>
              <a:sym typeface="Livvic"/>
            </a:endParaRPr>
          </a:p>
        </p:txBody>
      </p:sp>
      <p:sp>
        <p:nvSpPr>
          <p:cNvPr id="8844" name="Google Shape;8844;p12"/>
          <p:cNvSpPr txBox="1"/>
          <p:nvPr/>
        </p:nvSpPr>
        <p:spPr>
          <a:xfrm>
            <a:off x="5928552" y="2834795"/>
            <a:ext cx="1422409"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000"/>
              <a:buFont typeface="Arial"/>
              <a:buNone/>
            </a:pPr>
            <a:r>
              <a:rPr lang="en-US" sz="1000" b="0" i="0" u="none" strike="noStrike" cap="none">
                <a:solidFill>
                  <a:schemeClr val="dk1"/>
                </a:solidFill>
                <a:latin typeface="Livvic"/>
                <a:ea typeface="Livvic"/>
                <a:cs typeface="Livvic"/>
                <a:sym typeface="Livvic"/>
              </a:rPr>
              <a:t>Telekom Malaysia Berhad telah memulakan perkhidmatan TMNet, sebagai Pembekal Perkhidmatan Internet (ISP) kedua Malaysia</a:t>
            </a:r>
            <a:endParaRPr sz="1000" b="0" i="0" u="none" strike="noStrike" cap="none">
              <a:solidFill>
                <a:schemeClr val="dk1"/>
              </a:solidFill>
              <a:latin typeface="Livvic"/>
              <a:ea typeface="Livvic"/>
              <a:cs typeface="Livvic"/>
              <a:sym typeface="Livvic"/>
            </a:endParaRPr>
          </a:p>
        </p:txBody>
      </p:sp>
      <p:sp>
        <p:nvSpPr>
          <p:cNvPr id="8845" name="Google Shape;8845;p12"/>
          <p:cNvSpPr txBox="1"/>
          <p:nvPr/>
        </p:nvSpPr>
        <p:spPr>
          <a:xfrm>
            <a:off x="7308674" y="2802361"/>
            <a:ext cx="1522081" cy="12873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1000"/>
              <a:buFont typeface="Arial"/>
              <a:buNone/>
            </a:pPr>
            <a:r>
              <a:rPr lang="en-US" sz="1000" b="0" i="0" u="none" strike="noStrike" cap="none">
                <a:solidFill>
                  <a:schemeClr val="dk1"/>
                </a:solidFill>
                <a:latin typeface="Livvic"/>
                <a:ea typeface="Livvic"/>
                <a:cs typeface="Livvic"/>
                <a:sym typeface="Livvic"/>
              </a:rPr>
              <a:t>Syarikat-syarikat lain yang turut menyediakan perkhidmatan ISP di Malaysia ialah Maxis Communications Berhad, DiGi Telecommunications Sdn Bhd. dan Time dotCom Berhad</a:t>
            </a:r>
            <a:endParaRPr sz="1000" b="0" i="0" u="none" strike="noStrike" cap="none">
              <a:solidFill>
                <a:schemeClr val="dk1"/>
              </a:solidFill>
              <a:latin typeface="Livvic"/>
              <a:ea typeface="Livvic"/>
              <a:cs typeface="Livvic"/>
              <a:sym typeface="Livvic"/>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849"/>
        <p:cNvGrpSpPr/>
        <p:nvPr/>
      </p:nvGrpSpPr>
      <p:grpSpPr>
        <a:xfrm>
          <a:off x="0" y="0"/>
          <a:ext cx="0" cy="0"/>
          <a:chOff x="0" y="0"/>
          <a:chExt cx="0" cy="0"/>
        </a:xfrm>
      </p:grpSpPr>
      <p:sp>
        <p:nvSpPr>
          <p:cNvPr id="8850" name="Google Shape;8850;p13"/>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13"/>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13"/>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r>
              <a:rPr lang="en-US"/>
              <a:t>Hubungan</a:t>
            </a:r>
            <a:endParaRPr/>
          </a:p>
        </p:txBody>
      </p:sp>
      <p:sp>
        <p:nvSpPr>
          <p:cNvPr id="8853" name="Google Shape;8853;p13"/>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2000"/>
              <a:buNone/>
            </a:pPr>
            <a:r>
              <a:rPr lang="en-US"/>
              <a:t>02</a:t>
            </a:r>
            <a:endParaRPr/>
          </a:p>
        </p:txBody>
      </p:sp>
      <p:sp>
        <p:nvSpPr>
          <p:cNvPr id="8854" name="Google Shape;8854;p13"/>
          <p:cNvSpPr txBox="1">
            <a:spLocks noGrp="1"/>
          </p:cNvSpPr>
          <p:nvPr>
            <p:ph type="subTitle" idx="1"/>
          </p:nvPr>
        </p:nvSpPr>
        <p:spPr>
          <a:xfrm>
            <a:off x="4572000" y="3297463"/>
            <a:ext cx="3792900" cy="5163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400"/>
              <a:buNone/>
            </a:pPr>
            <a:r>
              <a:rPr lang="en-US">
                <a:solidFill>
                  <a:schemeClr val="dk1"/>
                </a:solidFill>
              </a:rPr>
              <a:t>Manusia dan teknologi</a:t>
            </a:r>
            <a:endParaRPr/>
          </a:p>
        </p:txBody>
      </p:sp>
      <p:sp>
        <p:nvSpPr>
          <p:cNvPr id="8855" name="Google Shape;8855;p13"/>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13"/>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860"/>
        <p:cNvGrpSpPr/>
        <p:nvPr/>
      </p:nvGrpSpPr>
      <p:grpSpPr>
        <a:xfrm>
          <a:off x="0" y="0"/>
          <a:ext cx="0" cy="0"/>
          <a:chOff x="0" y="0"/>
          <a:chExt cx="0" cy="0"/>
        </a:xfrm>
      </p:grpSpPr>
      <p:sp>
        <p:nvSpPr>
          <p:cNvPr id="8861" name="Google Shape;8861;p14"/>
          <p:cNvSpPr txBox="1">
            <a:spLocks noGrp="1"/>
          </p:cNvSpPr>
          <p:nvPr>
            <p:ph type="title"/>
          </p:nvPr>
        </p:nvSpPr>
        <p:spPr>
          <a:xfrm>
            <a:off x="713225" y="445025"/>
            <a:ext cx="76992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Hubungan Teknologi dan Manusia</a:t>
            </a:r>
            <a:endParaRPr/>
          </a:p>
        </p:txBody>
      </p:sp>
      <p:sp>
        <p:nvSpPr>
          <p:cNvPr id="8862" name="Google Shape;8862;p14"/>
          <p:cNvSpPr txBox="1">
            <a:spLocks noGrp="1"/>
          </p:cNvSpPr>
          <p:nvPr>
            <p:ph type="subTitle" idx="1"/>
          </p:nvPr>
        </p:nvSpPr>
        <p:spPr>
          <a:xfrm>
            <a:off x="647838" y="1594625"/>
            <a:ext cx="1604400" cy="8802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800"/>
              <a:buNone/>
            </a:pPr>
            <a:r>
              <a:rPr lang="en-US"/>
              <a:t>ICT sebagai Alat</a:t>
            </a:r>
            <a:endParaRPr/>
          </a:p>
        </p:txBody>
      </p:sp>
      <p:sp>
        <p:nvSpPr>
          <p:cNvPr id="8863" name="Google Shape;8863;p14"/>
          <p:cNvSpPr txBox="1">
            <a:spLocks noGrp="1"/>
          </p:cNvSpPr>
          <p:nvPr>
            <p:ph type="subTitle" idx="2"/>
          </p:nvPr>
        </p:nvSpPr>
        <p:spPr>
          <a:xfrm>
            <a:off x="7186288" y="3266625"/>
            <a:ext cx="1604400" cy="880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800"/>
              <a:buNone/>
            </a:pPr>
            <a:r>
              <a:rPr lang="en-US"/>
              <a:t>ICT sebagai beban</a:t>
            </a:r>
            <a:endParaRPr/>
          </a:p>
        </p:txBody>
      </p:sp>
      <p:sp>
        <p:nvSpPr>
          <p:cNvPr id="8864" name="Google Shape;8864;p14"/>
          <p:cNvSpPr txBox="1">
            <a:spLocks noGrp="1"/>
          </p:cNvSpPr>
          <p:nvPr>
            <p:ph type="subTitle" idx="3"/>
          </p:nvPr>
        </p:nvSpPr>
        <p:spPr>
          <a:xfrm>
            <a:off x="2440462" y="1594625"/>
            <a:ext cx="4451295" cy="880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400"/>
              <a:buNone/>
            </a:pPr>
            <a:r>
              <a:rPr lang="en-US"/>
              <a:t>Yang mempercepatkan banyak urusan…</a:t>
            </a:r>
            <a:endParaRPr/>
          </a:p>
          <a:p>
            <a:pPr marL="0" lvl="0" indent="0" algn="l" rtl="0">
              <a:lnSpc>
                <a:spcPct val="100000"/>
              </a:lnSpc>
              <a:spcBef>
                <a:spcPts val="0"/>
              </a:spcBef>
              <a:spcAft>
                <a:spcPts val="0"/>
              </a:spcAft>
              <a:buSzPts val="1400"/>
              <a:buNone/>
            </a:pPr>
            <a:r>
              <a:rPr lang="en-US"/>
              <a:t>Yang memudahkan dan meringankan tugas…</a:t>
            </a:r>
            <a:endParaRPr/>
          </a:p>
          <a:p>
            <a:pPr marL="0" lvl="0" indent="0" algn="l" rtl="0">
              <a:lnSpc>
                <a:spcPct val="100000"/>
              </a:lnSpc>
              <a:spcBef>
                <a:spcPts val="0"/>
              </a:spcBef>
              <a:spcAft>
                <a:spcPts val="0"/>
              </a:spcAft>
              <a:buSzPts val="1400"/>
              <a:buNone/>
            </a:pPr>
            <a:r>
              <a:rPr lang="en-US"/>
              <a:t>Yang membantu komunikasi lebih efisien…</a:t>
            </a:r>
            <a:endParaRPr/>
          </a:p>
          <a:p>
            <a:pPr marL="0" lvl="0" indent="0" algn="l" rtl="0">
              <a:lnSpc>
                <a:spcPct val="100000"/>
              </a:lnSpc>
              <a:spcBef>
                <a:spcPts val="0"/>
              </a:spcBef>
              <a:spcAft>
                <a:spcPts val="0"/>
              </a:spcAft>
              <a:buSzPts val="1400"/>
              <a:buNone/>
            </a:pPr>
            <a:r>
              <a:rPr lang="en-US"/>
              <a:t>Yang menghubungkan sesiapa sahaja dimana jua…</a:t>
            </a:r>
            <a:endParaRPr/>
          </a:p>
        </p:txBody>
      </p:sp>
      <p:sp>
        <p:nvSpPr>
          <p:cNvPr id="8865" name="Google Shape;8865;p14"/>
          <p:cNvSpPr txBox="1">
            <a:spLocks noGrp="1"/>
          </p:cNvSpPr>
          <p:nvPr>
            <p:ph type="subTitle" idx="4"/>
          </p:nvPr>
        </p:nvSpPr>
        <p:spPr>
          <a:xfrm>
            <a:off x="2355924" y="3272995"/>
            <a:ext cx="5067103" cy="8802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400"/>
              <a:buNone/>
            </a:pPr>
            <a:r>
              <a:rPr lang="en-US" b="1"/>
              <a:t>Kerja</a:t>
            </a:r>
            <a:r>
              <a:rPr lang="en-US"/>
              <a:t> kepada orang yang tidak menguasai teknologi</a:t>
            </a:r>
            <a:endParaRPr/>
          </a:p>
          <a:p>
            <a:pPr marL="0" lvl="0" indent="0" algn="l" rtl="0">
              <a:lnSpc>
                <a:spcPct val="100000"/>
              </a:lnSpc>
              <a:spcBef>
                <a:spcPts val="0"/>
              </a:spcBef>
              <a:spcAft>
                <a:spcPts val="0"/>
              </a:spcAft>
              <a:buSzPts val="1400"/>
              <a:buNone/>
            </a:pPr>
            <a:r>
              <a:rPr lang="en-US" b="1"/>
              <a:t>Hidup </a:t>
            </a:r>
            <a:r>
              <a:rPr lang="en-US"/>
              <a:t>kerana tuntutan kerja 24 jam, 7 hari seminggu</a:t>
            </a:r>
            <a:endParaRPr/>
          </a:p>
          <a:p>
            <a:pPr marL="0" lvl="0" indent="0" algn="l" rtl="0">
              <a:lnSpc>
                <a:spcPct val="100000"/>
              </a:lnSpc>
              <a:spcBef>
                <a:spcPts val="0"/>
              </a:spcBef>
              <a:spcAft>
                <a:spcPts val="0"/>
              </a:spcAft>
              <a:buSzPts val="1400"/>
              <a:buNone/>
            </a:pPr>
            <a:r>
              <a:rPr lang="en-US" b="1"/>
              <a:t>Seharian </a:t>
            </a:r>
            <a:r>
              <a:rPr lang="en-US"/>
              <a:t>kerana dikejar pemiutang (kad kredit, rumah, kereta)</a:t>
            </a:r>
            <a:endParaRPr/>
          </a:p>
          <a:p>
            <a:pPr marL="0" lvl="0" indent="0" algn="l" rtl="0">
              <a:lnSpc>
                <a:spcPct val="100000"/>
              </a:lnSpc>
              <a:spcBef>
                <a:spcPts val="0"/>
              </a:spcBef>
              <a:spcAft>
                <a:spcPts val="0"/>
              </a:spcAft>
              <a:buSzPts val="1400"/>
              <a:buNone/>
            </a:pPr>
            <a:r>
              <a:rPr lang="en-US" b="1"/>
              <a:t>Hidup </a:t>
            </a:r>
            <a:r>
              <a:rPr lang="en-US"/>
              <a:t>baharu (siber buli, hate speech, mangsa scam)</a:t>
            </a:r>
            <a:endParaRPr/>
          </a:p>
        </p:txBody>
      </p:sp>
      <p:sp>
        <p:nvSpPr>
          <p:cNvPr id="8866" name="Google Shape;8866;p14"/>
          <p:cNvSpPr/>
          <p:nvPr/>
        </p:nvSpPr>
        <p:spPr>
          <a:xfrm>
            <a:off x="2377500" y="1553275"/>
            <a:ext cx="4606988"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14"/>
          <p:cNvSpPr/>
          <p:nvPr/>
        </p:nvSpPr>
        <p:spPr>
          <a:xfrm>
            <a:off x="2377500" y="3205050"/>
            <a:ext cx="47329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14"/>
          <p:cNvSpPr/>
          <p:nvPr/>
        </p:nvSpPr>
        <p:spPr>
          <a:xfrm rot="-5400000">
            <a:off x="2306994" y="1994148"/>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14"/>
          <p:cNvSpPr/>
          <p:nvPr/>
        </p:nvSpPr>
        <p:spPr>
          <a:xfrm rot="5400000" flipH="1">
            <a:off x="7144619" y="3672573"/>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70" name="Google Shape;8870;p14"/>
          <p:cNvGrpSpPr/>
          <p:nvPr/>
        </p:nvGrpSpPr>
        <p:grpSpPr>
          <a:xfrm>
            <a:off x="3598293" y="2844405"/>
            <a:ext cx="2252199" cy="93989"/>
            <a:chOff x="3445893" y="4053330"/>
            <a:chExt cx="2252199" cy="93989"/>
          </a:xfrm>
        </p:grpSpPr>
        <p:sp>
          <p:nvSpPr>
            <p:cNvPr id="8871" name="Google Shape;8871;p1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1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73" name="Google Shape;8873;p14"/>
          <p:cNvGrpSpPr/>
          <p:nvPr/>
        </p:nvGrpSpPr>
        <p:grpSpPr>
          <a:xfrm rot="2700000" flipH="1">
            <a:off x="292457" y="2493179"/>
            <a:ext cx="1097742" cy="4163486"/>
            <a:chOff x="4591050" y="1653000"/>
            <a:chExt cx="560975" cy="2127650"/>
          </a:xfrm>
        </p:grpSpPr>
        <p:sp>
          <p:nvSpPr>
            <p:cNvPr id="8874" name="Google Shape;8874;p14"/>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14"/>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14"/>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14"/>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14"/>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14"/>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14"/>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14"/>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14"/>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14"/>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14"/>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14"/>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14"/>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14"/>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14"/>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14"/>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14"/>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14"/>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14"/>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14"/>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14"/>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14"/>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14"/>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14"/>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14"/>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14"/>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14"/>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14"/>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14"/>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14"/>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14"/>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14"/>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14"/>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14"/>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14"/>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14"/>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14"/>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14"/>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14"/>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14"/>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14"/>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14"/>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14"/>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14"/>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14"/>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14"/>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14"/>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14"/>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14"/>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14"/>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14"/>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14"/>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14"/>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14"/>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14"/>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14"/>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14"/>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14"/>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14"/>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14"/>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14"/>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14"/>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14"/>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14"/>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14"/>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14"/>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14"/>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14"/>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14"/>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14"/>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14"/>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14"/>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14"/>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14"/>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14"/>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14"/>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14"/>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14"/>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14"/>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14"/>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14"/>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14"/>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14"/>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14"/>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14"/>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14"/>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14"/>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14"/>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14"/>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14"/>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14"/>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14"/>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14"/>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14"/>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14"/>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14"/>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14"/>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14"/>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14"/>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14"/>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14"/>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14"/>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14"/>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14"/>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14"/>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14"/>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14"/>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14"/>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14"/>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14"/>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14"/>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14"/>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14"/>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14"/>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14"/>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14"/>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14"/>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14"/>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14"/>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14"/>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14"/>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14"/>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14"/>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14"/>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14"/>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14"/>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14"/>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14"/>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14"/>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14"/>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14"/>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14"/>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14"/>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14"/>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14"/>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14"/>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14"/>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14"/>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14"/>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14"/>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14"/>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14"/>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14"/>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14"/>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14"/>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14"/>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14"/>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14"/>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14"/>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14"/>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14"/>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14"/>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14"/>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14"/>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14"/>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14"/>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14"/>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14"/>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14"/>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14"/>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14"/>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14"/>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14"/>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14"/>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14"/>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14"/>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14"/>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14"/>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14"/>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14"/>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14"/>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14"/>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14"/>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14"/>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14"/>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14"/>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14"/>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14"/>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14"/>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14"/>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14"/>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14"/>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14"/>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14"/>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14"/>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14"/>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14"/>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14"/>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14"/>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14"/>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14"/>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14"/>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14"/>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14"/>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14"/>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14"/>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14"/>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14"/>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14"/>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14"/>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14"/>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14"/>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14"/>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14"/>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14"/>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14"/>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14"/>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14"/>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14"/>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14"/>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14"/>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14"/>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14"/>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14"/>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14"/>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14"/>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14"/>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14"/>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14"/>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14"/>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14"/>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14"/>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14"/>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14"/>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14"/>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14"/>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14"/>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14"/>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14"/>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14"/>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14"/>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14"/>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14"/>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14"/>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14"/>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14"/>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14"/>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14"/>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14"/>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14"/>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14"/>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14"/>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14"/>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14"/>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14"/>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14"/>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14"/>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14"/>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14"/>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14"/>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14"/>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14"/>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14"/>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14"/>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14"/>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14"/>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14"/>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14"/>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14"/>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14"/>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14"/>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14"/>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14"/>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14"/>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14"/>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14"/>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14"/>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14"/>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14"/>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14"/>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14"/>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14"/>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14"/>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14"/>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14"/>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14"/>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14"/>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14"/>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14"/>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14"/>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14"/>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14"/>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14"/>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14"/>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14"/>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14"/>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14"/>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14"/>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14"/>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14"/>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14"/>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14"/>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14"/>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14"/>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14"/>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14"/>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14"/>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14"/>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14"/>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14"/>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14"/>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14"/>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76" name="Google Shape;9176;p14"/>
          <p:cNvGrpSpPr/>
          <p:nvPr/>
        </p:nvGrpSpPr>
        <p:grpSpPr>
          <a:xfrm rot="2700000" flipH="1">
            <a:off x="444857" y="2340779"/>
            <a:ext cx="1097742" cy="4163486"/>
            <a:chOff x="4591050" y="1653000"/>
            <a:chExt cx="560975" cy="2127650"/>
          </a:xfrm>
        </p:grpSpPr>
        <p:sp>
          <p:nvSpPr>
            <p:cNvPr id="9177" name="Google Shape;9177;p14"/>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14"/>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14"/>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14"/>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14"/>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14"/>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14"/>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14"/>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14"/>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14"/>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14"/>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14"/>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14"/>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14"/>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14"/>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14"/>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14"/>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14"/>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14"/>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14"/>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14"/>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14"/>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14"/>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14"/>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14"/>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14"/>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14"/>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14"/>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14"/>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14"/>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14"/>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14"/>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14"/>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14"/>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14"/>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14"/>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14"/>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14"/>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14"/>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14"/>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14"/>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14"/>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14"/>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14"/>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14"/>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14"/>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14"/>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14"/>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14"/>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14"/>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14"/>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14"/>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14"/>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14"/>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14"/>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14"/>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14"/>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14"/>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14"/>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14"/>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14"/>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14"/>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14"/>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14"/>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14"/>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14"/>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14"/>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14"/>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14"/>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14"/>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14"/>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14"/>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14"/>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14"/>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14"/>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14"/>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14"/>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14"/>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14"/>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14"/>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14"/>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14"/>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14"/>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14"/>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14"/>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14"/>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14"/>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14"/>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14"/>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14"/>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14"/>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14"/>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14"/>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14"/>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14"/>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14"/>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14"/>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14"/>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14"/>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14"/>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14"/>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14"/>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14"/>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14"/>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14"/>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14"/>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14"/>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14"/>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14"/>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14"/>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14"/>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14"/>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14"/>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14"/>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14"/>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14"/>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14"/>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14"/>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14"/>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14"/>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14"/>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14"/>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14"/>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14"/>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14"/>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14"/>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14"/>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14"/>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14"/>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14"/>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14"/>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14"/>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14"/>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14"/>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14"/>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14"/>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14"/>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14"/>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14"/>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14"/>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14"/>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14"/>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14"/>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14"/>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14"/>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14"/>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14"/>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14"/>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14"/>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14"/>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14"/>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14"/>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14"/>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14"/>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14"/>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14"/>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14"/>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14"/>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14"/>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14"/>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14"/>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14"/>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14"/>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14"/>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14"/>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14"/>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14"/>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14"/>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14"/>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14"/>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14"/>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14"/>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14"/>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14"/>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14"/>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14"/>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14"/>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14"/>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14"/>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14"/>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14"/>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14"/>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14"/>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14"/>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14"/>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14"/>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14"/>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14"/>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14"/>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14"/>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14"/>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14"/>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14"/>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14"/>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14"/>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14"/>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14"/>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14"/>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14"/>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14"/>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14"/>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14"/>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14"/>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14"/>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14"/>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14"/>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14"/>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14"/>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14"/>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14"/>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14"/>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14"/>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14"/>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14"/>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14"/>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14"/>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14"/>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14"/>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14"/>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14"/>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14"/>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14"/>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14"/>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14"/>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14"/>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14"/>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14"/>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14"/>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14"/>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14"/>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14"/>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14"/>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14"/>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14"/>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14"/>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14"/>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14"/>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14"/>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14"/>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14"/>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14"/>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14"/>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14"/>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14"/>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14"/>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14"/>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14"/>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14"/>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14"/>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14"/>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14"/>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14"/>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14"/>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14"/>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14"/>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14"/>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14"/>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14"/>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14"/>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14"/>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14"/>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14"/>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14"/>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14"/>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14"/>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14"/>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14"/>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14"/>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14"/>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14"/>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14"/>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14"/>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14"/>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14"/>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14"/>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14"/>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14"/>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14"/>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14"/>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14"/>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14"/>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14"/>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14"/>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14"/>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14"/>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14"/>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14"/>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14"/>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14"/>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14"/>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14"/>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14"/>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14"/>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14"/>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14"/>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14"/>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14"/>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14"/>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14"/>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14"/>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14"/>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14"/>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3" name="Google Shape;9483;p15"/>
          <p:cNvGrpSpPr/>
          <p:nvPr/>
        </p:nvGrpSpPr>
        <p:grpSpPr>
          <a:xfrm>
            <a:off x="2206623" y="3989950"/>
            <a:ext cx="5035502" cy="1842426"/>
            <a:chOff x="2048150" y="1951500"/>
            <a:chExt cx="3702575" cy="1354725"/>
          </a:xfrm>
        </p:grpSpPr>
        <p:sp>
          <p:nvSpPr>
            <p:cNvPr id="9484" name="Google Shape;9484;p15"/>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15"/>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15"/>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15"/>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15"/>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15"/>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15"/>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15"/>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15"/>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15"/>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15"/>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15"/>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15"/>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15"/>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15"/>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15"/>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15"/>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15"/>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15"/>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15"/>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15"/>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15"/>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15"/>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15"/>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15"/>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15"/>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15"/>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15"/>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15"/>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15"/>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15"/>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15"/>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15"/>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15"/>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15"/>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15"/>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15"/>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15"/>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15"/>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15"/>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15"/>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15"/>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15"/>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15"/>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15"/>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15"/>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15"/>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15"/>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15"/>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15"/>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15"/>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15"/>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15"/>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15"/>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15"/>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15"/>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15"/>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15"/>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15"/>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15"/>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15"/>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15"/>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15"/>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15"/>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15"/>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15"/>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15"/>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15"/>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15"/>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15"/>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15"/>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15"/>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15"/>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15"/>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15"/>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15"/>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15"/>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15"/>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15"/>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15"/>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15"/>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15"/>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15"/>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15"/>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15"/>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15"/>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15"/>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15"/>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15"/>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15"/>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15"/>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15"/>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15"/>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15"/>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15"/>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15"/>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15"/>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15"/>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15"/>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15"/>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15"/>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15"/>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15"/>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15"/>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15"/>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15"/>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15"/>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15"/>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15"/>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15"/>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15"/>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15"/>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15"/>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15"/>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15"/>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15"/>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15"/>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15"/>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15"/>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15"/>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15"/>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15"/>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15"/>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15"/>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15"/>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15"/>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15"/>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15"/>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15"/>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15"/>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15"/>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15"/>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15"/>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15"/>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15"/>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15"/>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15"/>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15"/>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15"/>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15"/>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15"/>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15"/>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15"/>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15"/>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15"/>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15"/>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15"/>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15"/>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15"/>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15"/>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15"/>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15"/>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15"/>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15"/>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15"/>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15"/>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15"/>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15"/>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15"/>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15"/>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15"/>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15"/>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15"/>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15"/>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15"/>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15"/>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15"/>
            <p:cNvSpPr/>
            <p:nvPr/>
          </p:nvSpPr>
          <p:spPr>
            <a:xfrm>
              <a:off x="2535425" y="2872200"/>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15"/>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15"/>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15"/>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15"/>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15"/>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15"/>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15"/>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15"/>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15"/>
            <p:cNvSpPr/>
            <p:nvPr/>
          </p:nvSpPr>
          <p:spPr>
            <a:xfrm>
              <a:off x="2711350" y="2577225"/>
              <a:ext cx="25" cy="25"/>
            </a:xfrm>
            <a:custGeom>
              <a:avLst/>
              <a:gdLst/>
              <a:ahLst/>
              <a:cxnLst/>
              <a:rect l="l" t="t" r="r" b="b"/>
              <a:pathLst>
                <a:path w="1" h="1" fill="none" extrusionOk="0">
                  <a:moveTo>
                    <a:pt x="0" y="1"/>
                  </a:moveTo>
                  <a:close/>
                </a:path>
              </a:pathLst>
            </a:custGeom>
            <a:solidFill>
              <a:schemeClr val="lt1"/>
            </a:solidFill>
            <a:ln w="952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15"/>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15"/>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15"/>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15"/>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15"/>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15"/>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15"/>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67" name="Google Shape;9667;p15"/>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ICT sebahagian dari hidup kita</a:t>
            </a:r>
            <a:endParaRPr/>
          </a:p>
        </p:txBody>
      </p:sp>
      <p:sp>
        <p:nvSpPr>
          <p:cNvPr id="9668" name="Google Shape;9668;p15"/>
          <p:cNvSpPr txBox="1">
            <a:spLocks noGrp="1"/>
          </p:cNvSpPr>
          <p:nvPr>
            <p:ph type="subTitle" idx="1"/>
          </p:nvPr>
        </p:nvSpPr>
        <p:spPr>
          <a:xfrm>
            <a:off x="620416" y="1931916"/>
            <a:ext cx="2915689"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US"/>
              <a:t>Pengurusan </a:t>
            </a:r>
            <a:endParaRPr/>
          </a:p>
          <a:p>
            <a:pPr marL="0" lvl="0" indent="0" algn="ctr" rtl="0">
              <a:lnSpc>
                <a:spcPct val="100000"/>
              </a:lnSpc>
              <a:spcBef>
                <a:spcPts val="0"/>
              </a:spcBef>
              <a:spcAft>
                <a:spcPts val="0"/>
              </a:spcAft>
              <a:buClr>
                <a:schemeClr val="dk1"/>
              </a:buClr>
              <a:buSzPts val="1100"/>
              <a:buFont typeface="Arial"/>
              <a:buNone/>
            </a:pPr>
            <a:r>
              <a:rPr lang="en-US"/>
              <a:t>Pekerjaan</a:t>
            </a:r>
            <a:endParaRPr/>
          </a:p>
        </p:txBody>
      </p:sp>
      <p:sp>
        <p:nvSpPr>
          <p:cNvPr id="9669" name="Google Shape;9669;p15"/>
          <p:cNvSpPr txBox="1">
            <a:spLocks noGrp="1"/>
          </p:cNvSpPr>
          <p:nvPr>
            <p:ph type="subTitle" idx="2"/>
          </p:nvPr>
        </p:nvSpPr>
        <p:spPr>
          <a:xfrm>
            <a:off x="705903" y="2670460"/>
            <a:ext cx="2533500" cy="1335946"/>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US" dirty="0" err="1"/>
              <a:t>Hebahan</a:t>
            </a:r>
            <a:r>
              <a:rPr lang="en-US" dirty="0"/>
              <a:t> info online</a:t>
            </a:r>
            <a:endParaRPr dirty="0"/>
          </a:p>
          <a:p>
            <a:pPr marL="0" lvl="0" indent="0" algn="ctr" rtl="0">
              <a:lnSpc>
                <a:spcPct val="100000"/>
              </a:lnSpc>
              <a:spcBef>
                <a:spcPts val="1600"/>
              </a:spcBef>
              <a:spcAft>
                <a:spcPts val="0"/>
              </a:spcAft>
              <a:buSzPts val="1400"/>
              <a:buNone/>
            </a:pPr>
            <a:r>
              <a:rPr lang="en-US" dirty="0" err="1"/>
              <a:t>Permohonan</a:t>
            </a:r>
            <a:r>
              <a:rPr lang="en-US" dirty="0"/>
              <a:t> online</a:t>
            </a:r>
            <a:endParaRPr dirty="0"/>
          </a:p>
          <a:p>
            <a:pPr marL="0" lvl="0" indent="0" algn="ctr" rtl="0">
              <a:lnSpc>
                <a:spcPct val="100000"/>
              </a:lnSpc>
              <a:spcBef>
                <a:spcPts val="1600"/>
              </a:spcBef>
              <a:spcAft>
                <a:spcPts val="1600"/>
              </a:spcAft>
              <a:buSzPts val="1400"/>
              <a:buNone/>
            </a:pPr>
            <a:r>
              <a:rPr lang="en-US" dirty="0" err="1"/>
              <a:t>Semakan</a:t>
            </a:r>
            <a:r>
              <a:rPr lang="en-US" dirty="0"/>
              <a:t> online</a:t>
            </a:r>
            <a:endParaRPr dirty="0"/>
          </a:p>
        </p:txBody>
      </p:sp>
      <p:sp>
        <p:nvSpPr>
          <p:cNvPr id="9670" name="Google Shape;9670;p15"/>
          <p:cNvSpPr txBox="1">
            <a:spLocks noGrp="1"/>
          </p:cNvSpPr>
          <p:nvPr>
            <p:ph type="subTitle" idx="4"/>
          </p:nvPr>
        </p:nvSpPr>
        <p:spPr>
          <a:xfrm>
            <a:off x="3489901" y="2703687"/>
            <a:ext cx="2533500" cy="663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US"/>
              <a:t>Bil online</a:t>
            </a:r>
            <a:endParaRPr/>
          </a:p>
          <a:p>
            <a:pPr marL="0" lvl="0" indent="0" algn="ctr" rtl="0">
              <a:lnSpc>
                <a:spcPct val="100000"/>
              </a:lnSpc>
              <a:spcBef>
                <a:spcPts val="1600"/>
              </a:spcBef>
              <a:spcAft>
                <a:spcPts val="0"/>
              </a:spcAft>
              <a:buSzPts val="1400"/>
              <a:buNone/>
            </a:pPr>
            <a:r>
              <a:rPr lang="en-US"/>
              <a:t>Pembayaran online</a:t>
            </a:r>
            <a:endParaRPr/>
          </a:p>
          <a:p>
            <a:pPr marL="0" lvl="0" indent="0" algn="ctr" rtl="0">
              <a:lnSpc>
                <a:spcPct val="100000"/>
              </a:lnSpc>
              <a:spcBef>
                <a:spcPts val="1600"/>
              </a:spcBef>
              <a:spcAft>
                <a:spcPts val="1600"/>
              </a:spcAft>
              <a:buSzPts val="1400"/>
              <a:buNone/>
            </a:pPr>
            <a:r>
              <a:rPr lang="en-US"/>
              <a:t>Pembiayaan online</a:t>
            </a:r>
            <a:endParaRPr/>
          </a:p>
        </p:txBody>
      </p:sp>
      <p:sp>
        <p:nvSpPr>
          <p:cNvPr id="9671" name="Google Shape;9671;p15"/>
          <p:cNvSpPr txBox="1">
            <a:spLocks noGrp="1"/>
          </p:cNvSpPr>
          <p:nvPr>
            <p:ph type="subTitle" idx="5"/>
          </p:nvPr>
        </p:nvSpPr>
        <p:spPr>
          <a:xfrm>
            <a:off x="5975375" y="2009540"/>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US">
                <a:latin typeface="Merriweather"/>
                <a:ea typeface="Merriweather"/>
                <a:cs typeface="Merriweather"/>
                <a:sym typeface="Merriweather"/>
              </a:rPr>
              <a:t>Pengurusan Harian</a:t>
            </a:r>
            <a:endParaRPr>
              <a:latin typeface="Merriweather"/>
              <a:ea typeface="Merriweather"/>
              <a:cs typeface="Merriweather"/>
              <a:sym typeface="Merriweather"/>
            </a:endParaRPr>
          </a:p>
        </p:txBody>
      </p:sp>
      <p:sp>
        <p:nvSpPr>
          <p:cNvPr id="9672" name="Google Shape;9672;p15"/>
          <p:cNvSpPr txBox="1">
            <a:spLocks noGrp="1"/>
          </p:cNvSpPr>
          <p:nvPr>
            <p:ph type="subTitle" idx="6"/>
          </p:nvPr>
        </p:nvSpPr>
        <p:spPr>
          <a:xfrm>
            <a:off x="5991744" y="2662445"/>
            <a:ext cx="2533500" cy="6633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US"/>
              <a:t>Pembelajaran online</a:t>
            </a:r>
            <a:endParaRPr/>
          </a:p>
          <a:p>
            <a:pPr marL="0" lvl="0" indent="0" algn="ctr" rtl="0">
              <a:lnSpc>
                <a:spcPct val="100000"/>
              </a:lnSpc>
              <a:spcBef>
                <a:spcPts val="1600"/>
              </a:spcBef>
              <a:spcAft>
                <a:spcPts val="0"/>
              </a:spcAft>
              <a:buSzPts val="1400"/>
              <a:buNone/>
            </a:pPr>
            <a:r>
              <a:rPr lang="en-US"/>
              <a:t>Hiburan online</a:t>
            </a:r>
            <a:endParaRPr/>
          </a:p>
          <a:p>
            <a:pPr marL="0" lvl="0" indent="0" algn="ctr" rtl="0">
              <a:lnSpc>
                <a:spcPct val="100000"/>
              </a:lnSpc>
              <a:spcBef>
                <a:spcPts val="1600"/>
              </a:spcBef>
              <a:spcAft>
                <a:spcPts val="1600"/>
              </a:spcAft>
              <a:buSzPts val="1400"/>
              <a:buNone/>
            </a:pPr>
            <a:r>
              <a:rPr lang="en-US"/>
              <a:t>Berniaga online</a:t>
            </a:r>
            <a:endParaRPr/>
          </a:p>
        </p:txBody>
      </p:sp>
      <p:grpSp>
        <p:nvGrpSpPr>
          <p:cNvPr id="9673" name="Google Shape;9673;p15"/>
          <p:cNvGrpSpPr/>
          <p:nvPr/>
        </p:nvGrpSpPr>
        <p:grpSpPr>
          <a:xfrm>
            <a:off x="1723912" y="1377504"/>
            <a:ext cx="524326" cy="457019"/>
            <a:chOff x="1132700" y="548825"/>
            <a:chExt cx="5280225" cy="4597775"/>
          </a:xfrm>
        </p:grpSpPr>
        <p:sp>
          <p:nvSpPr>
            <p:cNvPr id="9674" name="Google Shape;9674;p15"/>
            <p:cNvSpPr/>
            <p:nvPr/>
          </p:nvSpPr>
          <p:spPr>
            <a:xfrm>
              <a:off x="2447300" y="1380625"/>
              <a:ext cx="1209400" cy="152525"/>
            </a:xfrm>
            <a:custGeom>
              <a:avLst/>
              <a:gdLst/>
              <a:ahLst/>
              <a:cxnLst/>
              <a:rect l="l" t="t" r="r" b="b"/>
              <a:pathLst>
                <a:path w="48376" h="6101" extrusionOk="0">
                  <a:moveTo>
                    <a:pt x="3066" y="0"/>
                  </a:moveTo>
                  <a:cubicBezTo>
                    <a:pt x="1370" y="0"/>
                    <a:pt x="0" y="1370"/>
                    <a:pt x="0" y="3067"/>
                  </a:cubicBezTo>
                  <a:cubicBezTo>
                    <a:pt x="0" y="4730"/>
                    <a:pt x="1370" y="6100"/>
                    <a:pt x="3066" y="6100"/>
                  </a:cubicBezTo>
                  <a:lnTo>
                    <a:pt x="45309" y="6100"/>
                  </a:lnTo>
                  <a:cubicBezTo>
                    <a:pt x="47005" y="6100"/>
                    <a:pt x="48375" y="4730"/>
                    <a:pt x="48375" y="3067"/>
                  </a:cubicBezTo>
                  <a:cubicBezTo>
                    <a:pt x="48375" y="1370"/>
                    <a:pt x="47005" y="0"/>
                    <a:pt x="45309"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15"/>
            <p:cNvSpPr/>
            <p:nvPr/>
          </p:nvSpPr>
          <p:spPr>
            <a:xfrm>
              <a:off x="4374300" y="3952700"/>
              <a:ext cx="718500" cy="152525"/>
            </a:xfrm>
            <a:custGeom>
              <a:avLst/>
              <a:gdLst/>
              <a:ahLst/>
              <a:cxnLst/>
              <a:rect l="l" t="t" r="r" b="b"/>
              <a:pathLst>
                <a:path w="28740" h="6101" extrusionOk="0">
                  <a:moveTo>
                    <a:pt x="3067" y="0"/>
                  </a:moveTo>
                  <a:cubicBezTo>
                    <a:pt x="1371" y="0"/>
                    <a:pt x="1" y="1371"/>
                    <a:pt x="1" y="3034"/>
                  </a:cubicBezTo>
                  <a:cubicBezTo>
                    <a:pt x="1" y="4730"/>
                    <a:pt x="1371" y="6100"/>
                    <a:pt x="3067" y="6100"/>
                  </a:cubicBezTo>
                  <a:lnTo>
                    <a:pt x="25673" y="6100"/>
                  </a:lnTo>
                  <a:cubicBezTo>
                    <a:pt x="27369" y="6100"/>
                    <a:pt x="28739" y="4730"/>
                    <a:pt x="28739" y="3034"/>
                  </a:cubicBezTo>
                  <a:cubicBezTo>
                    <a:pt x="28739" y="1371"/>
                    <a:pt x="27369" y="0"/>
                    <a:pt x="2567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15"/>
            <p:cNvSpPr/>
            <p:nvPr/>
          </p:nvSpPr>
          <p:spPr>
            <a:xfrm>
              <a:off x="1132700" y="548825"/>
              <a:ext cx="5280225" cy="4597775"/>
            </a:xfrm>
            <a:custGeom>
              <a:avLst/>
              <a:gdLst/>
              <a:ahLst/>
              <a:cxnLst/>
              <a:rect l="l" t="t" r="r" b="b"/>
              <a:pathLst>
                <a:path w="211209" h="183911" extrusionOk="0">
                  <a:moveTo>
                    <a:pt x="19997" y="6100"/>
                  </a:moveTo>
                  <a:lnTo>
                    <a:pt x="22019" y="6328"/>
                  </a:lnTo>
                  <a:cubicBezTo>
                    <a:pt x="22052" y="6328"/>
                    <a:pt x="22052" y="6361"/>
                    <a:pt x="22085" y="6361"/>
                  </a:cubicBezTo>
                  <a:cubicBezTo>
                    <a:pt x="26130" y="7405"/>
                    <a:pt x="29294" y="12265"/>
                    <a:pt x="31512" y="20812"/>
                  </a:cubicBezTo>
                  <a:cubicBezTo>
                    <a:pt x="31675" y="21464"/>
                    <a:pt x="31838" y="22084"/>
                    <a:pt x="31968" y="22704"/>
                  </a:cubicBezTo>
                  <a:lnTo>
                    <a:pt x="8743" y="22704"/>
                  </a:lnTo>
                  <a:cubicBezTo>
                    <a:pt x="8580" y="21725"/>
                    <a:pt x="8450" y="20485"/>
                    <a:pt x="8417" y="19115"/>
                  </a:cubicBezTo>
                  <a:cubicBezTo>
                    <a:pt x="8384" y="16343"/>
                    <a:pt x="8743" y="12461"/>
                    <a:pt x="10831" y="9754"/>
                  </a:cubicBezTo>
                  <a:cubicBezTo>
                    <a:pt x="12723" y="7340"/>
                    <a:pt x="15724" y="6133"/>
                    <a:pt x="19997" y="6100"/>
                  </a:cubicBezTo>
                  <a:close/>
                  <a:moveTo>
                    <a:pt x="200548" y="161208"/>
                  </a:moveTo>
                  <a:cubicBezTo>
                    <a:pt x="201005" y="164437"/>
                    <a:pt x="201331" y="170406"/>
                    <a:pt x="198460" y="174158"/>
                  </a:cubicBezTo>
                  <a:cubicBezTo>
                    <a:pt x="196568" y="176604"/>
                    <a:pt x="193502" y="177811"/>
                    <a:pt x="189098" y="177811"/>
                  </a:cubicBezTo>
                  <a:lnTo>
                    <a:pt x="69905" y="177811"/>
                  </a:lnTo>
                  <a:cubicBezTo>
                    <a:pt x="73820" y="172624"/>
                    <a:pt x="73787" y="165513"/>
                    <a:pt x="73265" y="161208"/>
                  </a:cubicBezTo>
                  <a:close/>
                  <a:moveTo>
                    <a:pt x="20160" y="0"/>
                  </a:moveTo>
                  <a:cubicBezTo>
                    <a:pt x="13864" y="0"/>
                    <a:pt x="9069" y="2023"/>
                    <a:pt x="6003" y="6035"/>
                  </a:cubicBezTo>
                  <a:cubicBezTo>
                    <a:pt x="1" y="13798"/>
                    <a:pt x="3100" y="26031"/>
                    <a:pt x="3263" y="26553"/>
                  </a:cubicBezTo>
                  <a:cubicBezTo>
                    <a:pt x="3589" y="27890"/>
                    <a:pt x="4829" y="28836"/>
                    <a:pt x="6199" y="28836"/>
                  </a:cubicBezTo>
                  <a:lnTo>
                    <a:pt x="33110" y="28836"/>
                  </a:lnTo>
                  <a:cubicBezTo>
                    <a:pt x="35850" y="46223"/>
                    <a:pt x="35720" y="70981"/>
                    <a:pt x="35589" y="93750"/>
                  </a:cubicBezTo>
                  <a:cubicBezTo>
                    <a:pt x="35524" y="105330"/>
                    <a:pt x="35459" y="117269"/>
                    <a:pt x="35720" y="128196"/>
                  </a:cubicBezTo>
                  <a:cubicBezTo>
                    <a:pt x="35784" y="129840"/>
                    <a:pt x="37154" y="131165"/>
                    <a:pt x="38823" y="131165"/>
                  </a:cubicBezTo>
                  <a:cubicBezTo>
                    <a:pt x="38843" y="131165"/>
                    <a:pt x="38864" y="131165"/>
                    <a:pt x="38884" y="131165"/>
                  </a:cubicBezTo>
                  <a:cubicBezTo>
                    <a:pt x="40547" y="131132"/>
                    <a:pt x="41885" y="129729"/>
                    <a:pt x="41852" y="128033"/>
                  </a:cubicBezTo>
                  <a:cubicBezTo>
                    <a:pt x="41559" y="117236"/>
                    <a:pt x="41657" y="105330"/>
                    <a:pt x="41722" y="93782"/>
                  </a:cubicBezTo>
                  <a:cubicBezTo>
                    <a:pt x="41852" y="66512"/>
                    <a:pt x="42015" y="40253"/>
                    <a:pt x="38199" y="22508"/>
                  </a:cubicBezTo>
                  <a:cubicBezTo>
                    <a:pt x="37840" y="20812"/>
                    <a:pt x="37416" y="19148"/>
                    <a:pt x="36927" y="17484"/>
                  </a:cubicBezTo>
                  <a:cubicBezTo>
                    <a:pt x="35589" y="12852"/>
                    <a:pt x="33860" y="9003"/>
                    <a:pt x="31675" y="6100"/>
                  </a:cubicBezTo>
                  <a:lnTo>
                    <a:pt x="153641" y="6100"/>
                  </a:lnTo>
                  <a:cubicBezTo>
                    <a:pt x="159186" y="6100"/>
                    <a:pt x="163100" y="11874"/>
                    <a:pt x="165645" y="23650"/>
                  </a:cubicBezTo>
                  <a:cubicBezTo>
                    <a:pt x="162350" y="25998"/>
                    <a:pt x="159121" y="28510"/>
                    <a:pt x="155989" y="31217"/>
                  </a:cubicBezTo>
                  <a:cubicBezTo>
                    <a:pt x="149041" y="37219"/>
                    <a:pt x="142582" y="44102"/>
                    <a:pt x="137037" y="51540"/>
                  </a:cubicBezTo>
                  <a:lnTo>
                    <a:pt x="55650" y="51540"/>
                  </a:lnTo>
                  <a:cubicBezTo>
                    <a:pt x="53954" y="51540"/>
                    <a:pt x="52584" y="52910"/>
                    <a:pt x="52584" y="54606"/>
                  </a:cubicBezTo>
                  <a:cubicBezTo>
                    <a:pt x="52584" y="56302"/>
                    <a:pt x="53954" y="57672"/>
                    <a:pt x="55650" y="57672"/>
                  </a:cubicBezTo>
                  <a:lnTo>
                    <a:pt x="132764" y="57672"/>
                  </a:lnTo>
                  <a:cubicBezTo>
                    <a:pt x="130513" y="61130"/>
                    <a:pt x="128491" y="64653"/>
                    <a:pt x="126729" y="68176"/>
                  </a:cubicBezTo>
                  <a:lnTo>
                    <a:pt x="55650" y="68176"/>
                  </a:lnTo>
                  <a:cubicBezTo>
                    <a:pt x="53954" y="68176"/>
                    <a:pt x="52584" y="69546"/>
                    <a:pt x="52584" y="71242"/>
                  </a:cubicBezTo>
                  <a:cubicBezTo>
                    <a:pt x="52584" y="72938"/>
                    <a:pt x="53954" y="74308"/>
                    <a:pt x="55650" y="74308"/>
                  </a:cubicBezTo>
                  <a:lnTo>
                    <a:pt x="123891" y="74308"/>
                  </a:lnTo>
                  <a:cubicBezTo>
                    <a:pt x="122423" y="77831"/>
                    <a:pt x="121216" y="81321"/>
                    <a:pt x="120270" y="84812"/>
                  </a:cubicBezTo>
                  <a:lnTo>
                    <a:pt x="55650" y="84812"/>
                  </a:lnTo>
                  <a:cubicBezTo>
                    <a:pt x="53954" y="84812"/>
                    <a:pt x="52584" y="86182"/>
                    <a:pt x="52584" y="87878"/>
                  </a:cubicBezTo>
                  <a:cubicBezTo>
                    <a:pt x="52584" y="89542"/>
                    <a:pt x="53954" y="90912"/>
                    <a:pt x="55650" y="90912"/>
                  </a:cubicBezTo>
                  <a:lnTo>
                    <a:pt x="118900" y="90912"/>
                  </a:lnTo>
                  <a:cubicBezTo>
                    <a:pt x="118639" y="92380"/>
                    <a:pt x="118444" y="93815"/>
                    <a:pt x="118313" y="95250"/>
                  </a:cubicBezTo>
                  <a:lnTo>
                    <a:pt x="108853" y="104710"/>
                  </a:lnTo>
                  <a:cubicBezTo>
                    <a:pt x="107679" y="105884"/>
                    <a:pt x="107679" y="107841"/>
                    <a:pt x="108853" y="109016"/>
                  </a:cubicBezTo>
                  <a:cubicBezTo>
                    <a:pt x="109445" y="109607"/>
                    <a:pt x="110234" y="109909"/>
                    <a:pt x="111027" y="109909"/>
                  </a:cubicBezTo>
                  <a:cubicBezTo>
                    <a:pt x="111808" y="109909"/>
                    <a:pt x="112593" y="109615"/>
                    <a:pt x="113192" y="109016"/>
                  </a:cubicBezTo>
                  <a:lnTo>
                    <a:pt x="122619" y="99589"/>
                  </a:lnTo>
                  <a:cubicBezTo>
                    <a:pt x="128295" y="99001"/>
                    <a:pt x="133873" y="97599"/>
                    <a:pt x="139223" y="95707"/>
                  </a:cubicBezTo>
                  <a:cubicBezTo>
                    <a:pt x="144735" y="93717"/>
                    <a:pt x="150052" y="91205"/>
                    <a:pt x="155141" y="88270"/>
                  </a:cubicBezTo>
                  <a:cubicBezTo>
                    <a:pt x="160001" y="85432"/>
                    <a:pt x="164666" y="82235"/>
                    <a:pt x="169102" y="78745"/>
                  </a:cubicBezTo>
                  <a:lnTo>
                    <a:pt x="169102" y="78745"/>
                  </a:lnTo>
                  <a:cubicBezTo>
                    <a:pt x="169102" y="83735"/>
                    <a:pt x="169070" y="88791"/>
                    <a:pt x="169037" y="93750"/>
                  </a:cubicBezTo>
                  <a:cubicBezTo>
                    <a:pt x="168939" y="115735"/>
                    <a:pt x="168809" y="138406"/>
                    <a:pt x="171060" y="155075"/>
                  </a:cubicBezTo>
                  <a:lnTo>
                    <a:pt x="69612" y="155075"/>
                  </a:lnTo>
                  <a:cubicBezTo>
                    <a:pt x="67687" y="155075"/>
                    <a:pt x="66219" y="156934"/>
                    <a:pt x="66643" y="158826"/>
                  </a:cubicBezTo>
                  <a:cubicBezTo>
                    <a:pt x="66643" y="158859"/>
                    <a:pt x="66643" y="158859"/>
                    <a:pt x="66643" y="158892"/>
                  </a:cubicBezTo>
                  <a:cubicBezTo>
                    <a:pt x="66643" y="158924"/>
                    <a:pt x="66676" y="158924"/>
                    <a:pt x="66676" y="158957"/>
                  </a:cubicBezTo>
                  <a:cubicBezTo>
                    <a:pt x="66839" y="159674"/>
                    <a:pt x="68894" y="168743"/>
                    <a:pt x="65143" y="173929"/>
                  </a:cubicBezTo>
                  <a:cubicBezTo>
                    <a:pt x="65110" y="173962"/>
                    <a:pt x="65110" y="173962"/>
                    <a:pt x="65110" y="173995"/>
                  </a:cubicBezTo>
                  <a:cubicBezTo>
                    <a:pt x="62925" y="176930"/>
                    <a:pt x="59076" y="177811"/>
                    <a:pt x="55618" y="177811"/>
                  </a:cubicBezTo>
                  <a:cubicBezTo>
                    <a:pt x="48181" y="177746"/>
                    <a:pt x="43842" y="165448"/>
                    <a:pt x="42342" y="140168"/>
                  </a:cubicBezTo>
                  <a:cubicBezTo>
                    <a:pt x="42247" y="138533"/>
                    <a:pt x="40911" y="137292"/>
                    <a:pt x="39295" y="137292"/>
                  </a:cubicBezTo>
                  <a:cubicBezTo>
                    <a:pt x="39235" y="137292"/>
                    <a:pt x="39174" y="137294"/>
                    <a:pt x="39112" y="137297"/>
                  </a:cubicBezTo>
                  <a:cubicBezTo>
                    <a:pt x="37416" y="137395"/>
                    <a:pt x="36144" y="138830"/>
                    <a:pt x="36242" y="140527"/>
                  </a:cubicBezTo>
                  <a:cubicBezTo>
                    <a:pt x="37449" y="160718"/>
                    <a:pt x="40711" y="183911"/>
                    <a:pt x="55650" y="183911"/>
                  </a:cubicBezTo>
                  <a:lnTo>
                    <a:pt x="189098" y="183911"/>
                  </a:lnTo>
                  <a:cubicBezTo>
                    <a:pt x="195427" y="183911"/>
                    <a:pt x="200189" y="181889"/>
                    <a:pt x="203288" y="177876"/>
                  </a:cubicBezTo>
                  <a:cubicBezTo>
                    <a:pt x="209290" y="170113"/>
                    <a:pt x="206159" y="157880"/>
                    <a:pt x="206028" y="157358"/>
                  </a:cubicBezTo>
                  <a:cubicBezTo>
                    <a:pt x="205669" y="156021"/>
                    <a:pt x="204462" y="155075"/>
                    <a:pt x="203060" y="155075"/>
                  </a:cubicBezTo>
                  <a:lnTo>
                    <a:pt x="177225" y="155075"/>
                  </a:lnTo>
                  <a:cubicBezTo>
                    <a:pt x="174909" y="138798"/>
                    <a:pt x="175039" y="115931"/>
                    <a:pt x="175170" y="93782"/>
                  </a:cubicBezTo>
                  <a:cubicBezTo>
                    <a:pt x="175202" y="87128"/>
                    <a:pt x="175235" y="80245"/>
                    <a:pt x="175202" y="73591"/>
                  </a:cubicBezTo>
                  <a:cubicBezTo>
                    <a:pt x="176931" y="72057"/>
                    <a:pt x="178595" y="70459"/>
                    <a:pt x="180226" y="68828"/>
                  </a:cubicBezTo>
                  <a:cubicBezTo>
                    <a:pt x="185314" y="63739"/>
                    <a:pt x="189946" y="58259"/>
                    <a:pt x="193991" y="52551"/>
                  </a:cubicBezTo>
                  <a:cubicBezTo>
                    <a:pt x="194970" y="51181"/>
                    <a:pt x="194644" y="49289"/>
                    <a:pt x="193274" y="48310"/>
                  </a:cubicBezTo>
                  <a:cubicBezTo>
                    <a:pt x="192726" y="47928"/>
                    <a:pt x="192104" y="47745"/>
                    <a:pt x="191491" y="47745"/>
                  </a:cubicBezTo>
                  <a:cubicBezTo>
                    <a:pt x="190534" y="47745"/>
                    <a:pt x="189597" y="48192"/>
                    <a:pt x="189000" y="49028"/>
                  </a:cubicBezTo>
                  <a:cubicBezTo>
                    <a:pt x="185151" y="54443"/>
                    <a:pt x="180748" y="59662"/>
                    <a:pt x="175887" y="64522"/>
                  </a:cubicBezTo>
                  <a:cubicBezTo>
                    <a:pt x="172071" y="68339"/>
                    <a:pt x="167993" y="71927"/>
                    <a:pt x="163687" y="75222"/>
                  </a:cubicBezTo>
                  <a:cubicBezTo>
                    <a:pt x="153151" y="83213"/>
                    <a:pt x="141897" y="88987"/>
                    <a:pt x="131165" y="91792"/>
                  </a:cubicBezTo>
                  <a:cubicBezTo>
                    <a:pt x="130839" y="91890"/>
                    <a:pt x="130480" y="91988"/>
                    <a:pt x="130154" y="92053"/>
                  </a:cubicBezTo>
                  <a:lnTo>
                    <a:pt x="184499" y="37709"/>
                  </a:lnTo>
                  <a:cubicBezTo>
                    <a:pt x="185673" y="36534"/>
                    <a:pt x="185673" y="34577"/>
                    <a:pt x="184499" y="33403"/>
                  </a:cubicBezTo>
                  <a:cubicBezTo>
                    <a:pt x="183895" y="32799"/>
                    <a:pt x="183113" y="32498"/>
                    <a:pt x="182330" y="32498"/>
                  </a:cubicBezTo>
                  <a:cubicBezTo>
                    <a:pt x="181547" y="32498"/>
                    <a:pt x="180764" y="32799"/>
                    <a:pt x="180161" y="33403"/>
                  </a:cubicBezTo>
                  <a:lnTo>
                    <a:pt x="125816" y="87748"/>
                  </a:lnTo>
                  <a:cubicBezTo>
                    <a:pt x="125914" y="87421"/>
                    <a:pt x="125979" y="87095"/>
                    <a:pt x="126044" y="86802"/>
                  </a:cubicBezTo>
                  <a:cubicBezTo>
                    <a:pt x="129176" y="74830"/>
                    <a:pt x="135178" y="63935"/>
                    <a:pt x="142680" y="54214"/>
                  </a:cubicBezTo>
                  <a:cubicBezTo>
                    <a:pt x="142713" y="54182"/>
                    <a:pt x="142713" y="54149"/>
                    <a:pt x="142746" y="54117"/>
                  </a:cubicBezTo>
                  <a:cubicBezTo>
                    <a:pt x="149726" y="44983"/>
                    <a:pt x="158044" y="36828"/>
                    <a:pt x="167308" y="30010"/>
                  </a:cubicBezTo>
                  <a:cubicBezTo>
                    <a:pt x="179508" y="21073"/>
                    <a:pt x="192556" y="15168"/>
                    <a:pt x="204528" y="13342"/>
                  </a:cubicBezTo>
                  <a:lnTo>
                    <a:pt x="204528" y="13342"/>
                  </a:lnTo>
                  <a:cubicBezTo>
                    <a:pt x="203288" y="21497"/>
                    <a:pt x="200124" y="30271"/>
                    <a:pt x="195296" y="39014"/>
                  </a:cubicBezTo>
                  <a:cubicBezTo>
                    <a:pt x="194481" y="40481"/>
                    <a:pt x="195035" y="42341"/>
                    <a:pt x="196503" y="43156"/>
                  </a:cubicBezTo>
                  <a:cubicBezTo>
                    <a:pt x="196971" y="43416"/>
                    <a:pt x="197478" y="43540"/>
                    <a:pt x="197978" y="43540"/>
                  </a:cubicBezTo>
                  <a:cubicBezTo>
                    <a:pt x="199049" y="43540"/>
                    <a:pt x="200090" y="42972"/>
                    <a:pt x="200646" y="41949"/>
                  </a:cubicBezTo>
                  <a:cubicBezTo>
                    <a:pt x="206648" y="31120"/>
                    <a:pt x="210269" y="20094"/>
                    <a:pt x="211084" y="10112"/>
                  </a:cubicBezTo>
                  <a:cubicBezTo>
                    <a:pt x="211208" y="8341"/>
                    <a:pt x="209763" y="6806"/>
                    <a:pt x="208047" y="6806"/>
                  </a:cubicBezTo>
                  <a:cubicBezTo>
                    <a:pt x="207962" y="6806"/>
                    <a:pt x="207876" y="6810"/>
                    <a:pt x="207790" y="6818"/>
                  </a:cubicBezTo>
                  <a:cubicBezTo>
                    <a:pt x="196112" y="7764"/>
                    <a:pt x="183325" y="12494"/>
                    <a:pt x="171092" y="20094"/>
                  </a:cubicBezTo>
                  <a:cubicBezTo>
                    <a:pt x="169787" y="14712"/>
                    <a:pt x="168091" y="10504"/>
                    <a:pt x="166036" y="7340"/>
                  </a:cubicBezTo>
                  <a:cubicBezTo>
                    <a:pt x="162839" y="2479"/>
                    <a:pt x="158664" y="0"/>
                    <a:pt x="153641"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77" name="Google Shape;9677;p15"/>
          <p:cNvSpPr/>
          <p:nvPr/>
        </p:nvSpPr>
        <p:spPr>
          <a:xfrm>
            <a:off x="4445120" y="1325248"/>
            <a:ext cx="310754" cy="457202"/>
          </a:xfrm>
          <a:custGeom>
            <a:avLst/>
            <a:gdLst/>
            <a:ahLst/>
            <a:cxnLst/>
            <a:rect l="l" t="t" r="r" b="b"/>
            <a:pathLst>
              <a:path w="141897" h="208768" extrusionOk="0">
                <a:moveTo>
                  <a:pt x="70949" y="34414"/>
                </a:moveTo>
                <a:cubicBezTo>
                  <a:pt x="83409" y="34414"/>
                  <a:pt x="93913" y="42863"/>
                  <a:pt x="97044" y="54345"/>
                </a:cubicBezTo>
                <a:cubicBezTo>
                  <a:pt x="95745" y="54674"/>
                  <a:pt x="94461" y="54822"/>
                  <a:pt x="93242" y="54822"/>
                </a:cubicBezTo>
                <a:cubicBezTo>
                  <a:pt x="90360" y="54822"/>
                  <a:pt x="87845" y="53994"/>
                  <a:pt x="86378" y="52779"/>
                </a:cubicBezTo>
                <a:cubicBezTo>
                  <a:pt x="85628" y="52192"/>
                  <a:pt x="85106" y="51442"/>
                  <a:pt x="84518" y="50626"/>
                </a:cubicBezTo>
                <a:cubicBezTo>
                  <a:pt x="83409" y="49060"/>
                  <a:pt x="81974" y="47070"/>
                  <a:pt x="79006" y="46483"/>
                </a:cubicBezTo>
                <a:cubicBezTo>
                  <a:pt x="78502" y="46389"/>
                  <a:pt x="78018" y="46348"/>
                  <a:pt x="77556" y="46348"/>
                </a:cubicBezTo>
                <a:cubicBezTo>
                  <a:pt x="75295" y="46348"/>
                  <a:pt x="73537" y="47339"/>
                  <a:pt x="72319" y="48016"/>
                </a:cubicBezTo>
                <a:cubicBezTo>
                  <a:pt x="71992" y="48212"/>
                  <a:pt x="71503" y="48473"/>
                  <a:pt x="71210" y="48604"/>
                </a:cubicBezTo>
                <a:cubicBezTo>
                  <a:pt x="70590" y="47658"/>
                  <a:pt x="70068" y="44363"/>
                  <a:pt x="69709" y="42145"/>
                </a:cubicBezTo>
                <a:cubicBezTo>
                  <a:pt x="69318" y="39633"/>
                  <a:pt x="68861" y="36991"/>
                  <a:pt x="68339" y="34544"/>
                </a:cubicBezTo>
                <a:cubicBezTo>
                  <a:pt x="69187" y="34447"/>
                  <a:pt x="70068" y="34414"/>
                  <a:pt x="70949" y="34414"/>
                </a:cubicBezTo>
                <a:close/>
                <a:moveTo>
                  <a:pt x="47462" y="48082"/>
                </a:moveTo>
                <a:cubicBezTo>
                  <a:pt x="48898" y="49386"/>
                  <a:pt x="49974" y="50887"/>
                  <a:pt x="50431" y="52388"/>
                </a:cubicBezTo>
                <a:cubicBezTo>
                  <a:pt x="50789" y="53529"/>
                  <a:pt x="50692" y="54475"/>
                  <a:pt x="50594" y="56041"/>
                </a:cubicBezTo>
                <a:cubicBezTo>
                  <a:pt x="50431" y="58063"/>
                  <a:pt x="50202" y="60836"/>
                  <a:pt x="51018" y="65109"/>
                </a:cubicBezTo>
                <a:cubicBezTo>
                  <a:pt x="51507" y="67654"/>
                  <a:pt x="52029" y="69056"/>
                  <a:pt x="52420" y="70067"/>
                </a:cubicBezTo>
                <a:cubicBezTo>
                  <a:pt x="52747" y="70981"/>
                  <a:pt x="52812" y="71144"/>
                  <a:pt x="52779" y="71764"/>
                </a:cubicBezTo>
                <a:cubicBezTo>
                  <a:pt x="52616" y="73721"/>
                  <a:pt x="51344" y="76037"/>
                  <a:pt x="49485" y="77896"/>
                </a:cubicBezTo>
                <a:cubicBezTo>
                  <a:pt x="45994" y="73329"/>
                  <a:pt x="43907" y="67654"/>
                  <a:pt x="43907" y="61456"/>
                </a:cubicBezTo>
                <a:cubicBezTo>
                  <a:pt x="43907" y="56595"/>
                  <a:pt x="45211" y="52029"/>
                  <a:pt x="47462" y="48082"/>
                </a:cubicBezTo>
                <a:close/>
                <a:moveTo>
                  <a:pt x="62370" y="35817"/>
                </a:moveTo>
                <a:cubicBezTo>
                  <a:pt x="62859" y="38165"/>
                  <a:pt x="63283" y="40677"/>
                  <a:pt x="63674" y="43091"/>
                </a:cubicBezTo>
                <a:cubicBezTo>
                  <a:pt x="64522" y="48506"/>
                  <a:pt x="65240" y="53203"/>
                  <a:pt x="69350" y="54508"/>
                </a:cubicBezTo>
                <a:cubicBezTo>
                  <a:pt x="69952" y="54706"/>
                  <a:pt x="70527" y="54788"/>
                  <a:pt x="71073" y="54788"/>
                </a:cubicBezTo>
                <a:cubicBezTo>
                  <a:pt x="72778" y="54788"/>
                  <a:pt x="74208" y="53984"/>
                  <a:pt x="75320" y="53366"/>
                </a:cubicBezTo>
                <a:cubicBezTo>
                  <a:pt x="76368" y="52759"/>
                  <a:pt x="76974" y="52455"/>
                  <a:pt x="77530" y="52455"/>
                </a:cubicBezTo>
                <a:cubicBezTo>
                  <a:pt x="77631" y="52455"/>
                  <a:pt x="77731" y="52465"/>
                  <a:pt x="77831" y="52485"/>
                </a:cubicBezTo>
                <a:cubicBezTo>
                  <a:pt x="78321" y="52583"/>
                  <a:pt x="78582" y="52844"/>
                  <a:pt x="79560" y="54182"/>
                </a:cubicBezTo>
                <a:cubicBezTo>
                  <a:pt x="80245" y="55160"/>
                  <a:pt x="81126" y="56400"/>
                  <a:pt x="82496" y="57509"/>
                </a:cubicBezTo>
                <a:cubicBezTo>
                  <a:pt x="85236" y="59760"/>
                  <a:pt x="89118" y="60934"/>
                  <a:pt x="93195" y="60934"/>
                </a:cubicBezTo>
                <a:cubicBezTo>
                  <a:pt x="94761" y="60934"/>
                  <a:pt x="96392" y="60771"/>
                  <a:pt x="97958" y="60412"/>
                </a:cubicBezTo>
                <a:lnTo>
                  <a:pt x="97958" y="60412"/>
                </a:lnTo>
                <a:cubicBezTo>
                  <a:pt x="98186" y="66316"/>
                  <a:pt x="96457" y="72057"/>
                  <a:pt x="93326" y="76657"/>
                </a:cubicBezTo>
                <a:cubicBezTo>
                  <a:pt x="91597" y="74699"/>
                  <a:pt x="89803" y="73068"/>
                  <a:pt x="88629" y="71992"/>
                </a:cubicBezTo>
                <a:cubicBezTo>
                  <a:pt x="86060" y="69640"/>
                  <a:pt x="81182" y="65203"/>
                  <a:pt x="76542" y="65203"/>
                </a:cubicBezTo>
                <a:cubicBezTo>
                  <a:pt x="75584" y="65203"/>
                  <a:pt x="74636" y="65392"/>
                  <a:pt x="73721" y="65827"/>
                </a:cubicBezTo>
                <a:cubicBezTo>
                  <a:pt x="70720" y="67262"/>
                  <a:pt x="70264" y="70198"/>
                  <a:pt x="69872" y="72775"/>
                </a:cubicBezTo>
                <a:cubicBezTo>
                  <a:pt x="69611" y="74406"/>
                  <a:pt x="69350" y="76265"/>
                  <a:pt x="68437" y="78288"/>
                </a:cubicBezTo>
                <a:cubicBezTo>
                  <a:pt x="66741" y="82202"/>
                  <a:pt x="63707" y="84551"/>
                  <a:pt x="60510" y="86410"/>
                </a:cubicBezTo>
                <a:cubicBezTo>
                  <a:pt x="58031" y="85366"/>
                  <a:pt x="55748" y="83996"/>
                  <a:pt x="53725" y="82300"/>
                </a:cubicBezTo>
                <a:cubicBezTo>
                  <a:pt x="56694" y="79397"/>
                  <a:pt x="58618" y="75678"/>
                  <a:pt x="58879" y="72188"/>
                </a:cubicBezTo>
                <a:cubicBezTo>
                  <a:pt x="59010" y="70263"/>
                  <a:pt x="58553" y="69089"/>
                  <a:pt x="58129" y="67947"/>
                </a:cubicBezTo>
                <a:cubicBezTo>
                  <a:pt x="57803" y="67066"/>
                  <a:pt x="57411" y="65990"/>
                  <a:pt x="57020" y="63968"/>
                </a:cubicBezTo>
                <a:cubicBezTo>
                  <a:pt x="56367" y="60510"/>
                  <a:pt x="56531" y="58390"/>
                  <a:pt x="56661" y="56530"/>
                </a:cubicBezTo>
                <a:cubicBezTo>
                  <a:pt x="56824" y="54704"/>
                  <a:pt x="56955" y="52844"/>
                  <a:pt x="56270" y="50561"/>
                </a:cubicBezTo>
                <a:cubicBezTo>
                  <a:pt x="55422" y="47853"/>
                  <a:pt x="53595" y="45276"/>
                  <a:pt x="51083" y="43123"/>
                </a:cubicBezTo>
                <a:cubicBezTo>
                  <a:pt x="54149" y="39829"/>
                  <a:pt x="57998" y="37285"/>
                  <a:pt x="62370" y="35817"/>
                </a:cubicBezTo>
                <a:close/>
                <a:moveTo>
                  <a:pt x="76659" y="71313"/>
                </a:moveTo>
                <a:cubicBezTo>
                  <a:pt x="77356" y="71313"/>
                  <a:pt x="79431" y="71863"/>
                  <a:pt x="84518" y="76526"/>
                </a:cubicBezTo>
                <a:cubicBezTo>
                  <a:pt x="85693" y="77603"/>
                  <a:pt x="87650" y="79364"/>
                  <a:pt x="89281" y="81321"/>
                </a:cubicBezTo>
                <a:cubicBezTo>
                  <a:pt x="84486" y="85790"/>
                  <a:pt x="78027" y="88530"/>
                  <a:pt x="70949" y="88530"/>
                </a:cubicBezTo>
                <a:cubicBezTo>
                  <a:pt x="70068" y="88530"/>
                  <a:pt x="69187" y="88465"/>
                  <a:pt x="68339" y="88400"/>
                </a:cubicBezTo>
                <a:cubicBezTo>
                  <a:pt x="70459" y="86541"/>
                  <a:pt x="72580" y="84061"/>
                  <a:pt x="74047" y="80734"/>
                </a:cubicBezTo>
                <a:cubicBezTo>
                  <a:pt x="75254" y="77994"/>
                  <a:pt x="75646" y="75515"/>
                  <a:pt x="75907" y="73688"/>
                </a:cubicBezTo>
                <a:cubicBezTo>
                  <a:pt x="76037" y="72840"/>
                  <a:pt x="76233" y="71731"/>
                  <a:pt x="76429" y="71340"/>
                </a:cubicBezTo>
                <a:cubicBezTo>
                  <a:pt x="76477" y="71327"/>
                  <a:pt x="76551" y="71313"/>
                  <a:pt x="76659" y="71313"/>
                </a:cubicBezTo>
                <a:close/>
                <a:moveTo>
                  <a:pt x="70949" y="28314"/>
                </a:moveTo>
                <a:cubicBezTo>
                  <a:pt x="53073" y="28314"/>
                  <a:pt x="37774" y="43678"/>
                  <a:pt x="37774" y="61456"/>
                </a:cubicBezTo>
                <a:cubicBezTo>
                  <a:pt x="37774" y="79560"/>
                  <a:pt x="53171" y="94630"/>
                  <a:pt x="70949" y="94630"/>
                </a:cubicBezTo>
                <a:cubicBezTo>
                  <a:pt x="89053" y="94630"/>
                  <a:pt x="104123" y="79625"/>
                  <a:pt x="104123" y="61456"/>
                </a:cubicBezTo>
                <a:cubicBezTo>
                  <a:pt x="104123" y="43417"/>
                  <a:pt x="89444" y="28314"/>
                  <a:pt x="70949" y="28314"/>
                </a:cubicBezTo>
                <a:close/>
                <a:moveTo>
                  <a:pt x="135797" y="6133"/>
                </a:moveTo>
                <a:lnTo>
                  <a:pt x="135797" y="15494"/>
                </a:lnTo>
                <a:lnTo>
                  <a:pt x="47006" y="15494"/>
                </a:lnTo>
                <a:cubicBezTo>
                  <a:pt x="45309" y="15494"/>
                  <a:pt x="43939" y="16864"/>
                  <a:pt x="43939" y="18561"/>
                </a:cubicBezTo>
                <a:cubicBezTo>
                  <a:pt x="43939" y="20257"/>
                  <a:pt x="45309" y="21627"/>
                  <a:pt x="47006" y="21627"/>
                </a:cubicBezTo>
                <a:lnTo>
                  <a:pt x="123303" y="21627"/>
                </a:lnTo>
                <a:lnTo>
                  <a:pt x="123303" y="48962"/>
                </a:lnTo>
                <a:cubicBezTo>
                  <a:pt x="123303" y="77831"/>
                  <a:pt x="99817" y="101317"/>
                  <a:pt x="70949" y="101317"/>
                </a:cubicBezTo>
                <a:cubicBezTo>
                  <a:pt x="42080" y="101317"/>
                  <a:pt x="18594" y="77831"/>
                  <a:pt x="18594" y="48962"/>
                </a:cubicBezTo>
                <a:lnTo>
                  <a:pt x="18594" y="21627"/>
                </a:lnTo>
                <a:lnTo>
                  <a:pt x="32685" y="21627"/>
                </a:lnTo>
                <a:cubicBezTo>
                  <a:pt x="34382" y="21627"/>
                  <a:pt x="35752" y="20257"/>
                  <a:pt x="35752" y="18561"/>
                </a:cubicBezTo>
                <a:cubicBezTo>
                  <a:pt x="35752" y="16864"/>
                  <a:pt x="34382" y="15494"/>
                  <a:pt x="32685" y="15494"/>
                </a:cubicBezTo>
                <a:lnTo>
                  <a:pt x="6133" y="15494"/>
                </a:lnTo>
                <a:lnTo>
                  <a:pt x="6133" y="6133"/>
                </a:lnTo>
                <a:close/>
                <a:moveTo>
                  <a:pt x="90941" y="118480"/>
                </a:moveTo>
                <a:cubicBezTo>
                  <a:pt x="89841" y="118480"/>
                  <a:pt x="88780" y="119066"/>
                  <a:pt x="88237" y="120106"/>
                </a:cubicBezTo>
                <a:cubicBezTo>
                  <a:pt x="87454" y="121607"/>
                  <a:pt x="88041" y="123466"/>
                  <a:pt x="89542" y="124249"/>
                </a:cubicBezTo>
                <a:cubicBezTo>
                  <a:pt x="96262" y="127772"/>
                  <a:pt x="101872" y="133154"/>
                  <a:pt x="105689" y="139744"/>
                </a:cubicBezTo>
                <a:cubicBezTo>
                  <a:pt x="106255" y="140724"/>
                  <a:pt x="107288" y="141254"/>
                  <a:pt x="108339" y="141254"/>
                </a:cubicBezTo>
                <a:cubicBezTo>
                  <a:pt x="108861" y="141254"/>
                  <a:pt x="109388" y="141123"/>
                  <a:pt x="109864" y="140853"/>
                </a:cubicBezTo>
                <a:cubicBezTo>
                  <a:pt x="111332" y="140004"/>
                  <a:pt x="111821" y="138113"/>
                  <a:pt x="110973" y="136677"/>
                </a:cubicBezTo>
                <a:cubicBezTo>
                  <a:pt x="106569" y="129077"/>
                  <a:pt x="100143" y="122912"/>
                  <a:pt x="92380" y="118834"/>
                </a:cubicBezTo>
                <a:cubicBezTo>
                  <a:pt x="91920" y="118594"/>
                  <a:pt x="91427" y="118480"/>
                  <a:pt x="90941" y="118480"/>
                </a:cubicBezTo>
                <a:close/>
                <a:moveTo>
                  <a:pt x="70949" y="129240"/>
                </a:moveTo>
                <a:cubicBezTo>
                  <a:pt x="69252" y="129240"/>
                  <a:pt x="67882" y="130610"/>
                  <a:pt x="67882" y="132306"/>
                </a:cubicBezTo>
                <a:lnTo>
                  <a:pt x="67882" y="139841"/>
                </a:lnTo>
                <a:cubicBezTo>
                  <a:pt x="67882" y="141505"/>
                  <a:pt x="69252" y="142875"/>
                  <a:pt x="70949" y="142875"/>
                </a:cubicBezTo>
                <a:cubicBezTo>
                  <a:pt x="72645" y="142875"/>
                  <a:pt x="74015" y="141505"/>
                  <a:pt x="74015" y="139841"/>
                </a:cubicBezTo>
                <a:lnTo>
                  <a:pt x="74015" y="132306"/>
                </a:lnTo>
                <a:cubicBezTo>
                  <a:pt x="74015" y="130610"/>
                  <a:pt x="72645" y="129240"/>
                  <a:pt x="70949" y="129240"/>
                </a:cubicBezTo>
                <a:close/>
                <a:moveTo>
                  <a:pt x="63609" y="167829"/>
                </a:moveTo>
                <a:cubicBezTo>
                  <a:pt x="61913" y="167829"/>
                  <a:pt x="60575" y="169199"/>
                  <a:pt x="60575" y="170895"/>
                </a:cubicBezTo>
                <a:cubicBezTo>
                  <a:pt x="60575" y="172592"/>
                  <a:pt x="61913" y="173962"/>
                  <a:pt x="63609" y="173962"/>
                </a:cubicBezTo>
                <a:cubicBezTo>
                  <a:pt x="65305" y="173962"/>
                  <a:pt x="66675" y="172592"/>
                  <a:pt x="66675" y="170895"/>
                </a:cubicBezTo>
                <a:cubicBezTo>
                  <a:pt x="66675" y="169199"/>
                  <a:pt x="65305" y="167829"/>
                  <a:pt x="63609" y="167829"/>
                </a:cubicBezTo>
                <a:close/>
                <a:moveTo>
                  <a:pt x="52127" y="176702"/>
                </a:moveTo>
                <a:cubicBezTo>
                  <a:pt x="50431" y="176702"/>
                  <a:pt x="49061" y="178072"/>
                  <a:pt x="49061" y="179735"/>
                </a:cubicBezTo>
                <a:cubicBezTo>
                  <a:pt x="49061" y="181432"/>
                  <a:pt x="50431" y="182802"/>
                  <a:pt x="52127" y="182802"/>
                </a:cubicBezTo>
                <a:cubicBezTo>
                  <a:pt x="53823" y="182802"/>
                  <a:pt x="55193" y="181432"/>
                  <a:pt x="55193" y="179735"/>
                </a:cubicBezTo>
                <a:cubicBezTo>
                  <a:pt x="55193" y="178072"/>
                  <a:pt x="53823" y="176702"/>
                  <a:pt x="52127" y="176702"/>
                </a:cubicBezTo>
                <a:close/>
                <a:moveTo>
                  <a:pt x="74015" y="107548"/>
                </a:moveTo>
                <a:cubicBezTo>
                  <a:pt x="101448" y="109113"/>
                  <a:pt x="123303" y="131947"/>
                  <a:pt x="123303" y="159805"/>
                </a:cubicBezTo>
                <a:lnTo>
                  <a:pt x="123303" y="184465"/>
                </a:lnTo>
                <a:lnTo>
                  <a:pt x="106472" y="173081"/>
                </a:lnTo>
                <a:cubicBezTo>
                  <a:pt x="105943" y="172725"/>
                  <a:pt x="105345" y="172553"/>
                  <a:pt x="104755" y="172553"/>
                </a:cubicBezTo>
                <a:cubicBezTo>
                  <a:pt x="103778" y="172553"/>
                  <a:pt x="102821" y="173022"/>
                  <a:pt x="102231" y="173896"/>
                </a:cubicBezTo>
                <a:cubicBezTo>
                  <a:pt x="101285" y="175299"/>
                  <a:pt x="101644" y="177191"/>
                  <a:pt x="103047" y="178137"/>
                </a:cubicBezTo>
                <a:lnTo>
                  <a:pt x="116388" y="187173"/>
                </a:lnTo>
                <a:lnTo>
                  <a:pt x="25509" y="187173"/>
                </a:lnTo>
                <a:lnTo>
                  <a:pt x="65795" y="159903"/>
                </a:lnTo>
                <a:cubicBezTo>
                  <a:pt x="67360" y="158842"/>
                  <a:pt x="69154" y="158312"/>
                  <a:pt x="70949" y="158312"/>
                </a:cubicBezTo>
                <a:cubicBezTo>
                  <a:pt x="72743" y="158312"/>
                  <a:pt x="74537" y="158842"/>
                  <a:pt x="76103" y="159903"/>
                </a:cubicBezTo>
                <a:lnTo>
                  <a:pt x="93000" y="171352"/>
                </a:lnTo>
                <a:cubicBezTo>
                  <a:pt x="93528" y="171708"/>
                  <a:pt x="94126" y="171880"/>
                  <a:pt x="94716" y="171880"/>
                </a:cubicBezTo>
                <a:cubicBezTo>
                  <a:pt x="95693" y="171880"/>
                  <a:pt x="96651" y="171411"/>
                  <a:pt x="97240" y="170537"/>
                </a:cubicBezTo>
                <a:cubicBezTo>
                  <a:pt x="98186" y="169134"/>
                  <a:pt x="97827" y="167242"/>
                  <a:pt x="96425" y="166296"/>
                </a:cubicBezTo>
                <a:lnTo>
                  <a:pt x="79528" y="154846"/>
                </a:lnTo>
                <a:cubicBezTo>
                  <a:pt x="76918" y="153085"/>
                  <a:pt x="73933" y="152204"/>
                  <a:pt x="70949" y="152204"/>
                </a:cubicBezTo>
                <a:cubicBezTo>
                  <a:pt x="67964" y="152204"/>
                  <a:pt x="64979" y="153085"/>
                  <a:pt x="62370" y="154846"/>
                </a:cubicBezTo>
                <a:lnTo>
                  <a:pt x="18594" y="184465"/>
                </a:lnTo>
                <a:lnTo>
                  <a:pt x="18594" y="159805"/>
                </a:lnTo>
                <a:cubicBezTo>
                  <a:pt x="18594" y="131947"/>
                  <a:pt x="40449" y="109113"/>
                  <a:pt x="67882" y="107548"/>
                </a:cubicBezTo>
                <a:lnTo>
                  <a:pt x="67882" y="120857"/>
                </a:lnTo>
                <a:cubicBezTo>
                  <a:pt x="67882" y="122553"/>
                  <a:pt x="69252" y="123923"/>
                  <a:pt x="70949" y="123923"/>
                </a:cubicBezTo>
                <a:cubicBezTo>
                  <a:pt x="72645" y="123923"/>
                  <a:pt x="74015" y="122553"/>
                  <a:pt x="74015" y="120857"/>
                </a:cubicBezTo>
                <a:lnTo>
                  <a:pt x="74015" y="107548"/>
                </a:lnTo>
                <a:close/>
                <a:moveTo>
                  <a:pt x="135797" y="193273"/>
                </a:moveTo>
                <a:lnTo>
                  <a:pt x="135797" y="202667"/>
                </a:lnTo>
                <a:lnTo>
                  <a:pt x="6133" y="202667"/>
                </a:lnTo>
                <a:lnTo>
                  <a:pt x="6133" y="193273"/>
                </a:lnTo>
                <a:close/>
                <a:moveTo>
                  <a:pt x="5905" y="0"/>
                </a:moveTo>
                <a:cubicBezTo>
                  <a:pt x="2643" y="0"/>
                  <a:pt x="0" y="2642"/>
                  <a:pt x="0" y="5904"/>
                </a:cubicBezTo>
                <a:lnTo>
                  <a:pt x="0" y="15690"/>
                </a:lnTo>
                <a:cubicBezTo>
                  <a:pt x="0" y="18952"/>
                  <a:pt x="2643" y="21627"/>
                  <a:pt x="5905" y="21627"/>
                </a:cubicBezTo>
                <a:lnTo>
                  <a:pt x="12494" y="21627"/>
                </a:lnTo>
                <a:lnTo>
                  <a:pt x="12494" y="48962"/>
                </a:lnTo>
                <a:cubicBezTo>
                  <a:pt x="12494" y="74699"/>
                  <a:pt x="29163" y="96587"/>
                  <a:pt x="52290" y="104384"/>
                </a:cubicBezTo>
                <a:cubicBezTo>
                  <a:pt x="29163" y="112180"/>
                  <a:pt x="12494" y="134068"/>
                  <a:pt x="12494" y="159805"/>
                </a:cubicBezTo>
                <a:lnTo>
                  <a:pt x="12494" y="187173"/>
                </a:lnTo>
                <a:lnTo>
                  <a:pt x="5905" y="187173"/>
                </a:lnTo>
                <a:cubicBezTo>
                  <a:pt x="2643" y="187173"/>
                  <a:pt x="0" y="189815"/>
                  <a:pt x="0" y="193077"/>
                </a:cubicBezTo>
                <a:lnTo>
                  <a:pt x="0" y="202863"/>
                </a:lnTo>
                <a:cubicBezTo>
                  <a:pt x="0" y="206125"/>
                  <a:pt x="2643" y="208767"/>
                  <a:pt x="5905" y="208767"/>
                </a:cubicBezTo>
                <a:lnTo>
                  <a:pt x="135993" y="208767"/>
                </a:lnTo>
                <a:cubicBezTo>
                  <a:pt x="139255" y="208767"/>
                  <a:pt x="141897" y="206125"/>
                  <a:pt x="141897" y="202863"/>
                </a:cubicBezTo>
                <a:lnTo>
                  <a:pt x="141897" y="193077"/>
                </a:lnTo>
                <a:cubicBezTo>
                  <a:pt x="141897" y="189815"/>
                  <a:pt x="139255" y="187173"/>
                  <a:pt x="135993" y="187173"/>
                </a:cubicBezTo>
                <a:lnTo>
                  <a:pt x="129403" y="187173"/>
                </a:lnTo>
                <a:lnTo>
                  <a:pt x="129403" y="159805"/>
                </a:lnTo>
                <a:cubicBezTo>
                  <a:pt x="129403" y="134068"/>
                  <a:pt x="112735" y="112180"/>
                  <a:pt x="89607" y="104384"/>
                </a:cubicBezTo>
                <a:cubicBezTo>
                  <a:pt x="112735" y="96587"/>
                  <a:pt x="129403" y="74699"/>
                  <a:pt x="129403" y="48962"/>
                </a:cubicBezTo>
                <a:lnTo>
                  <a:pt x="129403" y="21627"/>
                </a:lnTo>
                <a:lnTo>
                  <a:pt x="135993" y="21627"/>
                </a:lnTo>
                <a:cubicBezTo>
                  <a:pt x="139255" y="21627"/>
                  <a:pt x="141897" y="18952"/>
                  <a:pt x="141897" y="15690"/>
                </a:cubicBezTo>
                <a:lnTo>
                  <a:pt x="141897" y="5904"/>
                </a:lnTo>
                <a:cubicBezTo>
                  <a:pt x="141897" y="2642"/>
                  <a:pt x="139255" y="0"/>
                  <a:pt x="13599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15"/>
          <p:cNvSpPr/>
          <p:nvPr/>
        </p:nvSpPr>
        <p:spPr>
          <a:xfrm>
            <a:off x="6881861" y="1306251"/>
            <a:ext cx="564783" cy="457197"/>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79" name="Google Shape;9679;p15"/>
          <p:cNvGrpSpPr/>
          <p:nvPr/>
        </p:nvGrpSpPr>
        <p:grpSpPr>
          <a:xfrm>
            <a:off x="2054223" y="3989950"/>
            <a:ext cx="5035502" cy="1842426"/>
            <a:chOff x="2048150" y="1951500"/>
            <a:chExt cx="3702575" cy="1354725"/>
          </a:xfrm>
        </p:grpSpPr>
        <p:sp>
          <p:nvSpPr>
            <p:cNvPr id="9680" name="Google Shape;9680;p15"/>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15"/>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15"/>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15"/>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15"/>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15"/>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15"/>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15"/>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15"/>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15"/>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15"/>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15"/>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15"/>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15"/>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15"/>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15"/>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15"/>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15"/>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15"/>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15"/>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15"/>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15"/>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15"/>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15"/>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15"/>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15"/>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15"/>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15"/>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15"/>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15"/>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15"/>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15"/>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15"/>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15"/>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15"/>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15"/>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15"/>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15"/>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15"/>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15"/>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15"/>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15"/>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15"/>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15"/>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15"/>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15"/>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15"/>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15"/>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15"/>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15"/>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15"/>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15"/>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15"/>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15"/>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15"/>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15"/>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15"/>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15"/>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15"/>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15"/>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15"/>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15"/>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15"/>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15"/>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15"/>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15"/>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15"/>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15"/>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15"/>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15"/>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15"/>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15"/>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15"/>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15"/>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15"/>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15"/>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15"/>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15"/>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15"/>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15"/>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15"/>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15"/>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15"/>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15"/>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15"/>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15"/>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15"/>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15"/>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15"/>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15"/>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15"/>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15"/>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15"/>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15"/>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15"/>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15"/>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15"/>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15"/>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15"/>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15"/>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15"/>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15"/>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15"/>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15"/>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15"/>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15"/>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15"/>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15"/>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15"/>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15"/>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15"/>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15"/>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15"/>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15"/>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15"/>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15"/>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15"/>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15"/>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15"/>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15"/>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15"/>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15"/>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15"/>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15"/>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15"/>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15"/>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15"/>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15"/>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15"/>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15"/>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15"/>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15"/>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15"/>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15"/>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15"/>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15"/>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15"/>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15"/>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15"/>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15"/>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15"/>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15"/>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15"/>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15"/>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15"/>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15"/>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15"/>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15"/>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15"/>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15"/>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15"/>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15"/>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15"/>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15"/>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15"/>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15"/>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15"/>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15"/>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15"/>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15"/>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15"/>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15"/>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15"/>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15"/>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15"/>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15"/>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15"/>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15"/>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15"/>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15"/>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15"/>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15"/>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15"/>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15"/>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15"/>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15"/>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15"/>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15"/>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15"/>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15"/>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15"/>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15"/>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15"/>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63" name="Google Shape;9863;p15"/>
          <p:cNvSpPr txBox="1">
            <a:spLocks noGrp="1"/>
          </p:cNvSpPr>
          <p:nvPr>
            <p:ph type="subTitle" idx="3"/>
          </p:nvPr>
        </p:nvSpPr>
        <p:spPr>
          <a:xfrm>
            <a:off x="3332657" y="1976544"/>
            <a:ext cx="2533500" cy="459000"/>
          </a:xfrm>
          <a:prstGeom prst="rect">
            <a:avLst/>
          </a:prstGeom>
          <a:noFill/>
          <a:ln>
            <a:noFill/>
          </a:ln>
        </p:spPr>
        <p:txBody>
          <a:bodyPr spcFirstLastPara="1" wrap="square" lIns="91425" tIns="91425" rIns="91425" bIns="91425" anchor="t" anchorCtr="0">
            <a:noAutofit/>
          </a:bodyPr>
          <a:lstStyle/>
          <a:p>
            <a:pPr marL="457200" lvl="0" indent="-342900" algn="ctr" rtl="0">
              <a:lnSpc>
                <a:spcPct val="100000"/>
              </a:lnSpc>
              <a:spcBef>
                <a:spcPts val="0"/>
              </a:spcBef>
              <a:spcAft>
                <a:spcPts val="0"/>
              </a:spcAft>
              <a:buSzPts val="1800"/>
              <a:buFont typeface="Berkshire Swash"/>
              <a:buNone/>
            </a:pPr>
            <a:r>
              <a:rPr lang="en-US">
                <a:latin typeface="Merriweather"/>
                <a:ea typeface="Merriweather"/>
                <a:cs typeface="Merriweather"/>
                <a:sym typeface="Merriweather"/>
              </a:rPr>
              <a:t>Pengurusan </a:t>
            </a:r>
            <a:endParaRPr/>
          </a:p>
          <a:p>
            <a:pPr marL="457200" lvl="0" indent="-342900" algn="ctr" rtl="0">
              <a:lnSpc>
                <a:spcPct val="100000"/>
              </a:lnSpc>
              <a:spcBef>
                <a:spcPts val="0"/>
              </a:spcBef>
              <a:spcAft>
                <a:spcPts val="0"/>
              </a:spcAft>
              <a:buSzPts val="1800"/>
              <a:buFont typeface="Berkshire Swash"/>
              <a:buNone/>
            </a:pPr>
            <a:r>
              <a:rPr lang="en-US">
                <a:latin typeface="Merriweather"/>
                <a:ea typeface="Merriweather"/>
                <a:cs typeface="Merriweather"/>
                <a:sym typeface="Merriweather"/>
              </a:rPr>
              <a:t>Kewangan</a:t>
            </a:r>
            <a:endParaRPr>
              <a:latin typeface="Merriweather"/>
              <a:ea typeface="Merriweather"/>
              <a:cs typeface="Merriweather"/>
              <a:sym typeface="Merriweathe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867"/>
        <p:cNvGrpSpPr/>
        <p:nvPr/>
      </p:nvGrpSpPr>
      <p:grpSpPr>
        <a:xfrm>
          <a:off x="0" y="0"/>
          <a:ext cx="0" cy="0"/>
          <a:chOff x="0" y="0"/>
          <a:chExt cx="0" cy="0"/>
        </a:xfrm>
      </p:grpSpPr>
      <p:grpSp>
        <p:nvGrpSpPr>
          <p:cNvPr id="9868" name="Google Shape;9868;p16"/>
          <p:cNvGrpSpPr/>
          <p:nvPr/>
        </p:nvGrpSpPr>
        <p:grpSpPr>
          <a:xfrm>
            <a:off x="2980835" y="3071897"/>
            <a:ext cx="1244096" cy="1648958"/>
            <a:chOff x="4352000" y="2808651"/>
            <a:chExt cx="779900" cy="1033700"/>
          </a:xfrm>
        </p:grpSpPr>
        <p:sp>
          <p:nvSpPr>
            <p:cNvPr id="9869" name="Google Shape;9869;p16"/>
            <p:cNvSpPr/>
            <p:nvPr/>
          </p:nvSpPr>
          <p:spPr>
            <a:xfrm>
              <a:off x="4763750" y="3683275"/>
              <a:ext cx="74200" cy="85025"/>
            </a:xfrm>
            <a:custGeom>
              <a:avLst/>
              <a:gdLst/>
              <a:ahLst/>
              <a:cxnLst/>
              <a:rect l="l" t="t" r="r" b="b"/>
              <a:pathLst>
                <a:path w="2968" h="3401" extrusionOk="0">
                  <a:moveTo>
                    <a:pt x="2043" y="1"/>
                  </a:moveTo>
                  <a:cubicBezTo>
                    <a:pt x="914" y="1"/>
                    <a:pt x="0" y="2345"/>
                    <a:pt x="973" y="3309"/>
                  </a:cubicBezTo>
                  <a:cubicBezTo>
                    <a:pt x="1036" y="3371"/>
                    <a:pt x="1127" y="3400"/>
                    <a:pt x="1220" y="3400"/>
                  </a:cubicBezTo>
                  <a:cubicBezTo>
                    <a:pt x="1377" y="3400"/>
                    <a:pt x="1540" y="3319"/>
                    <a:pt x="1593" y="3178"/>
                  </a:cubicBezTo>
                  <a:cubicBezTo>
                    <a:pt x="1765" y="2661"/>
                    <a:pt x="1727" y="849"/>
                    <a:pt x="2568" y="849"/>
                  </a:cubicBezTo>
                  <a:cubicBezTo>
                    <a:pt x="2599" y="849"/>
                    <a:pt x="2631" y="851"/>
                    <a:pt x="2664" y="856"/>
                  </a:cubicBezTo>
                  <a:cubicBezTo>
                    <a:pt x="2676" y="858"/>
                    <a:pt x="2688" y="859"/>
                    <a:pt x="2699" y="859"/>
                  </a:cubicBezTo>
                  <a:cubicBezTo>
                    <a:pt x="2888" y="859"/>
                    <a:pt x="2967" y="586"/>
                    <a:pt x="2855" y="439"/>
                  </a:cubicBezTo>
                  <a:cubicBezTo>
                    <a:pt x="2587" y="131"/>
                    <a:pt x="2309" y="1"/>
                    <a:pt x="20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16"/>
            <p:cNvSpPr/>
            <p:nvPr/>
          </p:nvSpPr>
          <p:spPr>
            <a:xfrm>
              <a:off x="4756875" y="3674675"/>
              <a:ext cx="121425" cy="104550"/>
            </a:xfrm>
            <a:custGeom>
              <a:avLst/>
              <a:gdLst/>
              <a:ahLst/>
              <a:cxnLst/>
              <a:rect l="l" t="t" r="r" b="b"/>
              <a:pathLst>
                <a:path w="4857" h="4182" extrusionOk="0">
                  <a:moveTo>
                    <a:pt x="2515" y="746"/>
                  </a:moveTo>
                  <a:cubicBezTo>
                    <a:pt x="2882" y="746"/>
                    <a:pt x="3236" y="868"/>
                    <a:pt x="3499" y="1176"/>
                  </a:cubicBezTo>
                  <a:cubicBezTo>
                    <a:pt x="4130" y="1915"/>
                    <a:pt x="3915" y="3212"/>
                    <a:pt x="2951" y="3534"/>
                  </a:cubicBezTo>
                  <a:cubicBezTo>
                    <a:pt x="2775" y="3594"/>
                    <a:pt x="2597" y="3623"/>
                    <a:pt x="2424" y="3623"/>
                  </a:cubicBezTo>
                  <a:cubicBezTo>
                    <a:pt x="1742" y="3623"/>
                    <a:pt x="1126" y="3181"/>
                    <a:pt x="927" y="2498"/>
                  </a:cubicBezTo>
                  <a:cubicBezTo>
                    <a:pt x="760" y="1950"/>
                    <a:pt x="856" y="1426"/>
                    <a:pt x="1368" y="1093"/>
                  </a:cubicBezTo>
                  <a:cubicBezTo>
                    <a:pt x="1702" y="889"/>
                    <a:pt x="2117" y="746"/>
                    <a:pt x="2515" y="746"/>
                  </a:cubicBezTo>
                  <a:close/>
                  <a:moveTo>
                    <a:pt x="2319" y="0"/>
                  </a:moveTo>
                  <a:cubicBezTo>
                    <a:pt x="2248" y="0"/>
                    <a:pt x="2176" y="3"/>
                    <a:pt x="2106" y="10"/>
                  </a:cubicBezTo>
                  <a:cubicBezTo>
                    <a:pt x="1308" y="105"/>
                    <a:pt x="713" y="593"/>
                    <a:pt x="463" y="1355"/>
                  </a:cubicBezTo>
                  <a:cubicBezTo>
                    <a:pt x="0" y="2801"/>
                    <a:pt x="1180" y="4182"/>
                    <a:pt x="2550" y="4182"/>
                  </a:cubicBezTo>
                  <a:cubicBezTo>
                    <a:pt x="2839" y="4182"/>
                    <a:pt x="3135" y="4121"/>
                    <a:pt x="3427" y="3986"/>
                  </a:cubicBezTo>
                  <a:cubicBezTo>
                    <a:pt x="4677" y="3415"/>
                    <a:pt x="4856" y="1712"/>
                    <a:pt x="4011" y="712"/>
                  </a:cubicBezTo>
                  <a:cubicBezTo>
                    <a:pt x="3605" y="232"/>
                    <a:pt x="2941" y="0"/>
                    <a:pt x="2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16"/>
            <p:cNvSpPr/>
            <p:nvPr/>
          </p:nvSpPr>
          <p:spPr>
            <a:xfrm>
              <a:off x="4352000" y="2808651"/>
              <a:ext cx="779900" cy="1033700"/>
            </a:xfrm>
            <a:custGeom>
              <a:avLst/>
              <a:gdLst/>
              <a:ahLst/>
              <a:cxnLst/>
              <a:rect l="l" t="t" r="r" b="b"/>
              <a:pathLst>
                <a:path w="31196" h="41348" extrusionOk="0">
                  <a:moveTo>
                    <a:pt x="20669" y="1312"/>
                  </a:moveTo>
                  <a:cubicBezTo>
                    <a:pt x="23339" y="1312"/>
                    <a:pt x="23929" y="3827"/>
                    <a:pt x="24671" y="6028"/>
                  </a:cubicBezTo>
                  <a:cubicBezTo>
                    <a:pt x="26337" y="11017"/>
                    <a:pt x="27445" y="16136"/>
                    <a:pt x="28302" y="21316"/>
                  </a:cubicBezTo>
                  <a:cubicBezTo>
                    <a:pt x="28707" y="23828"/>
                    <a:pt x="29088" y="26352"/>
                    <a:pt x="29445" y="28876"/>
                  </a:cubicBezTo>
                  <a:cubicBezTo>
                    <a:pt x="29647" y="30364"/>
                    <a:pt x="29993" y="31912"/>
                    <a:pt x="29993" y="33412"/>
                  </a:cubicBezTo>
                  <a:cubicBezTo>
                    <a:pt x="29993" y="35305"/>
                    <a:pt x="28612" y="37020"/>
                    <a:pt x="26933" y="37758"/>
                  </a:cubicBezTo>
                  <a:cubicBezTo>
                    <a:pt x="26480" y="37972"/>
                    <a:pt x="26004" y="38091"/>
                    <a:pt x="25528" y="38175"/>
                  </a:cubicBezTo>
                  <a:cubicBezTo>
                    <a:pt x="25040" y="38270"/>
                    <a:pt x="24552" y="38341"/>
                    <a:pt x="24051" y="38413"/>
                  </a:cubicBezTo>
                  <a:cubicBezTo>
                    <a:pt x="23099" y="38556"/>
                    <a:pt x="22146" y="38651"/>
                    <a:pt x="21218" y="38830"/>
                  </a:cubicBezTo>
                  <a:cubicBezTo>
                    <a:pt x="18658" y="39330"/>
                    <a:pt x="16039" y="39830"/>
                    <a:pt x="13431" y="40044"/>
                  </a:cubicBezTo>
                  <a:cubicBezTo>
                    <a:pt x="13020" y="40077"/>
                    <a:pt x="12584" y="40107"/>
                    <a:pt x="12148" y="40107"/>
                  </a:cubicBezTo>
                  <a:cubicBezTo>
                    <a:pt x="11637" y="40107"/>
                    <a:pt x="11126" y="40065"/>
                    <a:pt x="10657" y="39937"/>
                  </a:cubicBezTo>
                  <a:cubicBezTo>
                    <a:pt x="7502" y="39056"/>
                    <a:pt x="7133" y="35043"/>
                    <a:pt x="6406" y="32257"/>
                  </a:cubicBezTo>
                  <a:cubicBezTo>
                    <a:pt x="5263" y="27781"/>
                    <a:pt x="4132" y="23268"/>
                    <a:pt x="3311" y="18708"/>
                  </a:cubicBezTo>
                  <a:cubicBezTo>
                    <a:pt x="2882" y="16351"/>
                    <a:pt x="2525" y="13969"/>
                    <a:pt x="2299" y="11564"/>
                  </a:cubicBezTo>
                  <a:cubicBezTo>
                    <a:pt x="2108" y="9552"/>
                    <a:pt x="1156" y="5635"/>
                    <a:pt x="3323" y="4552"/>
                  </a:cubicBezTo>
                  <a:cubicBezTo>
                    <a:pt x="4990" y="3754"/>
                    <a:pt x="7383" y="3635"/>
                    <a:pt x="9192" y="3290"/>
                  </a:cubicBezTo>
                  <a:cubicBezTo>
                    <a:pt x="12002" y="2754"/>
                    <a:pt x="14824" y="2230"/>
                    <a:pt x="17658" y="1777"/>
                  </a:cubicBezTo>
                  <a:cubicBezTo>
                    <a:pt x="18610" y="1611"/>
                    <a:pt x="19610" y="1337"/>
                    <a:pt x="20575" y="1313"/>
                  </a:cubicBezTo>
                  <a:cubicBezTo>
                    <a:pt x="20606" y="1312"/>
                    <a:pt x="20638" y="1312"/>
                    <a:pt x="20669" y="1312"/>
                  </a:cubicBezTo>
                  <a:close/>
                  <a:moveTo>
                    <a:pt x="21571" y="1"/>
                  </a:moveTo>
                  <a:cubicBezTo>
                    <a:pt x="21518" y="1"/>
                    <a:pt x="21463" y="2"/>
                    <a:pt x="21408" y="3"/>
                  </a:cubicBezTo>
                  <a:cubicBezTo>
                    <a:pt x="18789" y="99"/>
                    <a:pt x="16074" y="777"/>
                    <a:pt x="13503" y="1242"/>
                  </a:cubicBezTo>
                  <a:cubicBezTo>
                    <a:pt x="10288" y="1801"/>
                    <a:pt x="7026" y="2313"/>
                    <a:pt x="3870" y="3111"/>
                  </a:cubicBezTo>
                  <a:cubicBezTo>
                    <a:pt x="1" y="4099"/>
                    <a:pt x="644" y="7195"/>
                    <a:pt x="941" y="10659"/>
                  </a:cubicBezTo>
                  <a:cubicBezTo>
                    <a:pt x="1418" y="16386"/>
                    <a:pt x="2549" y="22066"/>
                    <a:pt x="3930" y="27638"/>
                  </a:cubicBezTo>
                  <a:cubicBezTo>
                    <a:pt x="4609" y="30340"/>
                    <a:pt x="5323" y="33031"/>
                    <a:pt x="6049" y="35710"/>
                  </a:cubicBezTo>
                  <a:cubicBezTo>
                    <a:pt x="6549" y="37544"/>
                    <a:pt x="7133" y="39758"/>
                    <a:pt x="8978" y="40711"/>
                  </a:cubicBezTo>
                  <a:cubicBezTo>
                    <a:pt x="9898" y="41181"/>
                    <a:pt x="10994" y="41348"/>
                    <a:pt x="12145" y="41348"/>
                  </a:cubicBezTo>
                  <a:cubicBezTo>
                    <a:pt x="14197" y="41348"/>
                    <a:pt x="16421" y="40819"/>
                    <a:pt x="18122" y="40544"/>
                  </a:cubicBezTo>
                  <a:cubicBezTo>
                    <a:pt x="20075" y="40223"/>
                    <a:pt x="22075" y="40056"/>
                    <a:pt x="23992" y="39532"/>
                  </a:cubicBezTo>
                  <a:cubicBezTo>
                    <a:pt x="24980" y="39270"/>
                    <a:pt x="26480" y="39056"/>
                    <a:pt x="27385" y="38615"/>
                  </a:cubicBezTo>
                  <a:cubicBezTo>
                    <a:pt x="28278" y="38151"/>
                    <a:pt x="28754" y="37818"/>
                    <a:pt x="29528" y="37044"/>
                  </a:cubicBezTo>
                  <a:cubicBezTo>
                    <a:pt x="30100" y="36484"/>
                    <a:pt x="30469" y="35722"/>
                    <a:pt x="30648" y="34948"/>
                  </a:cubicBezTo>
                  <a:cubicBezTo>
                    <a:pt x="31195" y="32579"/>
                    <a:pt x="30409" y="29721"/>
                    <a:pt x="30100" y="27376"/>
                  </a:cubicBezTo>
                  <a:cubicBezTo>
                    <a:pt x="29350" y="21661"/>
                    <a:pt x="28433" y="15946"/>
                    <a:pt x="27076" y="10338"/>
                  </a:cubicBezTo>
                  <a:cubicBezTo>
                    <a:pt x="26421" y="7611"/>
                    <a:pt x="25766" y="4444"/>
                    <a:pt x="24456" y="1944"/>
                  </a:cubicBezTo>
                  <a:cubicBezTo>
                    <a:pt x="23756" y="624"/>
                    <a:pt x="23011" y="1"/>
                    <a:pt x="215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16"/>
            <p:cNvSpPr/>
            <p:nvPr/>
          </p:nvSpPr>
          <p:spPr>
            <a:xfrm>
              <a:off x="4421075" y="2897950"/>
              <a:ext cx="625675" cy="789300"/>
            </a:xfrm>
            <a:custGeom>
              <a:avLst/>
              <a:gdLst/>
              <a:ahLst/>
              <a:cxnLst/>
              <a:rect l="l" t="t" r="r" b="b"/>
              <a:pathLst>
                <a:path w="25027" h="31572" extrusionOk="0">
                  <a:moveTo>
                    <a:pt x="17114" y="1097"/>
                  </a:moveTo>
                  <a:cubicBezTo>
                    <a:pt x="19304" y="1097"/>
                    <a:pt x="19786" y="3165"/>
                    <a:pt x="20384" y="4980"/>
                  </a:cubicBezTo>
                  <a:cubicBezTo>
                    <a:pt x="21753" y="9100"/>
                    <a:pt x="22670" y="13338"/>
                    <a:pt x="23396" y="17625"/>
                  </a:cubicBezTo>
                  <a:cubicBezTo>
                    <a:pt x="23598" y="18887"/>
                    <a:pt x="23729" y="20161"/>
                    <a:pt x="23896" y="21423"/>
                  </a:cubicBezTo>
                  <a:cubicBezTo>
                    <a:pt x="24027" y="22601"/>
                    <a:pt x="24253" y="23768"/>
                    <a:pt x="24253" y="24947"/>
                  </a:cubicBezTo>
                  <a:cubicBezTo>
                    <a:pt x="24253" y="26507"/>
                    <a:pt x="23098" y="27935"/>
                    <a:pt x="21693" y="28566"/>
                  </a:cubicBezTo>
                  <a:cubicBezTo>
                    <a:pt x="21324" y="28733"/>
                    <a:pt x="20919" y="28828"/>
                    <a:pt x="20515" y="28912"/>
                  </a:cubicBezTo>
                  <a:cubicBezTo>
                    <a:pt x="20122" y="28983"/>
                    <a:pt x="19693" y="29054"/>
                    <a:pt x="19276" y="29114"/>
                  </a:cubicBezTo>
                  <a:cubicBezTo>
                    <a:pt x="18490" y="29233"/>
                    <a:pt x="17693" y="29316"/>
                    <a:pt x="16919" y="29471"/>
                  </a:cubicBezTo>
                  <a:cubicBezTo>
                    <a:pt x="14776" y="29888"/>
                    <a:pt x="12597" y="30317"/>
                    <a:pt x="10442" y="30495"/>
                  </a:cubicBezTo>
                  <a:cubicBezTo>
                    <a:pt x="10082" y="30524"/>
                    <a:pt x="9693" y="30553"/>
                    <a:pt x="9307" y="30553"/>
                  </a:cubicBezTo>
                  <a:cubicBezTo>
                    <a:pt x="8901" y="30553"/>
                    <a:pt x="8498" y="30521"/>
                    <a:pt x="8132" y="30424"/>
                  </a:cubicBezTo>
                  <a:cubicBezTo>
                    <a:pt x="5739" y="29769"/>
                    <a:pt x="5275" y="26959"/>
                    <a:pt x="4774" y="24709"/>
                  </a:cubicBezTo>
                  <a:lnTo>
                    <a:pt x="4786" y="24709"/>
                  </a:lnTo>
                  <a:cubicBezTo>
                    <a:pt x="4012" y="21661"/>
                    <a:pt x="3286" y="18577"/>
                    <a:pt x="2715" y="15481"/>
                  </a:cubicBezTo>
                  <a:cubicBezTo>
                    <a:pt x="2358" y="13529"/>
                    <a:pt x="2060" y="11552"/>
                    <a:pt x="1881" y="9576"/>
                  </a:cubicBezTo>
                  <a:cubicBezTo>
                    <a:pt x="1715" y="7921"/>
                    <a:pt x="929" y="4659"/>
                    <a:pt x="2727" y="3778"/>
                  </a:cubicBezTo>
                  <a:cubicBezTo>
                    <a:pt x="4120" y="3111"/>
                    <a:pt x="6096" y="3027"/>
                    <a:pt x="7584" y="2742"/>
                  </a:cubicBezTo>
                  <a:cubicBezTo>
                    <a:pt x="9918" y="2289"/>
                    <a:pt x="12240" y="1861"/>
                    <a:pt x="14597" y="1480"/>
                  </a:cubicBezTo>
                  <a:cubicBezTo>
                    <a:pt x="15383" y="1337"/>
                    <a:pt x="16216" y="1122"/>
                    <a:pt x="17002" y="1099"/>
                  </a:cubicBezTo>
                  <a:cubicBezTo>
                    <a:pt x="17040" y="1097"/>
                    <a:pt x="17077" y="1097"/>
                    <a:pt x="17114" y="1097"/>
                  </a:cubicBezTo>
                  <a:close/>
                  <a:moveTo>
                    <a:pt x="17855" y="0"/>
                  </a:moveTo>
                  <a:cubicBezTo>
                    <a:pt x="17802" y="0"/>
                    <a:pt x="17748" y="1"/>
                    <a:pt x="17693" y="3"/>
                  </a:cubicBezTo>
                  <a:cubicBezTo>
                    <a:pt x="15514" y="75"/>
                    <a:pt x="13287" y="646"/>
                    <a:pt x="11156" y="1027"/>
                  </a:cubicBezTo>
                  <a:cubicBezTo>
                    <a:pt x="8513" y="1492"/>
                    <a:pt x="5810" y="1920"/>
                    <a:pt x="3191" y="2575"/>
                  </a:cubicBezTo>
                  <a:cubicBezTo>
                    <a:pt x="0" y="3385"/>
                    <a:pt x="536" y="5944"/>
                    <a:pt x="774" y="8814"/>
                  </a:cubicBezTo>
                  <a:cubicBezTo>
                    <a:pt x="1167" y="13564"/>
                    <a:pt x="2107" y="18256"/>
                    <a:pt x="3239" y="22863"/>
                  </a:cubicBezTo>
                  <a:cubicBezTo>
                    <a:pt x="3370" y="23423"/>
                    <a:pt x="3524" y="23982"/>
                    <a:pt x="3667" y="24530"/>
                  </a:cubicBezTo>
                  <a:cubicBezTo>
                    <a:pt x="3882" y="25340"/>
                    <a:pt x="4084" y="26126"/>
                    <a:pt x="4310" y="26923"/>
                  </a:cubicBezTo>
                  <a:cubicBezTo>
                    <a:pt x="4727" y="28447"/>
                    <a:pt x="5203" y="30281"/>
                    <a:pt x="6739" y="31055"/>
                  </a:cubicBezTo>
                  <a:cubicBezTo>
                    <a:pt x="7497" y="31436"/>
                    <a:pt x="8399" y="31571"/>
                    <a:pt x="9346" y="31571"/>
                  </a:cubicBezTo>
                  <a:cubicBezTo>
                    <a:pt x="11063" y="31571"/>
                    <a:pt x="12928" y="31126"/>
                    <a:pt x="14347" y="30888"/>
                  </a:cubicBezTo>
                  <a:cubicBezTo>
                    <a:pt x="15978" y="30602"/>
                    <a:pt x="17633" y="30471"/>
                    <a:pt x="19241" y="30019"/>
                  </a:cubicBezTo>
                  <a:cubicBezTo>
                    <a:pt x="20062" y="29805"/>
                    <a:pt x="21312" y="29626"/>
                    <a:pt x="22062" y="29245"/>
                  </a:cubicBezTo>
                  <a:cubicBezTo>
                    <a:pt x="22812" y="28876"/>
                    <a:pt x="23217" y="28590"/>
                    <a:pt x="23848" y="27935"/>
                  </a:cubicBezTo>
                  <a:cubicBezTo>
                    <a:pt x="24313" y="27459"/>
                    <a:pt x="24622" y="26840"/>
                    <a:pt x="24789" y="26197"/>
                  </a:cubicBezTo>
                  <a:cubicBezTo>
                    <a:pt x="25027" y="25221"/>
                    <a:pt x="24944" y="24221"/>
                    <a:pt x="24848" y="23220"/>
                  </a:cubicBezTo>
                  <a:cubicBezTo>
                    <a:pt x="24717" y="21827"/>
                    <a:pt x="24563" y="20422"/>
                    <a:pt x="24360" y="19041"/>
                  </a:cubicBezTo>
                  <a:cubicBezTo>
                    <a:pt x="24325" y="18887"/>
                    <a:pt x="24360" y="18589"/>
                    <a:pt x="24265" y="18458"/>
                  </a:cubicBezTo>
                  <a:cubicBezTo>
                    <a:pt x="24158" y="17791"/>
                    <a:pt x="24086" y="17136"/>
                    <a:pt x="23967" y="16470"/>
                  </a:cubicBezTo>
                  <a:cubicBezTo>
                    <a:pt x="23694" y="14755"/>
                    <a:pt x="23372" y="13041"/>
                    <a:pt x="23015" y="11350"/>
                  </a:cubicBezTo>
                  <a:cubicBezTo>
                    <a:pt x="22824" y="10397"/>
                    <a:pt x="22598" y="9445"/>
                    <a:pt x="22384" y="8504"/>
                  </a:cubicBezTo>
                  <a:cubicBezTo>
                    <a:pt x="21824" y="6254"/>
                    <a:pt x="21288" y="3623"/>
                    <a:pt x="20205" y="1563"/>
                  </a:cubicBezTo>
                  <a:cubicBezTo>
                    <a:pt x="19647" y="504"/>
                    <a:pt x="19023" y="0"/>
                    <a:pt x="178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73" name="Google Shape;9873;p16"/>
          <p:cNvSpPr txBox="1">
            <a:spLocks noGrp="1"/>
          </p:cNvSpPr>
          <p:nvPr>
            <p:ph type="title"/>
          </p:nvPr>
        </p:nvSpPr>
        <p:spPr>
          <a:xfrm>
            <a:off x="723661" y="1507800"/>
            <a:ext cx="3154200" cy="611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a:t>Digital </a:t>
            </a:r>
            <a:br>
              <a:rPr lang="en-US"/>
            </a:br>
            <a:r>
              <a:rPr lang="en-US"/>
              <a:t>Malaysia</a:t>
            </a:r>
            <a:endParaRPr/>
          </a:p>
        </p:txBody>
      </p:sp>
      <p:sp>
        <p:nvSpPr>
          <p:cNvPr id="9874" name="Google Shape;9874;p16"/>
          <p:cNvSpPr txBox="1">
            <a:spLocks noGrp="1"/>
          </p:cNvSpPr>
          <p:nvPr>
            <p:ph type="subTitle" idx="1"/>
          </p:nvPr>
        </p:nvSpPr>
        <p:spPr>
          <a:xfrm>
            <a:off x="723661" y="2536593"/>
            <a:ext cx="3154200" cy="1052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US"/>
              <a:t>Nyatakan contoh rangkaian teknologi digital yang terdapat dalam paparan video </a:t>
            </a:r>
            <a:endParaRPr/>
          </a:p>
          <a:p>
            <a:pPr marL="0" lvl="0" indent="0" algn="l" rtl="0">
              <a:lnSpc>
                <a:spcPct val="100000"/>
              </a:lnSpc>
              <a:spcBef>
                <a:spcPts val="0"/>
              </a:spcBef>
              <a:spcAft>
                <a:spcPts val="0"/>
              </a:spcAft>
              <a:buSzPts val="1400"/>
              <a:buNone/>
            </a:pPr>
            <a:r>
              <a:rPr lang="en-US"/>
              <a:t>di sebelah?</a:t>
            </a:r>
            <a:endParaRPr/>
          </a:p>
        </p:txBody>
      </p:sp>
      <p:grpSp>
        <p:nvGrpSpPr>
          <p:cNvPr id="9875" name="Google Shape;9875;p16"/>
          <p:cNvGrpSpPr/>
          <p:nvPr/>
        </p:nvGrpSpPr>
        <p:grpSpPr>
          <a:xfrm>
            <a:off x="702693" y="3606405"/>
            <a:ext cx="2252199" cy="93989"/>
            <a:chOff x="3445893" y="4053330"/>
            <a:chExt cx="2252199" cy="93989"/>
          </a:xfrm>
        </p:grpSpPr>
        <p:sp>
          <p:nvSpPr>
            <p:cNvPr id="9876" name="Google Shape;9876;p16"/>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16"/>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78" name="Google Shape;9878;p16"/>
          <p:cNvGrpSpPr/>
          <p:nvPr/>
        </p:nvGrpSpPr>
        <p:grpSpPr>
          <a:xfrm rot="10800000" flipH="1">
            <a:off x="702693" y="1439930"/>
            <a:ext cx="2252199" cy="93989"/>
            <a:chOff x="3445893" y="4053330"/>
            <a:chExt cx="2252199" cy="93989"/>
          </a:xfrm>
        </p:grpSpPr>
        <p:sp>
          <p:nvSpPr>
            <p:cNvPr id="9879" name="Google Shape;9879;p16"/>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16"/>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81" name="Google Shape;9881;p16"/>
          <p:cNvGrpSpPr/>
          <p:nvPr/>
        </p:nvGrpSpPr>
        <p:grpSpPr>
          <a:xfrm>
            <a:off x="4572000" y="1305334"/>
            <a:ext cx="3873905" cy="3415521"/>
            <a:chOff x="6744575" y="2445600"/>
            <a:chExt cx="1772550" cy="1464575"/>
          </a:xfrm>
        </p:grpSpPr>
        <p:sp>
          <p:nvSpPr>
            <p:cNvPr id="9882" name="Google Shape;9882;p16"/>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16"/>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9884" name="Google Shape;9884;p16" title="Digital Malaysia | #ProgressForAll"/>
          <p:cNvPicPr preferRelativeResize="0"/>
          <p:nvPr/>
        </p:nvPicPr>
        <p:blipFill rotWithShape="1">
          <a:blip r:embed="rId3">
            <a:alphaModFix/>
          </a:blip>
          <a:srcRect/>
          <a:stretch/>
        </p:blipFill>
        <p:spPr>
          <a:xfrm>
            <a:off x="4940487" y="1650410"/>
            <a:ext cx="3136930" cy="183706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884"/>
                                        </p:tgtEl>
                                        <p:attrNameLst>
                                          <p:attrName>style.visibility</p:attrName>
                                        </p:attrNameLst>
                                      </p:cBhvr>
                                      <p:to>
                                        <p:strVal val="visible"/>
                                      </p:to>
                                    </p:set>
                                    <p:animEffect transition="in" filter="fade">
                                      <p:cBhvr>
                                        <p:cTn id="7" dur="1"/>
                                        <p:tgtEl>
                                          <p:spTgt spid="98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888"/>
        <p:cNvGrpSpPr/>
        <p:nvPr/>
      </p:nvGrpSpPr>
      <p:grpSpPr>
        <a:xfrm>
          <a:off x="0" y="0"/>
          <a:ext cx="0" cy="0"/>
          <a:chOff x="0" y="0"/>
          <a:chExt cx="0" cy="0"/>
        </a:xfrm>
      </p:grpSpPr>
      <p:sp>
        <p:nvSpPr>
          <p:cNvPr id="9889" name="Google Shape;9889;p17"/>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17"/>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17"/>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r>
              <a:rPr lang="en-US"/>
              <a:t>TMK</a:t>
            </a:r>
            <a:endParaRPr/>
          </a:p>
        </p:txBody>
      </p:sp>
      <p:sp>
        <p:nvSpPr>
          <p:cNvPr id="9892" name="Google Shape;9892;p17"/>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2000"/>
              <a:buNone/>
            </a:pPr>
            <a:r>
              <a:rPr lang="en-US"/>
              <a:t>03</a:t>
            </a:r>
            <a:endParaRPr/>
          </a:p>
        </p:txBody>
      </p:sp>
      <p:sp>
        <p:nvSpPr>
          <p:cNvPr id="9893" name="Google Shape;9893;p17"/>
          <p:cNvSpPr txBox="1">
            <a:spLocks noGrp="1"/>
          </p:cNvSpPr>
          <p:nvPr>
            <p:ph type="subTitle" idx="1"/>
          </p:nvPr>
        </p:nvSpPr>
        <p:spPr>
          <a:xfrm>
            <a:off x="4572000" y="3297463"/>
            <a:ext cx="3792900" cy="5163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400"/>
              <a:buNone/>
            </a:pPr>
            <a:r>
              <a:rPr lang="en-US">
                <a:solidFill>
                  <a:schemeClr val="dk1"/>
                </a:solidFill>
              </a:rPr>
              <a:t>Platfom pengukuhan kesepaduan nasional</a:t>
            </a:r>
            <a:endParaRPr/>
          </a:p>
        </p:txBody>
      </p:sp>
      <p:sp>
        <p:nvSpPr>
          <p:cNvPr id="9894" name="Google Shape;9894;p17"/>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17"/>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899"/>
        <p:cNvGrpSpPr/>
        <p:nvPr/>
      </p:nvGrpSpPr>
      <p:grpSpPr>
        <a:xfrm>
          <a:off x="0" y="0"/>
          <a:ext cx="0" cy="0"/>
          <a:chOff x="0" y="0"/>
          <a:chExt cx="0" cy="0"/>
        </a:xfrm>
      </p:grpSpPr>
      <p:sp>
        <p:nvSpPr>
          <p:cNvPr id="9900" name="Google Shape;9900;p18"/>
          <p:cNvSpPr/>
          <p:nvPr/>
        </p:nvSpPr>
        <p:spPr>
          <a:xfrm>
            <a:off x="2658848" y="2502927"/>
            <a:ext cx="104484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18"/>
          <p:cNvSpPr/>
          <p:nvPr/>
        </p:nvSpPr>
        <p:spPr>
          <a:xfrm>
            <a:off x="5330748" y="2045727"/>
            <a:ext cx="104484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18"/>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ICT sebagai ejen kesepaduan sosial</a:t>
            </a:r>
            <a:endParaRPr/>
          </a:p>
        </p:txBody>
      </p:sp>
      <p:sp>
        <p:nvSpPr>
          <p:cNvPr id="9903" name="Google Shape;9903;p18"/>
          <p:cNvSpPr txBox="1">
            <a:spLocks noGrp="1"/>
          </p:cNvSpPr>
          <p:nvPr>
            <p:ph type="subTitle" idx="4294967295"/>
          </p:nvPr>
        </p:nvSpPr>
        <p:spPr>
          <a:xfrm>
            <a:off x="713225" y="2217450"/>
            <a:ext cx="2607300" cy="459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lt2"/>
              </a:buClr>
              <a:buSzPts val="1800"/>
              <a:buFont typeface="Livvic"/>
              <a:buNone/>
            </a:pPr>
            <a:r>
              <a:rPr lang="en-US" sz="1800" b="1" i="0" u="none" strike="noStrike" cap="none">
                <a:solidFill>
                  <a:schemeClr val="lt2"/>
                </a:solidFill>
                <a:latin typeface="Merriweather"/>
                <a:ea typeface="Merriweather"/>
                <a:cs typeface="Merriweather"/>
                <a:sym typeface="Merriweather"/>
              </a:rPr>
              <a:t>Institusi pendidikan</a:t>
            </a:r>
            <a:endParaRPr sz="1800" b="1" i="0" u="none" strike="noStrike" cap="none">
              <a:solidFill>
                <a:schemeClr val="lt2"/>
              </a:solidFill>
              <a:latin typeface="Merriweather"/>
              <a:ea typeface="Merriweather"/>
              <a:cs typeface="Merriweather"/>
              <a:sym typeface="Merriweather"/>
            </a:endParaRPr>
          </a:p>
        </p:txBody>
      </p:sp>
      <p:sp>
        <p:nvSpPr>
          <p:cNvPr id="9904" name="Google Shape;9904;p18"/>
          <p:cNvSpPr txBox="1">
            <a:spLocks noGrp="1"/>
          </p:cNvSpPr>
          <p:nvPr>
            <p:ph type="subTitle" idx="4294967295"/>
          </p:nvPr>
        </p:nvSpPr>
        <p:spPr>
          <a:xfrm>
            <a:off x="713275" y="2607425"/>
            <a:ext cx="2607300" cy="1041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lt2"/>
              </a:buClr>
              <a:buSzPts val="1800"/>
              <a:buFont typeface="Livvic"/>
              <a:buNone/>
            </a:pPr>
            <a:r>
              <a:rPr lang="en-US" sz="1400" b="0" i="0" u="none" strike="noStrike" cap="none">
                <a:solidFill>
                  <a:schemeClr val="lt2"/>
                </a:solidFill>
                <a:latin typeface="Livvic"/>
                <a:ea typeface="Livvic"/>
                <a:cs typeface="Livvic"/>
                <a:sym typeface="Livvic"/>
              </a:rPr>
              <a:t>Mendidik berkaitan kelebihan dan kekurangan ICT agar dapat memupuk budaya etika sedari awal usia.</a:t>
            </a:r>
            <a:endParaRPr sz="1400" b="0" i="0" u="none" strike="noStrike" cap="none">
              <a:solidFill>
                <a:schemeClr val="lt2"/>
              </a:solidFill>
              <a:latin typeface="Livvic"/>
              <a:ea typeface="Livvic"/>
              <a:cs typeface="Livvic"/>
              <a:sym typeface="Livvic"/>
            </a:endParaRPr>
          </a:p>
        </p:txBody>
      </p:sp>
      <p:grpSp>
        <p:nvGrpSpPr>
          <p:cNvPr id="9905" name="Google Shape;9905;p18"/>
          <p:cNvGrpSpPr/>
          <p:nvPr/>
        </p:nvGrpSpPr>
        <p:grpSpPr>
          <a:xfrm>
            <a:off x="3598008" y="1721862"/>
            <a:ext cx="1953156" cy="2305407"/>
            <a:chOff x="3054825" y="1577400"/>
            <a:chExt cx="1757700" cy="2074700"/>
          </a:xfrm>
        </p:grpSpPr>
        <p:sp>
          <p:nvSpPr>
            <p:cNvPr id="9906" name="Google Shape;9906;p18"/>
            <p:cNvSpPr/>
            <p:nvPr/>
          </p:nvSpPr>
          <p:spPr>
            <a:xfrm>
              <a:off x="3054825" y="1577400"/>
              <a:ext cx="1757700" cy="2074700"/>
            </a:xfrm>
            <a:custGeom>
              <a:avLst/>
              <a:gdLst/>
              <a:ahLst/>
              <a:cxnLst/>
              <a:rect l="l" t="t" r="r" b="b"/>
              <a:pathLst>
                <a:path w="70308" h="82988" extrusionOk="0">
                  <a:moveTo>
                    <a:pt x="1" y="1"/>
                  </a:moveTo>
                  <a:lnTo>
                    <a:pt x="1" y="82987"/>
                  </a:lnTo>
                  <a:lnTo>
                    <a:pt x="70307" y="82987"/>
                  </a:lnTo>
                  <a:lnTo>
                    <a:pt x="70307" y="15848"/>
                  </a:lnTo>
                  <a:lnTo>
                    <a:pt x="65450" y="13324"/>
                  </a:lnTo>
                  <a:lnTo>
                    <a:pt x="64640" y="14622"/>
                  </a:lnTo>
                  <a:lnTo>
                    <a:pt x="64378" y="15050"/>
                  </a:lnTo>
                  <a:lnTo>
                    <a:pt x="62402" y="18217"/>
                  </a:lnTo>
                  <a:lnTo>
                    <a:pt x="62997" y="13205"/>
                  </a:lnTo>
                  <a:lnTo>
                    <a:pt x="63009" y="13133"/>
                  </a:lnTo>
                  <a:cubicBezTo>
                    <a:pt x="63009" y="13133"/>
                    <a:pt x="62842" y="12931"/>
                    <a:pt x="62544" y="12609"/>
                  </a:cubicBezTo>
                  <a:cubicBezTo>
                    <a:pt x="62318" y="12359"/>
                    <a:pt x="62044" y="12026"/>
                    <a:pt x="61699" y="11645"/>
                  </a:cubicBezTo>
                  <a:cubicBezTo>
                    <a:pt x="61687" y="11621"/>
                    <a:pt x="61687" y="11609"/>
                    <a:pt x="61663" y="11609"/>
                  </a:cubicBezTo>
                  <a:cubicBezTo>
                    <a:pt x="60377" y="10157"/>
                    <a:pt x="58449" y="8014"/>
                    <a:pt x="57353" y="6835"/>
                  </a:cubicBezTo>
                  <a:lnTo>
                    <a:pt x="57306" y="6787"/>
                  </a:lnTo>
                  <a:cubicBezTo>
                    <a:pt x="57139" y="6597"/>
                    <a:pt x="56984" y="6430"/>
                    <a:pt x="56865" y="6311"/>
                  </a:cubicBezTo>
                  <a:lnTo>
                    <a:pt x="56841" y="6299"/>
                  </a:lnTo>
                  <a:cubicBezTo>
                    <a:pt x="56651" y="6085"/>
                    <a:pt x="56532" y="5990"/>
                    <a:pt x="56508" y="5990"/>
                  </a:cubicBezTo>
                  <a:cubicBezTo>
                    <a:pt x="56460" y="5990"/>
                    <a:pt x="56282" y="6085"/>
                    <a:pt x="56008" y="6240"/>
                  </a:cubicBezTo>
                  <a:cubicBezTo>
                    <a:pt x="55020" y="6823"/>
                    <a:pt x="52781" y="8228"/>
                    <a:pt x="52055" y="8692"/>
                  </a:cubicBezTo>
                  <a:cubicBezTo>
                    <a:pt x="51912" y="8788"/>
                    <a:pt x="51817" y="8847"/>
                    <a:pt x="51817" y="8847"/>
                  </a:cubicBezTo>
                  <a:lnTo>
                    <a:pt x="51388" y="8549"/>
                  </a:lnTo>
                  <a:lnTo>
                    <a:pt x="44316" y="3585"/>
                  </a:lnTo>
                  <a:lnTo>
                    <a:pt x="44149" y="3465"/>
                  </a:lnTo>
                  <a:lnTo>
                    <a:pt x="43423" y="2965"/>
                  </a:lnTo>
                  <a:lnTo>
                    <a:pt x="42423" y="2263"/>
                  </a:lnTo>
                  <a:lnTo>
                    <a:pt x="39803" y="429"/>
                  </a:lnTo>
                  <a:lnTo>
                    <a:pt x="39196" y="1"/>
                  </a:lnTo>
                  <a:close/>
                </a:path>
              </a:pathLst>
            </a:custGeom>
            <a:solidFill>
              <a:schemeClr val="accent1"/>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18"/>
            <p:cNvSpPr/>
            <p:nvPr/>
          </p:nvSpPr>
          <p:spPr>
            <a:xfrm>
              <a:off x="3921600" y="1577400"/>
              <a:ext cx="473600" cy="290250"/>
            </a:xfrm>
            <a:custGeom>
              <a:avLst/>
              <a:gdLst/>
              <a:ahLst/>
              <a:cxnLst/>
              <a:rect l="l" t="t" r="r" b="b"/>
              <a:pathLst>
                <a:path w="18944" h="11610" extrusionOk="0">
                  <a:moveTo>
                    <a:pt x="1" y="1"/>
                  </a:moveTo>
                  <a:lnTo>
                    <a:pt x="239" y="108"/>
                  </a:lnTo>
                  <a:lnTo>
                    <a:pt x="751" y="120"/>
                  </a:lnTo>
                  <a:lnTo>
                    <a:pt x="1061" y="560"/>
                  </a:lnTo>
                  <a:lnTo>
                    <a:pt x="1465" y="834"/>
                  </a:lnTo>
                  <a:lnTo>
                    <a:pt x="1977" y="739"/>
                  </a:lnTo>
                  <a:lnTo>
                    <a:pt x="2263" y="1215"/>
                  </a:lnTo>
                  <a:lnTo>
                    <a:pt x="2692" y="1334"/>
                  </a:lnTo>
                  <a:lnTo>
                    <a:pt x="3096" y="1560"/>
                  </a:lnTo>
                  <a:lnTo>
                    <a:pt x="3573" y="1668"/>
                  </a:lnTo>
                  <a:lnTo>
                    <a:pt x="3799" y="2203"/>
                  </a:lnTo>
                  <a:lnTo>
                    <a:pt x="4275" y="2346"/>
                  </a:lnTo>
                  <a:lnTo>
                    <a:pt x="4620" y="2703"/>
                  </a:lnTo>
                  <a:lnTo>
                    <a:pt x="5097" y="2870"/>
                  </a:lnTo>
                  <a:lnTo>
                    <a:pt x="5513" y="3144"/>
                  </a:lnTo>
                  <a:lnTo>
                    <a:pt x="5811" y="3144"/>
                  </a:lnTo>
                  <a:lnTo>
                    <a:pt x="5883" y="3168"/>
                  </a:lnTo>
                  <a:lnTo>
                    <a:pt x="6180" y="3561"/>
                  </a:lnTo>
                  <a:lnTo>
                    <a:pt x="6609" y="3870"/>
                  </a:lnTo>
                  <a:lnTo>
                    <a:pt x="7145" y="3977"/>
                  </a:lnTo>
                  <a:lnTo>
                    <a:pt x="7597" y="4061"/>
                  </a:lnTo>
                  <a:lnTo>
                    <a:pt x="7978" y="4299"/>
                  </a:lnTo>
                  <a:lnTo>
                    <a:pt x="8383" y="4513"/>
                  </a:lnTo>
                  <a:lnTo>
                    <a:pt x="8704" y="4870"/>
                  </a:lnTo>
                  <a:lnTo>
                    <a:pt x="9121" y="5049"/>
                  </a:lnTo>
                  <a:lnTo>
                    <a:pt x="10288" y="5061"/>
                  </a:lnTo>
                  <a:lnTo>
                    <a:pt x="10776" y="5168"/>
                  </a:lnTo>
                  <a:lnTo>
                    <a:pt x="10847" y="5966"/>
                  </a:lnTo>
                  <a:lnTo>
                    <a:pt x="10740" y="6156"/>
                  </a:lnTo>
                  <a:lnTo>
                    <a:pt x="11252" y="6323"/>
                  </a:lnTo>
                  <a:lnTo>
                    <a:pt x="11621" y="6740"/>
                  </a:lnTo>
                  <a:lnTo>
                    <a:pt x="12133" y="6656"/>
                  </a:lnTo>
                  <a:lnTo>
                    <a:pt x="12562" y="6799"/>
                  </a:lnTo>
                  <a:lnTo>
                    <a:pt x="12895" y="7145"/>
                  </a:lnTo>
                  <a:lnTo>
                    <a:pt x="13264" y="7371"/>
                  </a:lnTo>
                  <a:lnTo>
                    <a:pt x="13776" y="7633"/>
                  </a:lnTo>
                  <a:lnTo>
                    <a:pt x="14074" y="8168"/>
                  </a:lnTo>
                  <a:lnTo>
                    <a:pt x="14562" y="8371"/>
                  </a:lnTo>
                  <a:lnTo>
                    <a:pt x="15050" y="8514"/>
                  </a:lnTo>
                  <a:lnTo>
                    <a:pt x="15527" y="8704"/>
                  </a:lnTo>
                  <a:lnTo>
                    <a:pt x="15931" y="9050"/>
                  </a:lnTo>
                  <a:lnTo>
                    <a:pt x="16372" y="9442"/>
                  </a:lnTo>
                  <a:lnTo>
                    <a:pt x="16801" y="10395"/>
                  </a:lnTo>
                  <a:cubicBezTo>
                    <a:pt x="16943" y="10431"/>
                    <a:pt x="17074" y="10478"/>
                    <a:pt x="17205" y="10538"/>
                  </a:cubicBezTo>
                  <a:cubicBezTo>
                    <a:pt x="17836" y="10812"/>
                    <a:pt x="18444" y="11145"/>
                    <a:pt x="18944" y="11609"/>
                  </a:cubicBezTo>
                  <a:lnTo>
                    <a:pt x="18444" y="10073"/>
                  </a:lnTo>
                  <a:lnTo>
                    <a:pt x="17920" y="9776"/>
                  </a:lnTo>
                  <a:lnTo>
                    <a:pt x="18634" y="8538"/>
                  </a:lnTo>
                  <a:lnTo>
                    <a:pt x="18634" y="8538"/>
                  </a:lnTo>
                  <a:lnTo>
                    <a:pt x="17729" y="9180"/>
                  </a:lnTo>
                  <a:lnTo>
                    <a:pt x="17396" y="8704"/>
                  </a:lnTo>
                  <a:lnTo>
                    <a:pt x="17158" y="8359"/>
                  </a:lnTo>
                  <a:lnTo>
                    <a:pt x="16789" y="8097"/>
                  </a:lnTo>
                  <a:lnTo>
                    <a:pt x="16562" y="7859"/>
                  </a:lnTo>
                  <a:lnTo>
                    <a:pt x="16479" y="7752"/>
                  </a:lnTo>
                  <a:lnTo>
                    <a:pt x="16050" y="7609"/>
                  </a:lnTo>
                  <a:lnTo>
                    <a:pt x="15729" y="7145"/>
                  </a:lnTo>
                  <a:lnTo>
                    <a:pt x="15181" y="7192"/>
                  </a:lnTo>
                  <a:lnTo>
                    <a:pt x="14872" y="6835"/>
                  </a:lnTo>
                  <a:lnTo>
                    <a:pt x="14836" y="6335"/>
                  </a:lnTo>
                  <a:lnTo>
                    <a:pt x="14348" y="6180"/>
                  </a:lnTo>
                  <a:lnTo>
                    <a:pt x="13884" y="5871"/>
                  </a:lnTo>
                  <a:lnTo>
                    <a:pt x="13491" y="5418"/>
                  </a:lnTo>
                  <a:lnTo>
                    <a:pt x="13050" y="5228"/>
                  </a:lnTo>
                  <a:lnTo>
                    <a:pt x="13503" y="3894"/>
                  </a:lnTo>
                  <a:lnTo>
                    <a:pt x="12872" y="3977"/>
                  </a:lnTo>
                  <a:lnTo>
                    <a:pt x="12491" y="3656"/>
                  </a:lnTo>
                  <a:lnTo>
                    <a:pt x="11621" y="4097"/>
                  </a:lnTo>
                  <a:lnTo>
                    <a:pt x="11288" y="3823"/>
                  </a:lnTo>
                  <a:lnTo>
                    <a:pt x="12062" y="2644"/>
                  </a:lnTo>
                  <a:lnTo>
                    <a:pt x="10990" y="3537"/>
                  </a:lnTo>
                  <a:lnTo>
                    <a:pt x="11264" y="2942"/>
                  </a:lnTo>
                  <a:lnTo>
                    <a:pt x="9693" y="3596"/>
                  </a:lnTo>
                  <a:lnTo>
                    <a:pt x="9419" y="3716"/>
                  </a:lnTo>
                  <a:lnTo>
                    <a:pt x="9526" y="3489"/>
                  </a:lnTo>
                  <a:lnTo>
                    <a:pt x="9800" y="2906"/>
                  </a:lnTo>
                  <a:lnTo>
                    <a:pt x="8800" y="2977"/>
                  </a:lnTo>
                  <a:lnTo>
                    <a:pt x="8288" y="3001"/>
                  </a:lnTo>
                  <a:lnTo>
                    <a:pt x="8038" y="2525"/>
                  </a:lnTo>
                  <a:lnTo>
                    <a:pt x="7740" y="2263"/>
                  </a:lnTo>
                  <a:lnTo>
                    <a:pt x="7799" y="2275"/>
                  </a:lnTo>
                  <a:lnTo>
                    <a:pt x="8026" y="2334"/>
                  </a:lnTo>
                  <a:lnTo>
                    <a:pt x="7692" y="2025"/>
                  </a:lnTo>
                  <a:lnTo>
                    <a:pt x="7633" y="1668"/>
                  </a:lnTo>
                  <a:lnTo>
                    <a:pt x="7121" y="1156"/>
                  </a:lnTo>
                  <a:lnTo>
                    <a:pt x="6406" y="727"/>
                  </a:lnTo>
                  <a:lnTo>
                    <a:pt x="5180" y="429"/>
                  </a:lnTo>
                  <a:lnTo>
                    <a:pt x="5132" y="418"/>
                  </a:lnTo>
                  <a:lnTo>
                    <a:pt x="4513" y="1"/>
                  </a:lnTo>
                  <a:close/>
                </a:path>
              </a:pathLst>
            </a:custGeom>
            <a:solidFill>
              <a:srgbClr val="FFFFFF"/>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18"/>
            <p:cNvSpPr/>
            <p:nvPr/>
          </p:nvSpPr>
          <p:spPr>
            <a:xfrm>
              <a:off x="4419600" y="1900375"/>
              <a:ext cx="63125" cy="78000"/>
            </a:xfrm>
            <a:custGeom>
              <a:avLst/>
              <a:gdLst/>
              <a:ahLst/>
              <a:cxnLst/>
              <a:rect l="l" t="t" r="r" b="b"/>
              <a:pathLst>
                <a:path w="2525" h="3120" extrusionOk="0">
                  <a:moveTo>
                    <a:pt x="0" y="0"/>
                  </a:moveTo>
                  <a:lnTo>
                    <a:pt x="0" y="0"/>
                  </a:lnTo>
                  <a:cubicBezTo>
                    <a:pt x="71" y="179"/>
                    <a:pt x="131" y="345"/>
                    <a:pt x="179" y="524"/>
                  </a:cubicBezTo>
                  <a:cubicBezTo>
                    <a:pt x="917" y="917"/>
                    <a:pt x="1393" y="1619"/>
                    <a:pt x="1560" y="2441"/>
                  </a:cubicBezTo>
                  <a:cubicBezTo>
                    <a:pt x="1584" y="2512"/>
                    <a:pt x="1619" y="2608"/>
                    <a:pt x="1631" y="2691"/>
                  </a:cubicBezTo>
                  <a:lnTo>
                    <a:pt x="1762" y="2810"/>
                  </a:lnTo>
                  <a:lnTo>
                    <a:pt x="1881" y="2917"/>
                  </a:lnTo>
                  <a:cubicBezTo>
                    <a:pt x="2000" y="2989"/>
                    <a:pt x="2143" y="3060"/>
                    <a:pt x="2262" y="3119"/>
                  </a:cubicBezTo>
                  <a:cubicBezTo>
                    <a:pt x="2322" y="2858"/>
                    <a:pt x="2405" y="2608"/>
                    <a:pt x="2524" y="2369"/>
                  </a:cubicBezTo>
                  <a:lnTo>
                    <a:pt x="2477" y="2107"/>
                  </a:lnTo>
                  <a:lnTo>
                    <a:pt x="1036" y="1048"/>
                  </a:lnTo>
                  <a:lnTo>
                    <a:pt x="0" y="0"/>
                  </a:lnTo>
                  <a:close/>
                </a:path>
              </a:pathLst>
            </a:custGeom>
            <a:solidFill>
              <a:srgbClr val="FFFFFF"/>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18"/>
            <p:cNvSpPr/>
            <p:nvPr/>
          </p:nvSpPr>
          <p:spPr>
            <a:xfrm>
              <a:off x="4452325" y="1725350"/>
              <a:ext cx="228025" cy="235750"/>
            </a:xfrm>
            <a:custGeom>
              <a:avLst/>
              <a:gdLst/>
              <a:ahLst/>
              <a:cxnLst/>
              <a:rect l="l" t="t" r="r" b="b"/>
              <a:pathLst>
                <a:path w="9121" h="9430" extrusionOk="0">
                  <a:moveTo>
                    <a:pt x="560" y="0"/>
                  </a:moveTo>
                  <a:lnTo>
                    <a:pt x="1" y="214"/>
                  </a:lnTo>
                  <a:lnTo>
                    <a:pt x="96" y="286"/>
                  </a:lnTo>
                  <a:lnTo>
                    <a:pt x="179" y="334"/>
                  </a:lnTo>
                  <a:lnTo>
                    <a:pt x="429" y="524"/>
                  </a:lnTo>
                  <a:lnTo>
                    <a:pt x="739" y="846"/>
                  </a:lnTo>
                  <a:lnTo>
                    <a:pt x="1013" y="1096"/>
                  </a:lnTo>
                  <a:lnTo>
                    <a:pt x="1048" y="1143"/>
                  </a:lnTo>
                  <a:lnTo>
                    <a:pt x="1370" y="1524"/>
                  </a:lnTo>
                  <a:lnTo>
                    <a:pt x="1679" y="1810"/>
                  </a:lnTo>
                  <a:lnTo>
                    <a:pt x="2453" y="2262"/>
                  </a:lnTo>
                  <a:lnTo>
                    <a:pt x="2811" y="2536"/>
                  </a:lnTo>
                  <a:lnTo>
                    <a:pt x="3049" y="3132"/>
                  </a:lnTo>
                  <a:lnTo>
                    <a:pt x="3037" y="3239"/>
                  </a:lnTo>
                  <a:lnTo>
                    <a:pt x="3406" y="3548"/>
                  </a:lnTo>
                  <a:lnTo>
                    <a:pt x="3751" y="3977"/>
                  </a:lnTo>
                  <a:lnTo>
                    <a:pt x="4061" y="4108"/>
                  </a:lnTo>
                  <a:lnTo>
                    <a:pt x="4382" y="4382"/>
                  </a:lnTo>
                  <a:lnTo>
                    <a:pt x="4680" y="4751"/>
                  </a:lnTo>
                  <a:lnTo>
                    <a:pt x="4978" y="5072"/>
                  </a:lnTo>
                  <a:lnTo>
                    <a:pt x="5311" y="5382"/>
                  </a:lnTo>
                  <a:lnTo>
                    <a:pt x="5632" y="5870"/>
                  </a:lnTo>
                  <a:lnTo>
                    <a:pt x="5990" y="6180"/>
                  </a:lnTo>
                  <a:lnTo>
                    <a:pt x="6347" y="6477"/>
                  </a:lnTo>
                  <a:lnTo>
                    <a:pt x="6680" y="6775"/>
                  </a:lnTo>
                  <a:lnTo>
                    <a:pt x="6704" y="6811"/>
                  </a:lnTo>
                  <a:lnTo>
                    <a:pt x="7049" y="7192"/>
                  </a:lnTo>
                  <a:lnTo>
                    <a:pt x="7144" y="7299"/>
                  </a:lnTo>
                  <a:lnTo>
                    <a:pt x="7442" y="7632"/>
                  </a:lnTo>
                  <a:lnTo>
                    <a:pt x="8002" y="8549"/>
                  </a:lnTo>
                  <a:lnTo>
                    <a:pt x="8526" y="9144"/>
                  </a:lnTo>
                  <a:lnTo>
                    <a:pt x="8764" y="9430"/>
                  </a:lnTo>
                  <a:cubicBezTo>
                    <a:pt x="9002" y="9097"/>
                    <a:pt x="8478" y="9311"/>
                    <a:pt x="9061" y="9073"/>
                  </a:cubicBezTo>
                  <a:cubicBezTo>
                    <a:pt x="9085" y="9073"/>
                    <a:pt x="9109" y="9049"/>
                    <a:pt x="9121" y="9049"/>
                  </a:cubicBezTo>
                  <a:lnTo>
                    <a:pt x="9002" y="8847"/>
                  </a:lnTo>
                  <a:lnTo>
                    <a:pt x="8835" y="8692"/>
                  </a:lnTo>
                  <a:lnTo>
                    <a:pt x="8585" y="8442"/>
                  </a:lnTo>
                  <a:lnTo>
                    <a:pt x="8752" y="7846"/>
                  </a:lnTo>
                  <a:lnTo>
                    <a:pt x="8299" y="7954"/>
                  </a:lnTo>
                  <a:lnTo>
                    <a:pt x="7740" y="7168"/>
                  </a:lnTo>
                  <a:lnTo>
                    <a:pt x="7418" y="6834"/>
                  </a:lnTo>
                  <a:lnTo>
                    <a:pt x="7121" y="6465"/>
                  </a:lnTo>
                  <a:lnTo>
                    <a:pt x="6799" y="6191"/>
                  </a:lnTo>
                  <a:lnTo>
                    <a:pt x="6466" y="5751"/>
                  </a:lnTo>
                  <a:lnTo>
                    <a:pt x="6109" y="5572"/>
                  </a:lnTo>
                  <a:lnTo>
                    <a:pt x="5811" y="5203"/>
                  </a:lnTo>
                  <a:lnTo>
                    <a:pt x="5680" y="4846"/>
                  </a:lnTo>
                  <a:lnTo>
                    <a:pt x="5323" y="4548"/>
                  </a:lnTo>
                  <a:lnTo>
                    <a:pt x="4942" y="4144"/>
                  </a:lnTo>
                  <a:lnTo>
                    <a:pt x="4561" y="3679"/>
                  </a:lnTo>
                  <a:lnTo>
                    <a:pt x="4227" y="3382"/>
                  </a:lnTo>
                  <a:lnTo>
                    <a:pt x="4204" y="2620"/>
                  </a:lnTo>
                  <a:lnTo>
                    <a:pt x="3811" y="2429"/>
                  </a:lnTo>
                  <a:lnTo>
                    <a:pt x="3465" y="2060"/>
                  </a:lnTo>
                  <a:lnTo>
                    <a:pt x="3001" y="2024"/>
                  </a:lnTo>
                  <a:lnTo>
                    <a:pt x="2715" y="1715"/>
                  </a:lnTo>
                  <a:lnTo>
                    <a:pt x="2953" y="1179"/>
                  </a:lnTo>
                  <a:lnTo>
                    <a:pt x="2953" y="1179"/>
                  </a:lnTo>
                  <a:lnTo>
                    <a:pt x="2465" y="1405"/>
                  </a:lnTo>
                  <a:lnTo>
                    <a:pt x="2513" y="1107"/>
                  </a:lnTo>
                  <a:lnTo>
                    <a:pt x="1525" y="941"/>
                  </a:lnTo>
                  <a:lnTo>
                    <a:pt x="1489" y="941"/>
                  </a:lnTo>
                  <a:lnTo>
                    <a:pt x="1489" y="917"/>
                  </a:lnTo>
                  <a:lnTo>
                    <a:pt x="1489" y="893"/>
                  </a:lnTo>
                  <a:lnTo>
                    <a:pt x="1525" y="500"/>
                  </a:lnTo>
                  <a:lnTo>
                    <a:pt x="572" y="0"/>
                  </a:lnTo>
                  <a:close/>
                </a:path>
              </a:pathLst>
            </a:custGeom>
            <a:solidFill>
              <a:srgbClr val="FFFFFF"/>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18"/>
            <p:cNvSpPr/>
            <p:nvPr/>
          </p:nvSpPr>
          <p:spPr>
            <a:xfrm>
              <a:off x="4327325" y="1725350"/>
              <a:ext cx="161650" cy="96150"/>
            </a:xfrm>
            <a:custGeom>
              <a:avLst/>
              <a:gdLst/>
              <a:ahLst/>
              <a:cxnLst/>
              <a:rect l="l" t="t" r="r" b="b"/>
              <a:pathLst>
                <a:path w="6466" h="3846" extrusionOk="0">
                  <a:moveTo>
                    <a:pt x="5560" y="0"/>
                  </a:moveTo>
                  <a:lnTo>
                    <a:pt x="5001" y="214"/>
                  </a:lnTo>
                  <a:lnTo>
                    <a:pt x="369" y="1941"/>
                  </a:lnTo>
                  <a:lnTo>
                    <a:pt x="0" y="2072"/>
                  </a:lnTo>
                  <a:lnTo>
                    <a:pt x="536" y="2620"/>
                  </a:lnTo>
                  <a:lnTo>
                    <a:pt x="1726" y="3846"/>
                  </a:lnTo>
                  <a:lnTo>
                    <a:pt x="2441" y="3072"/>
                  </a:lnTo>
                  <a:lnTo>
                    <a:pt x="2465" y="2548"/>
                  </a:lnTo>
                  <a:lnTo>
                    <a:pt x="2703" y="2500"/>
                  </a:lnTo>
                  <a:cubicBezTo>
                    <a:pt x="2941" y="2465"/>
                    <a:pt x="3179" y="2227"/>
                    <a:pt x="3179" y="2227"/>
                  </a:cubicBezTo>
                  <a:lnTo>
                    <a:pt x="3822" y="2227"/>
                  </a:lnTo>
                  <a:cubicBezTo>
                    <a:pt x="4096" y="2227"/>
                    <a:pt x="3905" y="2381"/>
                    <a:pt x="3870" y="2417"/>
                  </a:cubicBezTo>
                  <a:cubicBezTo>
                    <a:pt x="3882" y="2405"/>
                    <a:pt x="3965" y="2358"/>
                    <a:pt x="4298" y="2179"/>
                  </a:cubicBezTo>
                  <a:lnTo>
                    <a:pt x="4822" y="1869"/>
                  </a:lnTo>
                  <a:lnTo>
                    <a:pt x="5215" y="2024"/>
                  </a:lnTo>
                  <a:cubicBezTo>
                    <a:pt x="5215" y="2024"/>
                    <a:pt x="4941" y="1346"/>
                    <a:pt x="5298" y="1274"/>
                  </a:cubicBezTo>
                  <a:cubicBezTo>
                    <a:pt x="5477" y="1227"/>
                    <a:pt x="5739" y="1155"/>
                    <a:pt x="5965" y="1096"/>
                  </a:cubicBezTo>
                  <a:cubicBezTo>
                    <a:pt x="6191" y="1012"/>
                    <a:pt x="6382" y="953"/>
                    <a:pt x="6429" y="929"/>
                  </a:cubicBezTo>
                  <a:lnTo>
                    <a:pt x="6429" y="905"/>
                  </a:lnTo>
                  <a:cubicBezTo>
                    <a:pt x="6429" y="881"/>
                    <a:pt x="6429" y="881"/>
                    <a:pt x="6465" y="881"/>
                  </a:cubicBezTo>
                  <a:cubicBezTo>
                    <a:pt x="6418" y="774"/>
                    <a:pt x="6215" y="584"/>
                    <a:pt x="6025" y="405"/>
                  </a:cubicBezTo>
                  <a:lnTo>
                    <a:pt x="6001" y="393"/>
                  </a:lnTo>
                  <a:cubicBezTo>
                    <a:pt x="5870" y="274"/>
                    <a:pt x="5751" y="155"/>
                    <a:pt x="5667" y="84"/>
                  </a:cubicBezTo>
                  <a:cubicBezTo>
                    <a:pt x="5620" y="48"/>
                    <a:pt x="5584" y="24"/>
                    <a:pt x="5572" y="0"/>
                  </a:cubicBezTo>
                  <a:close/>
                </a:path>
              </a:pathLst>
            </a:custGeom>
            <a:solidFill>
              <a:srgbClr val="FFFFFF"/>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18"/>
            <p:cNvSpPr/>
            <p:nvPr/>
          </p:nvSpPr>
          <p:spPr>
            <a:xfrm>
              <a:off x="4752075" y="1932500"/>
              <a:ext cx="25" cy="25"/>
            </a:xfrm>
            <a:custGeom>
              <a:avLst/>
              <a:gdLst/>
              <a:ahLst/>
              <a:cxnLst/>
              <a:rect l="l" t="t" r="r" b="b"/>
              <a:pathLst>
                <a:path w="1" h="1" extrusionOk="0">
                  <a:moveTo>
                    <a:pt x="0" y="1"/>
                  </a:moveTo>
                  <a:lnTo>
                    <a:pt x="0" y="1"/>
                  </a:lnTo>
                  <a:lnTo>
                    <a:pt x="0" y="1"/>
                  </a:lnTo>
                  <a:close/>
                </a:path>
              </a:pathLst>
            </a:custGeom>
            <a:solidFill>
              <a:srgbClr val="FFFFFF"/>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18"/>
            <p:cNvSpPr/>
            <p:nvPr/>
          </p:nvSpPr>
          <p:spPr>
            <a:xfrm>
              <a:off x="4556500" y="1810475"/>
              <a:ext cx="256025" cy="240850"/>
            </a:xfrm>
            <a:custGeom>
              <a:avLst/>
              <a:gdLst/>
              <a:ahLst/>
              <a:cxnLst/>
              <a:rect l="l" t="t" r="r" b="b"/>
              <a:pathLst>
                <a:path w="10241" h="9634" extrusionOk="0">
                  <a:moveTo>
                    <a:pt x="1" y="0"/>
                  </a:moveTo>
                  <a:cubicBezTo>
                    <a:pt x="84" y="143"/>
                    <a:pt x="1394" y="2477"/>
                    <a:pt x="2525" y="3108"/>
                  </a:cubicBezTo>
                  <a:lnTo>
                    <a:pt x="2477" y="3382"/>
                  </a:lnTo>
                  <a:lnTo>
                    <a:pt x="2049" y="6227"/>
                  </a:lnTo>
                  <a:lnTo>
                    <a:pt x="2501" y="6156"/>
                  </a:lnTo>
                  <a:lnTo>
                    <a:pt x="2501" y="6156"/>
                  </a:lnTo>
                  <a:lnTo>
                    <a:pt x="1811" y="6799"/>
                  </a:lnTo>
                  <a:lnTo>
                    <a:pt x="1739" y="7561"/>
                  </a:lnTo>
                  <a:cubicBezTo>
                    <a:pt x="1739" y="7561"/>
                    <a:pt x="1882" y="7680"/>
                    <a:pt x="2049" y="8037"/>
                  </a:cubicBezTo>
                  <a:cubicBezTo>
                    <a:pt x="2115" y="8173"/>
                    <a:pt x="2165" y="8195"/>
                    <a:pt x="2199" y="8195"/>
                  </a:cubicBezTo>
                  <a:cubicBezTo>
                    <a:pt x="2214" y="8195"/>
                    <a:pt x="2225" y="8190"/>
                    <a:pt x="2233" y="8190"/>
                  </a:cubicBezTo>
                  <a:cubicBezTo>
                    <a:pt x="2250" y="8190"/>
                    <a:pt x="2246" y="8215"/>
                    <a:pt x="2215" y="8382"/>
                  </a:cubicBezTo>
                  <a:cubicBezTo>
                    <a:pt x="2191" y="8521"/>
                    <a:pt x="2193" y="8551"/>
                    <a:pt x="2200" y="8551"/>
                  </a:cubicBezTo>
                  <a:cubicBezTo>
                    <a:pt x="2205" y="8551"/>
                    <a:pt x="2213" y="8535"/>
                    <a:pt x="2215" y="8535"/>
                  </a:cubicBezTo>
                  <a:lnTo>
                    <a:pt x="2215" y="8535"/>
                  </a:lnTo>
                  <a:cubicBezTo>
                    <a:pt x="2219" y="8535"/>
                    <a:pt x="2207" y="8576"/>
                    <a:pt x="2144" y="8787"/>
                  </a:cubicBezTo>
                  <a:cubicBezTo>
                    <a:pt x="1977" y="9311"/>
                    <a:pt x="1620" y="9121"/>
                    <a:pt x="1977" y="9311"/>
                  </a:cubicBezTo>
                  <a:cubicBezTo>
                    <a:pt x="1977" y="9311"/>
                    <a:pt x="2062" y="9634"/>
                    <a:pt x="2203" y="9634"/>
                  </a:cubicBezTo>
                  <a:cubicBezTo>
                    <a:pt x="2274" y="9634"/>
                    <a:pt x="2358" y="9553"/>
                    <a:pt x="2454" y="9311"/>
                  </a:cubicBezTo>
                  <a:cubicBezTo>
                    <a:pt x="2454" y="9304"/>
                    <a:pt x="2457" y="9301"/>
                    <a:pt x="2461" y="9296"/>
                  </a:cubicBezTo>
                  <a:lnTo>
                    <a:pt x="2461" y="9296"/>
                  </a:lnTo>
                  <a:cubicBezTo>
                    <a:pt x="2456" y="9320"/>
                    <a:pt x="2454" y="9336"/>
                    <a:pt x="2460" y="9336"/>
                  </a:cubicBezTo>
                  <a:cubicBezTo>
                    <a:pt x="2472" y="9336"/>
                    <a:pt x="2515" y="9262"/>
                    <a:pt x="2620" y="9037"/>
                  </a:cubicBezTo>
                  <a:cubicBezTo>
                    <a:pt x="3013" y="8192"/>
                    <a:pt x="2454" y="8811"/>
                    <a:pt x="3013" y="8192"/>
                  </a:cubicBezTo>
                  <a:cubicBezTo>
                    <a:pt x="3456" y="7730"/>
                    <a:pt x="3312" y="7555"/>
                    <a:pt x="3414" y="7555"/>
                  </a:cubicBezTo>
                  <a:cubicBezTo>
                    <a:pt x="3444" y="7555"/>
                    <a:pt x="3494" y="7570"/>
                    <a:pt x="3585" y="7597"/>
                  </a:cubicBezTo>
                  <a:cubicBezTo>
                    <a:pt x="3871" y="7681"/>
                    <a:pt x="3794" y="7765"/>
                    <a:pt x="3838" y="7765"/>
                  </a:cubicBezTo>
                  <a:cubicBezTo>
                    <a:pt x="3856" y="7765"/>
                    <a:pt x="3895" y="7750"/>
                    <a:pt x="3989" y="7716"/>
                  </a:cubicBezTo>
                  <a:cubicBezTo>
                    <a:pt x="4016" y="7706"/>
                    <a:pt x="4039" y="7701"/>
                    <a:pt x="4060" y="7701"/>
                  </a:cubicBezTo>
                  <a:cubicBezTo>
                    <a:pt x="4201" y="7701"/>
                    <a:pt x="4204" y="7908"/>
                    <a:pt x="4224" y="7908"/>
                  </a:cubicBezTo>
                  <a:cubicBezTo>
                    <a:pt x="4236" y="7908"/>
                    <a:pt x="4254" y="7834"/>
                    <a:pt x="4311" y="7597"/>
                  </a:cubicBezTo>
                  <a:cubicBezTo>
                    <a:pt x="4352" y="7416"/>
                    <a:pt x="4380" y="7360"/>
                    <a:pt x="4400" y="7360"/>
                  </a:cubicBezTo>
                  <a:cubicBezTo>
                    <a:pt x="4432" y="7360"/>
                    <a:pt x="4443" y="7508"/>
                    <a:pt x="4458" y="7508"/>
                  </a:cubicBezTo>
                  <a:cubicBezTo>
                    <a:pt x="4468" y="7508"/>
                    <a:pt x="4480" y="7436"/>
                    <a:pt x="4501" y="7192"/>
                  </a:cubicBezTo>
                  <a:cubicBezTo>
                    <a:pt x="4585" y="6394"/>
                    <a:pt x="4347" y="6358"/>
                    <a:pt x="4585" y="6037"/>
                  </a:cubicBezTo>
                  <a:cubicBezTo>
                    <a:pt x="4823" y="5703"/>
                    <a:pt x="4299" y="5906"/>
                    <a:pt x="4823" y="5703"/>
                  </a:cubicBezTo>
                  <a:cubicBezTo>
                    <a:pt x="4847" y="5703"/>
                    <a:pt x="4859" y="5692"/>
                    <a:pt x="4882" y="5692"/>
                  </a:cubicBezTo>
                  <a:lnTo>
                    <a:pt x="5335" y="5513"/>
                  </a:lnTo>
                  <a:lnTo>
                    <a:pt x="5740" y="5442"/>
                  </a:lnTo>
                  <a:lnTo>
                    <a:pt x="6192" y="5680"/>
                  </a:lnTo>
                  <a:lnTo>
                    <a:pt x="7395" y="5680"/>
                  </a:lnTo>
                  <a:cubicBezTo>
                    <a:pt x="7395" y="5680"/>
                    <a:pt x="7168" y="5502"/>
                    <a:pt x="7269" y="5502"/>
                  </a:cubicBezTo>
                  <a:cubicBezTo>
                    <a:pt x="7325" y="5502"/>
                    <a:pt x="7482" y="5557"/>
                    <a:pt x="7835" y="5727"/>
                  </a:cubicBezTo>
                  <a:cubicBezTo>
                    <a:pt x="8847" y="6204"/>
                    <a:pt x="8288" y="5846"/>
                    <a:pt x="8847" y="6204"/>
                  </a:cubicBezTo>
                  <a:cubicBezTo>
                    <a:pt x="9013" y="6308"/>
                    <a:pt x="9050" y="6336"/>
                    <a:pt x="9041" y="6336"/>
                  </a:cubicBezTo>
                  <a:cubicBezTo>
                    <a:pt x="9030" y="6336"/>
                    <a:pt x="8955" y="6299"/>
                    <a:pt x="8942" y="6299"/>
                  </a:cubicBezTo>
                  <a:lnTo>
                    <a:pt x="8942" y="6299"/>
                  </a:lnTo>
                  <a:cubicBezTo>
                    <a:pt x="8954" y="6323"/>
                    <a:pt x="9026" y="6346"/>
                    <a:pt x="9252" y="6465"/>
                  </a:cubicBezTo>
                  <a:cubicBezTo>
                    <a:pt x="9568" y="6633"/>
                    <a:pt x="9732" y="6682"/>
                    <a:pt x="9817" y="6682"/>
                  </a:cubicBezTo>
                  <a:cubicBezTo>
                    <a:pt x="9936" y="6682"/>
                    <a:pt x="9895" y="6585"/>
                    <a:pt x="9895" y="6585"/>
                  </a:cubicBezTo>
                  <a:lnTo>
                    <a:pt x="10240" y="6477"/>
                  </a:lnTo>
                  <a:lnTo>
                    <a:pt x="9657" y="5811"/>
                  </a:lnTo>
                  <a:lnTo>
                    <a:pt x="9204" y="5620"/>
                  </a:lnTo>
                  <a:lnTo>
                    <a:pt x="9204" y="5620"/>
                  </a:lnTo>
                  <a:cubicBezTo>
                    <a:pt x="9204" y="5620"/>
                    <a:pt x="9210" y="5639"/>
                    <a:pt x="9179" y="5639"/>
                  </a:cubicBezTo>
                  <a:cubicBezTo>
                    <a:pt x="9132" y="5639"/>
                    <a:pt x="9002" y="5596"/>
                    <a:pt x="8645" y="5382"/>
                  </a:cubicBezTo>
                  <a:cubicBezTo>
                    <a:pt x="8404" y="5240"/>
                    <a:pt x="8339" y="5219"/>
                    <a:pt x="8317" y="5219"/>
                  </a:cubicBezTo>
                  <a:cubicBezTo>
                    <a:pt x="8307" y="5219"/>
                    <a:pt x="8305" y="5223"/>
                    <a:pt x="8300" y="5223"/>
                  </a:cubicBezTo>
                  <a:cubicBezTo>
                    <a:pt x="8288" y="5223"/>
                    <a:pt x="8256" y="5198"/>
                    <a:pt x="8038" y="5025"/>
                  </a:cubicBezTo>
                  <a:cubicBezTo>
                    <a:pt x="7871" y="4906"/>
                    <a:pt x="7811" y="4858"/>
                    <a:pt x="7811" y="4858"/>
                  </a:cubicBezTo>
                  <a:cubicBezTo>
                    <a:pt x="7776" y="4834"/>
                    <a:pt x="7704" y="4775"/>
                    <a:pt x="7514" y="4632"/>
                  </a:cubicBezTo>
                  <a:cubicBezTo>
                    <a:pt x="6871" y="4156"/>
                    <a:pt x="7561" y="4513"/>
                    <a:pt x="6871" y="4156"/>
                  </a:cubicBezTo>
                  <a:cubicBezTo>
                    <a:pt x="6192" y="3798"/>
                    <a:pt x="6752" y="4001"/>
                    <a:pt x="6192" y="3798"/>
                  </a:cubicBezTo>
                  <a:cubicBezTo>
                    <a:pt x="6082" y="3762"/>
                    <a:pt x="6012" y="3749"/>
                    <a:pt x="5968" y="3749"/>
                  </a:cubicBezTo>
                  <a:cubicBezTo>
                    <a:pt x="5867" y="3749"/>
                    <a:pt x="5900" y="3817"/>
                    <a:pt x="5879" y="3817"/>
                  </a:cubicBezTo>
                  <a:cubicBezTo>
                    <a:pt x="5863" y="3817"/>
                    <a:pt x="5810" y="3772"/>
                    <a:pt x="5621" y="3608"/>
                  </a:cubicBezTo>
                  <a:lnTo>
                    <a:pt x="5097" y="3167"/>
                  </a:lnTo>
                  <a:lnTo>
                    <a:pt x="3942" y="2691"/>
                  </a:lnTo>
                  <a:lnTo>
                    <a:pt x="3537" y="2810"/>
                  </a:lnTo>
                  <a:lnTo>
                    <a:pt x="2239" y="2358"/>
                  </a:lnTo>
                  <a:lnTo>
                    <a:pt x="1727" y="1405"/>
                  </a:lnTo>
                  <a:lnTo>
                    <a:pt x="691" y="750"/>
                  </a:lnTo>
                  <a:lnTo>
                    <a:pt x="1" y="0"/>
                  </a:lnTo>
                  <a:close/>
                </a:path>
              </a:pathLst>
            </a:custGeom>
            <a:solidFill>
              <a:srgbClr val="FFFFFF"/>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13" name="Google Shape;9913;p18"/>
          <p:cNvGrpSpPr/>
          <p:nvPr/>
        </p:nvGrpSpPr>
        <p:grpSpPr>
          <a:xfrm>
            <a:off x="3487516" y="1618759"/>
            <a:ext cx="2177059" cy="2511280"/>
            <a:chOff x="3013175" y="4489825"/>
            <a:chExt cx="1829000" cy="982850"/>
          </a:xfrm>
        </p:grpSpPr>
        <p:sp>
          <p:nvSpPr>
            <p:cNvPr id="9914" name="Google Shape;9914;p18"/>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18"/>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18"/>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18"/>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18"/>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18"/>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18"/>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18"/>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18"/>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18"/>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18"/>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18"/>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18"/>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18"/>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18"/>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18"/>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18"/>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18"/>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18"/>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18"/>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18"/>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18"/>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18"/>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18"/>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18"/>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18"/>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18"/>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18"/>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18"/>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18"/>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18"/>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18"/>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18"/>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18"/>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18"/>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18"/>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18"/>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18"/>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18"/>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18"/>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18"/>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18"/>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18"/>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18"/>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18"/>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18"/>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18"/>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18"/>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18"/>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18"/>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18"/>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18"/>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18"/>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18"/>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18"/>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18"/>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18"/>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18"/>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18"/>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18"/>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18"/>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18"/>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18"/>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18"/>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18"/>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18"/>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18"/>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18"/>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18"/>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18"/>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18"/>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18"/>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18"/>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18"/>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18"/>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18"/>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18"/>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18"/>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18"/>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18"/>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18"/>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18"/>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18"/>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18"/>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18"/>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18"/>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18"/>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18"/>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18"/>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18"/>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18"/>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18"/>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18"/>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18"/>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18"/>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18"/>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18"/>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18"/>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18"/>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18"/>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18"/>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18"/>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18"/>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18"/>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18"/>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18"/>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18"/>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18"/>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18"/>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18"/>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18"/>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18"/>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18"/>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18"/>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18"/>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18"/>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18"/>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18"/>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18"/>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18"/>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18"/>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18"/>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18"/>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18"/>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18"/>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18"/>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18"/>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18"/>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18"/>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18"/>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18"/>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18"/>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18"/>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18"/>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18"/>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18"/>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18"/>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18"/>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18"/>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18"/>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18"/>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18"/>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18"/>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18"/>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18"/>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18"/>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18"/>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18"/>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18"/>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18"/>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18"/>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18"/>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18"/>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18"/>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18"/>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18"/>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18"/>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18"/>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18"/>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18"/>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18"/>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18"/>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18"/>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18"/>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18"/>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18"/>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18"/>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18"/>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18"/>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18"/>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18"/>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18"/>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18"/>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18"/>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18"/>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18"/>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18"/>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091" name="Google Shape;10091;p18"/>
          <p:cNvSpPr txBox="1">
            <a:spLocks noGrp="1"/>
          </p:cNvSpPr>
          <p:nvPr>
            <p:ph type="subTitle" idx="4294967295"/>
          </p:nvPr>
        </p:nvSpPr>
        <p:spPr>
          <a:xfrm>
            <a:off x="5828375" y="1760250"/>
            <a:ext cx="2607300" cy="4590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chemeClr val="lt2"/>
              </a:buClr>
              <a:buSzPts val="1800"/>
              <a:buFont typeface="Livvic"/>
              <a:buNone/>
            </a:pPr>
            <a:r>
              <a:rPr lang="en-US" sz="1800" b="1" i="0" u="none" strike="noStrike" cap="none">
                <a:solidFill>
                  <a:schemeClr val="lt2"/>
                </a:solidFill>
                <a:latin typeface="Merriweather"/>
                <a:ea typeface="Merriweather"/>
                <a:cs typeface="Merriweather"/>
                <a:sym typeface="Merriweather"/>
              </a:rPr>
              <a:t>Individu</a:t>
            </a:r>
            <a:endParaRPr sz="1800" b="1" i="0" u="none" strike="noStrike" cap="none">
              <a:solidFill>
                <a:schemeClr val="lt2"/>
              </a:solidFill>
              <a:latin typeface="Merriweather"/>
              <a:ea typeface="Merriweather"/>
              <a:cs typeface="Merriweather"/>
              <a:sym typeface="Merriweather"/>
            </a:endParaRPr>
          </a:p>
        </p:txBody>
      </p:sp>
      <p:sp>
        <p:nvSpPr>
          <p:cNvPr id="10092" name="Google Shape;10092;p18"/>
          <p:cNvSpPr txBox="1">
            <a:spLocks noGrp="1"/>
          </p:cNvSpPr>
          <p:nvPr>
            <p:ph type="subTitle" idx="4294967295"/>
          </p:nvPr>
        </p:nvSpPr>
        <p:spPr>
          <a:xfrm>
            <a:off x="5828425" y="2150225"/>
            <a:ext cx="2607300" cy="10413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chemeClr val="lt2"/>
              </a:buClr>
              <a:buSzPts val="1800"/>
              <a:buFont typeface="Livvic"/>
              <a:buNone/>
            </a:pPr>
            <a:r>
              <a:rPr lang="en-US" sz="1400" b="0" i="0" u="none" strike="noStrike" cap="none">
                <a:solidFill>
                  <a:schemeClr val="lt2"/>
                </a:solidFill>
                <a:latin typeface="Livvic"/>
                <a:ea typeface="Livvic"/>
                <a:cs typeface="Livvic"/>
                <a:sym typeface="Livvic"/>
              </a:rPr>
              <a:t>Mengaplikasi ICT secara bijak agar mendapat manfaat daripadanya</a:t>
            </a:r>
            <a:endParaRPr sz="1400" b="0" i="0" u="none" strike="noStrike" cap="none">
              <a:solidFill>
                <a:schemeClr val="lt2"/>
              </a:solidFill>
              <a:latin typeface="Livvic"/>
              <a:ea typeface="Livvic"/>
              <a:cs typeface="Livvic"/>
              <a:sym typeface="Livvic"/>
            </a:endParaRPr>
          </a:p>
        </p:txBody>
      </p:sp>
      <p:sp>
        <p:nvSpPr>
          <p:cNvPr id="10093" name="Google Shape;10093;p18"/>
          <p:cNvSpPr/>
          <p:nvPr/>
        </p:nvSpPr>
        <p:spPr>
          <a:xfrm>
            <a:off x="5330748" y="3391752"/>
            <a:ext cx="104484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18"/>
          <p:cNvSpPr txBox="1">
            <a:spLocks noGrp="1"/>
          </p:cNvSpPr>
          <p:nvPr>
            <p:ph type="subTitle" idx="4294967295"/>
          </p:nvPr>
        </p:nvSpPr>
        <p:spPr>
          <a:xfrm>
            <a:off x="5828375" y="3106275"/>
            <a:ext cx="2607300" cy="4590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chemeClr val="lt2"/>
              </a:buClr>
              <a:buSzPts val="1800"/>
              <a:buFont typeface="Livvic"/>
              <a:buNone/>
            </a:pPr>
            <a:r>
              <a:rPr lang="en-US" sz="1800" b="1" i="0" u="none" strike="noStrike" cap="none">
                <a:solidFill>
                  <a:schemeClr val="lt2"/>
                </a:solidFill>
                <a:latin typeface="Merriweather"/>
                <a:ea typeface="Merriweather"/>
                <a:cs typeface="Merriweather"/>
                <a:sym typeface="Merriweather"/>
              </a:rPr>
              <a:t>Pemerintah</a:t>
            </a:r>
            <a:endParaRPr sz="1800" b="1" i="0" u="none" strike="noStrike" cap="none">
              <a:solidFill>
                <a:schemeClr val="lt2"/>
              </a:solidFill>
              <a:latin typeface="Merriweather"/>
              <a:ea typeface="Merriweather"/>
              <a:cs typeface="Merriweather"/>
              <a:sym typeface="Merriweather"/>
            </a:endParaRPr>
          </a:p>
        </p:txBody>
      </p:sp>
      <p:sp>
        <p:nvSpPr>
          <p:cNvPr id="10095" name="Google Shape;10095;p18"/>
          <p:cNvSpPr txBox="1">
            <a:spLocks noGrp="1"/>
          </p:cNvSpPr>
          <p:nvPr>
            <p:ph type="subTitle" idx="4294967295"/>
          </p:nvPr>
        </p:nvSpPr>
        <p:spPr>
          <a:xfrm>
            <a:off x="5828425" y="3496250"/>
            <a:ext cx="2607300" cy="10413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chemeClr val="lt2"/>
              </a:buClr>
              <a:buSzPts val="1800"/>
              <a:buFont typeface="Livvic"/>
              <a:buNone/>
            </a:pPr>
            <a:r>
              <a:rPr lang="en-US" sz="1400" b="0" i="0" u="none" strike="noStrike" cap="none">
                <a:solidFill>
                  <a:schemeClr val="lt2"/>
                </a:solidFill>
                <a:latin typeface="Livvic"/>
                <a:ea typeface="Livvic"/>
                <a:cs typeface="Livvic"/>
                <a:sym typeface="Livvic"/>
              </a:rPr>
              <a:t>Menyekat informasi yang membawa kepada kerosakan akhlak dan etika rakyat.</a:t>
            </a:r>
            <a:endParaRPr sz="1400" b="0" i="0" u="none" strike="noStrike" cap="none">
              <a:solidFill>
                <a:schemeClr val="lt2"/>
              </a:solidFill>
              <a:latin typeface="Livvic"/>
              <a:ea typeface="Livvic"/>
              <a:cs typeface="Livvic"/>
              <a:sym typeface="Livvic"/>
            </a:endParaRPr>
          </a:p>
        </p:txBody>
      </p:sp>
      <p:sp>
        <p:nvSpPr>
          <p:cNvPr id="10096" name="Google Shape;10096;p18"/>
          <p:cNvSpPr/>
          <p:nvPr/>
        </p:nvSpPr>
        <p:spPr>
          <a:xfrm>
            <a:off x="3839835" y="2388425"/>
            <a:ext cx="146927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18"/>
          <p:cNvSpPr/>
          <p:nvPr/>
        </p:nvSpPr>
        <p:spPr>
          <a:xfrm>
            <a:off x="3839847" y="2611675"/>
            <a:ext cx="146927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18"/>
          <p:cNvSpPr/>
          <p:nvPr/>
        </p:nvSpPr>
        <p:spPr>
          <a:xfrm>
            <a:off x="3861472" y="2834925"/>
            <a:ext cx="146927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18"/>
          <p:cNvSpPr/>
          <p:nvPr/>
        </p:nvSpPr>
        <p:spPr>
          <a:xfrm>
            <a:off x="3861472" y="3058175"/>
            <a:ext cx="146927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18"/>
          <p:cNvSpPr/>
          <p:nvPr/>
        </p:nvSpPr>
        <p:spPr>
          <a:xfrm>
            <a:off x="3861472" y="3281425"/>
            <a:ext cx="146927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104"/>
        <p:cNvGrpSpPr/>
        <p:nvPr/>
      </p:nvGrpSpPr>
      <p:grpSpPr>
        <a:xfrm>
          <a:off x="0" y="0"/>
          <a:ext cx="0" cy="0"/>
          <a:chOff x="0" y="0"/>
          <a:chExt cx="0" cy="0"/>
        </a:xfrm>
      </p:grpSpPr>
      <p:sp>
        <p:nvSpPr>
          <p:cNvPr id="10105" name="Google Shape;10105;p19"/>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Perlu ada sekatan ke atas</a:t>
            </a:r>
            <a:endParaRPr/>
          </a:p>
        </p:txBody>
      </p:sp>
      <p:grpSp>
        <p:nvGrpSpPr>
          <p:cNvPr id="10106" name="Google Shape;10106;p19"/>
          <p:cNvGrpSpPr/>
          <p:nvPr/>
        </p:nvGrpSpPr>
        <p:grpSpPr>
          <a:xfrm>
            <a:off x="713093" y="1307405"/>
            <a:ext cx="7717466" cy="3287240"/>
            <a:chOff x="3013175" y="4489825"/>
            <a:chExt cx="1829000" cy="982850"/>
          </a:xfrm>
        </p:grpSpPr>
        <p:sp>
          <p:nvSpPr>
            <p:cNvPr id="10107" name="Google Shape;10107;p19"/>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19"/>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19"/>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19"/>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19"/>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19"/>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19"/>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19"/>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19"/>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19"/>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19"/>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19"/>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19"/>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19"/>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19"/>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19"/>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19"/>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19"/>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19"/>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19"/>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19"/>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19"/>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19"/>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19"/>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19"/>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19"/>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19"/>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19"/>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19"/>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19"/>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19"/>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19"/>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19"/>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19"/>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19"/>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19"/>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19"/>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19"/>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19"/>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19"/>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19"/>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19"/>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19"/>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19"/>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19"/>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19"/>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19"/>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19"/>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19"/>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19"/>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19"/>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19"/>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19"/>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19"/>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19"/>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19"/>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19"/>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19"/>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19"/>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19"/>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19"/>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19"/>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19"/>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19"/>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19"/>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19"/>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19"/>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19"/>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19"/>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19"/>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19"/>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19"/>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19"/>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19"/>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19"/>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19"/>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19"/>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19"/>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19"/>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19"/>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19"/>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19"/>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19"/>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19"/>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19"/>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19"/>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19"/>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19"/>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19"/>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19"/>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19"/>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19"/>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19"/>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19"/>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19"/>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19"/>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19"/>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19"/>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19"/>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19"/>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19"/>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19"/>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19"/>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19"/>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p19"/>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p19"/>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19"/>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19"/>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19"/>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19"/>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19"/>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19"/>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19"/>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19"/>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19"/>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19"/>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19"/>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19"/>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19"/>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19"/>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19"/>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19"/>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19"/>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19"/>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19"/>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19"/>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19"/>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19"/>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19"/>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19"/>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19"/>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19"/>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19"/>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19"/>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19"/>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19"/>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19"/>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19"/>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19"/>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19"/>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19"/>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19"/>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19"/>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19"/>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19"/>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19"/>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19"/>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19"/>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19"/>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19"/>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19"/>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19"/>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19"/>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19"/>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19"/>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19"/>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19"/>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19"/>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19"/>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19"/>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19"/>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19"/>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19"/>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19"/>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19"/>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19"/>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19"/>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19"/>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19"/>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19"/>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19"/>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19"/>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19"/>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19"/>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1" name="Google Shape;10281;p19"/>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p19"/>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3" name="Google Shape;10283;p19"/>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84" name="Google Shape;10284;p19"/>
          <p:cNvSpPr/>
          <p:nvPr/>
        </p:nvSpPr>
        <p:spPr>
          <a:xfrm>
            <a:off x="2605296" y="1921539"/>
            <a:ext cx="5473002" cy="32452"/>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19"/>
          <p:cNvSpPr/>
          <p:nvPr/>
        </p:nvSpPr>
        <p:spPr>
          <a:xfrm>
            <a:off x="2605296" y="2335920"/>
            <a:ext cx="5473002" cy="32452"/>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6" name="Google Shape;10286;p19"/>
          <p:cNvSpPr txBox="1"/>
          <p:nvPr/>
        </p:nvSpPr>
        <p:spPr>
          <a:xfrm>
            <a:off x="860309" y="1664786"/>
            <a:ext cx="1836600" cy="546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rgbClr val="000000"/>
              </a:buClr>
              <a:buSzPts val="1800"/>
              <a:buFont typeface="Arial"/>
              <a:buNone/>
            </a:pPr>
            <a:r>
              <a:rPr lang="en-US" sz="1800" b="1" i="0" u="none" strike="noStrike" cap="none">
                <a:solidFill>
                  <a:schemeClr val="dk2"/>
                </a:solidFill>
                <a:latin typeface="Merriweather"/>
                <a:ea typeface="Merriweather"/>
                <a:cs typeface="Merriweather"/>
                <a:sym typeface="Merriweather"/>
              </a:rPr>
              <a:t>Dark Web</a:t>
            </a:r>
            <a:endParaRPr sz="1800" b="1" i="0" u="none" strike="noStrike" cap="none">
              <a:solidFill>
                <a:schemeClr val="dk2"/>
              </a:solidFill>
              <a:latin typeface="Merriweather"/>
              <a:ea typeface="Merriweather"/>
              <a:cs typeface="Merriweather"/>
              <a:sym typeface="Merriweather"/>
            </a:endParaRPr>
          </a:p>
        </p:txBody>
      </p:sp>
      <p:sp>
        <p:nvSpPr>
          <p:cNvPr id="10287" name="Google Shape;10287;p19"/>
          <p:cNvSpPr txBox="1"/>
          <p:nvPr/>
        </p:nvSpPr>
        <p:spPr>
          <a:xfrm>
            <a:off x="860300" y="2142294"/>
            <a:ext cx="1441800" cy="395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rgbClr val="000000"/>
              </a:buClr>
              <a:buSzPts val="1400"/>
              <a:buFont typeface="Arial"/>
              <a:buNone/>
            </a:pPr>
            <a:r>
              <a:rPr lang="en-US" sz="1400" b="1" i="0" u="none" strike="noStrike" cap="none">
                <a:solidFill>
                  <a:schemeClr val="lt2"/>
                </a:solidFill>
                <a:latin typeface="Merriweather"/>
                <a:ea typeface="Merriweather"/>
                <a:cs typeface="Merriweather"/>
                <a:sym typeface="Merriweather"/>
              </a:rPr>
              <a:t>LGBT</a:t>
            </a:r>
            <a:endParaRPr sz="1400" b="1" i="0" u="none" strike="noStrike" cap="none">
              <a:solidFill>
                <a:schemeClr val="lt2"/>
              </a:solidFill>
              <a:latin typeface="Merriweather"/>
              <a:ea typeface="Merriweather"/>
              <a:cs typeface="Merriweather"/>
              <a:sym typeface="Merriweather"/>
            </a:endParaRPr>
          </a:p>
        </p:txBody>
      </p:sp>
      <p:sp>
        <p:nvSpPr>
          <p:cNvPr id="10288" name="Google Shape;10288;p19"/>
          <p:cNvSpPr txBox="1"/>
          <p:nvPr/>
        </p:nvSpPr>
        <p:spPr>
          <a:xfrm>
            <a:off x="860300" y="2524527"/>
            <a:ext cx="1441800" cy="395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rgbClr val="000000"/>
              </a:buClr>
              <a:buSzPts val="1400"/>
              <a:buFont typeface="Arial"/>
              <a:buNone/>
            </a:pPr>
            <a:r>
              <a:rPr lang="en-US" sz="1400" b="1" i="0" u="none" strike="noStrike" cap="none">
                <a:solidFill>
                  <a:schemeClr val="lt2"/>
                </a:solidFill>
                <a:latin typeface="Merriweather"/>
                <a:ea typeface="Merriweather"/>
                <a:cs typeface="Merriweather"/>
                <a:sym typeface="Merriweather"/>
              </a:rPr>
              <a:t>Extremism</a:t>
            </a:r>
            <a:endParaRPr sz="1400" b="1" i="0" u="none" strike="noStrike" cap="none">
              <a:solidFill>
                <a:schemeClr val="lt2"/>
              </a:solidFill>
              <a:latin typeface="Merriweather"/>
              <a:ea typeface="Merriweather"/>
              <a:cs typeface="Merriweather"/>
              <a:sym typeface="Merriweather"/>
            </a:endParaRPr>
          </a:p>
        </p:txBody>
      </p:sp>
      <p:sp>
        <p:nvSpPr>
          <p:cNvPr id="10289" name="Google Shape;10289;p19"/>
          <p:cNvSpPr/>
          <p:nvPr/>
        </p:nvSpPr>
        <p:spPr>
          <a:xfrm>
            <a:off x="2605296" y="2775120"/>
            <a:ext cx="5473002" cy="32452"/>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19"/>
          <p:cNvSpPr txBox="1"/>
          <p:nvPr/>
        </p:nvSpPr>
        <p:spPr>
          <a:xfrm>
            <a:off x="860309" y="2962385"/>
            <a:ext cx="1836600" cy="546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rgbClr val="000000"/>
              </a:buClr>
              <a:buSzPts val="1800"/>
              <a:buFont typeface="Arial"/>
              <a:buNone/>
            </a:pPr>
            <a:r>
              <a:rPr lang="en-US" sz="1800" b="1" i="0" u="none" strike="noStrike" cap="none">
                <a:solidFill>
                  <a:schemeClr val="accent2"/>
                </a:solidFill>
                <a:latin typeface="Merriweather"/>
                <a:ea typeface="Merriweather"/>
                <a:cs typeface="Merriweather"/>
                <a:sym typeface="Merriweather"/>
              </a:rPr>
              <a:t>Terrorism</a:t>
            </a:r>
            <a:endParaRPr sz="1800" b="1" i="0" u="none" strike="noStrike" cap="none">
              <a:solidFill>
                <a:schemeClr val="accent2"/>
              </a:solidFill>
              <a:latin typeface="Merriweather"/>
              <a:ea typeface="Merriweather"/>
              <a:cs typeface="Merriweather"/>
              <a:sym typeface="Merriweather"/>
            </a:endParaRPr>
          </a:p>
        </p:txBody>
      </p:sp>
      <p:sp>
        <p:nvSpPr>
          <p:cNvPr id="10291" name="Google Shape;10291;p19"/>
          <p:cNvSpPr/>
          <p:nvPr/>
        </p:nvSpPr>
        <p:spPr>
          <a:xfrm>
            <a:off x="2605296" y="3214314"/>
            <a:ext cx="5473002" cy="32452"/>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19"/>
          <p:cNvSpPr/>
          <p:nvPr/>
        </p:nvSpPr>
        <p:spPr>
          <a:xfrm>
            <a:off x="2605296" y="3663170"/>
            <a:ext cx="5473002" cy="32452"/>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19"/>
          <p:cNvSpPr/>
          <p:nvPr/>
        </p:nvSpPr>
        <p:spPr>
          <a:xfrm>
            <a:off x="2605296" y="4102370"/>
            <a:ext cx="5473002" cy="32452"/>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19"/>
          <p:cNvSpPr txBox="1"/>
          <p:nvPr/>
        </p:nvSpPr>
        <p:spPr>
          <a:xfrm>
            <a:off x="860300" y="3439892"/>
            <a:ext cx="1441800" cy="395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rgbClr val="000000"/>
              </a:buClr>
              <a:buSzPts val="1400"/>
              <a:buFont typeface="Arial"/>
              <a:buNone/>
            </a:pPr>
            <a:r>
              <a:rPr lang="en-US" sz="1400" b="1" i="0" u="none" strike="noStrike" cap="none">
                <a:solidFill>
                  <a:schemeClr val="lt2"/>
                </a:solidFill>
                <a:latin typeface="Merriweather"/>
                <a:ea typeface="Merriweather"/>
                <a:cs typeface="Merriweather"/>
                <a:sym typeface="Merriweather"/>
              </a:rPr>
              <a:t>Pornografi</a:t>
            </a:r>
            <a:endParaRPr sz="1400" b="1" i="0" u="none" strike="noStrike" cap="none">
              <a:solidFill>
                <a:schemeClr val="lt2"/>
              </a:solidFill>
              <a:latin typeface="Merriweather"/>
              <a:ea typeface="Merriweather"/>
              <a:cs typeface="Merriweather"/>
              <a:sym typeface="Merriweather"/>
            </a:endParaRPr>
          </a:p>
        </p:txBody>
      </p:sp>
      <p:sp>
        <p:nvSpPr>
          <p:cNvPr id="10295" name="Google Shape;10295;p19"/>
          <p:cNvSpPr txBox="1"/>
          <p:nvPr/>
        </p:nvSpPr>
        <p:spPr>
          <a:xfrm>
            <a:off x="860300" y="3822125"/>
            <a:ext cx="1441800" cy="395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rgbClr val="000000"/>
              </a:buClr>
              <a:buSzPts val="1400"/>
              <a:buFont typeface="Arial"/>
              <a:buNone/>
            </a:pPr>
            <a:r>
              <a:rPr lang="en-US" sz="1400" b="1" i="0" u="none" strike="noStrike" cap="none">
                <a:solidFill>
                  <a:schemeClr val="lt2"/>
                </a:solidFill>
                <a:latin typeface="Merriweather"/>
                <a:ea typeface="Merriweather"/>
                <a:cs typeface="Merriweather"/>
                <a:sym typeface="Merriweather"/>
              </a:rPr>
              <a:t>Siber buli</a:t>
            </a:r>
            <a:endParaRPr sz="1400" b="1" i="0" u="none" strike="noStrike" cap="none">
              <a:solidFill>
                <a:schemeClr val="lt2"/>
              </a:solidFill>
              <a:latin typeface="Merriweather"/>
              <a:ea typeface="Merriweather"/>
              <a:cs typeface="Merriweather"/>
              <a:sym typeface="Merriweather"/>
            </a:endParaRPr>
          </a:p>
        </p:txBody>
      </p:sp>
      <p:sp>
        <p:nvSpPr>
          <p:cNvPr id="10296" name="Google Shape;10296;p19"/>
          <p:cNvSpPr/>
          <p:nvPr/>
        </p:nvSpPr>
        <p:spPr>
          <a:xfrm>
            <a:off x="2660925" y="1921550"/>
            <a:ext cx="1857623" cy="324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19"/>
          <p:cNvSpPr/>
          <p:nvPr/>
        </p:nvSpPr>
        <p:spPr>
          <a:xfrm>
            <a:off x="3435675" y="2335950"/>
            <a:ext cx="2420163" cy="32425"/>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19"/>
          <p:cNvSpPr/>
          <p:nvPr/>
        </p:nvSpPr>
        <p:spPr>
          <a:xfrm>
            <a:off x="4277300" y="2775125"/>
            <a:ext cx="2177858" cy="32425"/>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19"/>
          <p:cNvSpPr/>
          <p:nvPr/>
        </p:nvSpPr>
        <p:spPr>
          <a:xfrm>
            <a:off x="2660925" y="3217938"/>
            <a:ext cx="1857623" cy="324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19"/>
          <p:cNvSpPr/>
          <p:nvPr/>
        </p:nvSpPr>
        <p:spPr>
          <a:xfrm>
            <a:off x="4150550" y="3660763"/>
            <a:ext cx="1857623" cy="324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1" name="Google Shape;10301;p19"/>
          <p:cNvSpPr/>
          <p:nvPr/>
        </p:nvSpPr>
        <p:spPr>
          <a:xfrm>
            <a:off x="4105075" y="4107200"/>
            <a:ext cx="2694650" cy="324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305"/>
        <p:cNvGrpSpPr/>
        <p:nvPr/>
      </p:nvGrpSpPr>
      <p:grpSpPr>
        <a:xfrm>
          <a:off x="0" y="0"/>
          <a:ext cx="0" cy="0"/>
          <a:chOff x="0" y="0"/>
          <a:chExt cx="0" cy="0"/>
        </a:xfrm>
      </p:grpSpPr>
      <p:sp>
        <p:nvSpPr>
          <p:cNvPr id="10306" name="Google Shape;10306;p20"/>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20"/>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8" name="Google Shape;10308;p20"/>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r>
              <a:rPr lang="en-US"/>
              <a:t>Etika</a:t>
            </a:r>
            <a:endParaRPr/>
          </a:p>
        </p:txBody>
      </p:sp>
      <p:sp>
        <p:nvSpPr>
          <p:cNvPr id="10309" name="Google Shape;10309;p20"/>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2000"/>
              <a:buNone/>
            </a:pPr>
            <a:r>
              <a:rPr lang="en-US"/>
              <a:t>04</a:t>
            </a:r>
            <a:endParaRPr/>
          </a:p>
        </p:txBody>
      </p:sp>
      <p:sp>
        <p:nvSpPr>
          <p:cNvPr id="10310" name="Google Shape;10310;p20"/>
          <p:cNvSpPr txBox="1">
            <a:spLocks noGrp="1"/>
          </p:cNvSpPr>
          <p:nvPr>
            <p:ph type="subTitle" idx="1"/>
          </p:nvPr>
        </p:nvSpPr>
        <p:spPr>
          <a:xfrm>
            <a:off x="4572000" y="3297463"/>
            <a:ext cx="3792900" cy="5163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400"/>
              <a:buNone/>
            </a:pPr>
            <a:r>
              <a:rPr lang="en-US">
                <a:solidFill>
                  <a:schemeClr val="dk1"/>
                </a:solidFill>
              </a:rPr>
              <a:t>Etika dan adab penggunaan TMK</a:t>
            </a:r>
            <a:endParaRPr/>
          </a:p>
        </p:txBody>
      </p:sp>
      <p:sp>
        <p:nvSpPr>
          <p:cNvPr id="10311" name="Google Shape;10311;p20"/>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20"/>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grpSp>
        <p:nvGrpSpPr>
          <p:cNvPr id="312" name="Google Shape;312;p3"/>
          <p:cNvGrpSpPr/>
          <p:nvPr/>
        </p:nvGrpSpPr>
        <p:grpSpPr>
          <a:xfrm>
            <a:off x="5876875" y="1268862"/>
            <a:ext cx="4109750" cy="3530675"/>
            <a:chOff x="4945925" y="1165200"/>
            <a:chExt cx="4109750" cy="3530675"/>
          </a:xfrm>
        </p:grpSpPr>
        <p:sp>
          <p:nvSpPr>
            <p:cNvPr id="313" name="Google Shape;313;p3"/>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3"/>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3"/>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3"/>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3"/>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3"/>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3"/>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3"/>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3"/>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3"/>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3"/>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3"/>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3"/>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3"/>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3"/>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3"/>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3"/>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3"/>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3"/>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3"/>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3"/>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3"/>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3"/>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3"/>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3"/>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3"/>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3"/>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3"/>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3"/>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3"/>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3"/>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3"/>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3"/>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3"/>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3"/>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3"/>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3"/>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3"/>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3"/>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3"/>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3"/>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3"/>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3"/>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3"/>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3"/>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3"/>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3"/>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3"/>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3"/>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3"/>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3"/>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3"/>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3"/>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3"/>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3"/>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3"/>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3"/>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3"/>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3"/>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3"/>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3"/>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3"/>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3"/>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3"/>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3"/>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3"/>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3"/>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3"/>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81" name="Google Shape;381;p3"/>
          <p:cNvGrpSpPr/>
          <p:nvPr/>
        </p:nvGrpSpPr>
        <p:grpSpPr>
          <a:xfrm>
            <a:off x="5805825" y="1156800"/>
            <a:ext cx="4109750" cy="3530675"/>
            <a:chOff x="4945925" y="1165200"/>
            <a:chExt cx="4109750" cy="3530675"/>
          </a:xfrm>
        </p:grpSpPr>
        <p:sp>
          <p:nvSpPr>
            <p:cNvPr id="382" name="Google Shape;382;p3"/>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3"/>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3"/>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3"/>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3"/>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3"/>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3"/>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3"/>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3"/>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3"/>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3"/>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3"/>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3"/>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3"/>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3"/>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3"/>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3"/>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3"/>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3"/>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3"/>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3"/>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3"/>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3"/>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3"/>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3"/>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3"/>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3"/>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3"/>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3"/>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3"/>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3"/>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3"/>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3"/>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3"/>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3"/>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3"/>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3"/>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3"/>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3"/>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3"/>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3"/>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3"/>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3"/>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3"/>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3"/>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3"/>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3"/>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3"/>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3"/>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3"/>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3"/>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3"/>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3"/>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3"/>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3"/>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3"/>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3"/>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3"/>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3"/>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3"/>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3"/>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3"/>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3"/>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3"/>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3"/>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3"/>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3"/>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3"/>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0" name="Google Shape;450;p3"/>
          <p:cNvSpPr txBox="1">
            <a:spLocks noGrp="1"/>
          </p:cNvSpPr>
          <p:nvPr>
            <p:ph type="title"/>
          </p:nvPr>
        </p:nvSpPr>
        <p:spPr>
          <a:xfrm>
            <a:off x="279800" y="181031"/>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dirty="0" err="1"/>
              <a:t>Kandungan</a:t>
            </a:r>
            <a:r>
              <a:rPr lang="en-US" dirty="0"/>
              <a:t> </a:t>
            </a:r>
            <a:r>
              <a:rPr lang="en-US" dirty="0" err="1" smtClean="0"/>
              <a:t>Topik</a:t>
            </a:r>
            <a:r>
              <a:rPr lang="en-US" dirty="0" smtClean="0"/>
              <a:t> 7</a:t>
            </a:r>
            <a:endParaRPr dirty="0"/>
          </a:p>
        </p:txBody>
      </p:sp>
      <p:sp>
        <p:nvSpPr>
          <p:cNvPr id="451" name="Google Shape;451;p3"/>
          <p:cNvSpPr txBox="1">
            <a:spLocks noGrp="1"/>
          </p:cNvSpPr>
          <p:nvPr>
            <p:ph type="subTitle" idx="1"/>
          </p:nvPr>
        </p:nvSpPr>
        <p:spPr>
          <a:xfrm>
            <a:off x="280360" y="1376396"/>
            <a:ext cx="2196000"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SzPts val="1800"/>
              <a:buNone/>
            </a:pPr>
            <a:r>
              <a:rPr lang="en-US"/>
              <a:t>Menerangkan</a:t>
            </a:r>
            <a:endParaRPr/>
          </a:p>
        </p:txBody>
      </p:sp>
      <p:sp>
        <p:nvSpPr>
          <p:cNvPr id="452" name="Google Shape;452;p3"/>
          <p:cNvSpPr txBox="1">
            <a:spLocks noGrp="1"/>
          </p:cNvSpPr>
          <p:nvPr>
            <p:ph type="title" idx="2"/>
          </p:nvPr>
        </p:nvSpPr>
        <p:spPr>
          <a:xfrm>
            <a:off x="351100" y="1006396"/>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US"/>
              <a:t>01</a:t>
            </a:r>
            <a:endParaRPr/>
          </a:p>
        </p:txBody>
      </p:sp>
      <p:sp>
        <p:nvSpPr>
          <p:cNvPr id="453" name="Google Shape;453;p3"/>
          <p:cNvSpPr txBox="1">
            <a:spLocks noGrp="1"/>
          </p:cNvSpPr>
          <p:nvPr>
            <p:ph type="subTitle" idx="3"/>
          </p:nvPr>
        </p:nvSpPr>
        <p:spPr>
          <a:xfrm>
            <a:off x="295558" y="1624875"/>
            <a:ext cx="2543988" cy="66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SzPts val="1400"/>
              <a:buNone/>
            </a:pPr>
            <a:r>
              <a:rPr lang="en-US"/>
              <a:t>evolusi dan pengglobalan teknologi.</a:t>
            </a:r>
            <a:endParaRPr/>
          </a:p>
        </p:txBody>
      </p:sp>
      <p:sp>
        <p:nvSpPr>
          <p:cNvPr id="454" name="Google Shape;454;p3"/>
          <p:cNvSpPr txBox="1">
            <a:spLocks noGrp="1"/>
          </p:cNvSpPr>
          <p:nvPr>
            <p:ph type="subTitle" idx="4"/>
          </p:nvPr>
        </p:nvSpPr>
        <p:spPr>
          <a:xfrm>
            <a:off x="3109238" y="1360638"/>
            <a:ext cx="2196000"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SzPts val="1800"/>
              <a:buNone/>
            </a:pPr>
            <a:r>
              <a:rPr lang="en-US"/>
              <a:t>Menerangkan</a:t>
            </a:r>
            <a:endParaRPr/>
          </a:p>
        </p:txBody>
      </p:sp>
      <p:sp>
        <p:nvSpPr>
          <p:cNvPr id="455" name="Google Shape;455;p3"/>
          <p:cNvSpPr txBox="1">
            <a:spLocks noGrp="1"/>
          </p:cNvSpPr>
          <p:nvPr>
            <p:ph type="title" idx="5"/>
          </p:nvPr>
        </p:nvSpPr>
        <p:spPr>
          <a:xfrm>
            <a:off x="3116137" y="989957"/>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US"/>
              <a:t>02</a:t>
            </a:r>
            <a:endParaRPr/>
          </a:p>
        </p:txBody>
      </p:sp>
      <p:sp>
        <p:nvSpPr>
          <p:cNvPr id="456" name="Google Shape;456;p3"/>
          <p:cNvSpPr txBox="1">
            <a:spLocks noGrp="1"/>
          </p:cNvSpPr>
          <p:nvPr>
            <p:ph type="subTitle" idx="6"/>
          </p:nvPr>
        </p:nvSpPr>
        <p:spPr>
          <a:xfrm>
            <a:off x="3096083" y="1610871"/>
            <a:ext cx="2929512" cy="66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US"/>
              <a:t>konsep hubungan manusia dan teknologi.</a:t>
            </a:r>
            <a:endParaRPr/>
          </a:p>
        </p:txBody>
      </p:sp>
      <p:sp>
        <p:nvSpPr>
          <p:cNvPr id="457" name="Google Shape;457;p3"/>
          <p:cNvSpPr txBox="1">
            <a:spLocks noGrp="1"/>
          </p:cNvSpPr>
          <p:nvPr>
            <p:ph type="subTitle" idx="7"/>
          </p:nvPr>
        </p:nvSpPr>
        <p:spPr>
          <a:xfrm>
            <a:off x="280360" y="2630027"/>
            <a:ext cx="2196000"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SzPts val="1800"/>
              <a:buNone/>
            </a:pPr>
            <a:r>
              <a:rPr lang="en-US"/>
              <a:t>Memilih </a:t>
            </a:r>
            <a:endParaRPr/>
          </a:p>
        </p:txBody>
      </p:sp>
      <p:sp>
        <p:nvSpPr>
          <p:cNvPr id="458" name="Google Shape;458;p3"/>
          <p:cNvSpPr txBox="1">
            <a:spLocks noGrp="1"/>
          </p:cNvSpPr>
          <p:nvPr>
            <p:ph type="title" idx="8"/>
          </p:nvPr>
        </p:nvSpPr>
        <p:spPr>
          <a:xfrm>
            <a:off x="326204" y="2278987"/>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US"/>
              <a:t>03</a:t>
            </a:r>
            <a:endParaRPr/>
          </a:p>
        </p:txBody>
      </p:sp>
      <p:sp>
        <p:nvSpPr>
          <p:cNvPr id="459" name="Google Shape;459;p3"/>
          <p:cNvSpPr txBox="1">
            <a:spLocks noGrp="1"/>
          </p:cNvSpPr>
          <p:nvPr>
            <p:ph type="subTitle" idx="9"/>
          </p:nvPr>
        </p:nvSpPr>
        <p:spPr>
          <a:xfrm>
            <a:off x="283078" y="2929187"/>
            <a:ext cx="2929512" cy="66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US"/>
              <a:t>TMK sebagai platfom pengukuhan kesepaduan nasional</a:t>
            </a:r>
            <a:endParaRPr/>
          </a:p>
        </p:txBody>
      </p:sp>
      <p:sp>
        <p:nvSpPr>
          <p:cNvPr id="460" name="Google Shape;460;p3"/>
          <p:cNvSpPr txBox="1">
            <a:spLocks noGrp="1"/>
          </p:cNvSpPr>
          <p:nvPr>
            <p:ph type="subTitle" idx="13"/>
          </p:nvPr>
        </p:nvSpPr>
        <p:spPr>
          <a:xfrm>
            <a:off x="270679" y="3949275"/>
            <a:ext cx="2196000" cy="459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SzPts val="1800"/>
              <a:buNone/>
            </a:pPr>
            <a:r>
              <a:rPr lang="en-US"/>
              <a:t>Menerangkan</a:t>
            </a:r>
            <a:endParaRPr/>
          </a:p>
        </p:txBody>
      </p:sp>
      <p:sp>
        <p:nvSpPr>
          <p:cNvPr id="461" name="Google Shape;461;p3"/>
          <p:cNvSpPr txBox="1">
            <a:spLocks noGrp="1"/>
          </p:cNvSpPr>
          <p:nvPr>
            <p:ph type="title" idx="14"/>
          </p:nvPr>
        </p:nvSpPr>
        <p:spPr>
          <a:xfrm>
            <a:off x="285055" y="3632112"/>
            <a:ext cx="824100" cy="523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US"/>
              <a:t>05</a:t>
            </a:r>
            <a:endParaRPr/>
          </a:p>
        </p:txBody>
      </p:sp>
      <p:sp>
        <p:nvSpPr>
          <p:cNvPr id="462" name="Google Shape;462;p3"/>
          <p:cNvSpPr txBox="1">
            <a:spLocks noGrp="1"/>
          </p:cNvSpPr>
          <p:nvPr>
            <p:ph type="subTitle" idx="15"/>
          </p:nvPr>
        </p:nvSpPr>
        <p:spPr>
          <a:xfrm>
            <a:off x="256179" y="4194937"/>
            <a:ext cx="2196000" cy="663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Clr>
                <a:schemeClr val="dk1"/>
              </a:buClr>
              <a:buSzPts val="1100"/>
              <a:buFont typeface="Arial"/>
              <a:buNone/>
            </a:pPr>
            <a:r>
              <a:rPr lang="en-US"/>
              <a:t>isu semasa TMK</a:t>
            </a:r>
            <a:endParaRPr b="1"/>
          </a:p>
        </p:txBody>
      </p:sp>
      <p:sp>
        <p:nvSpPr>
          <p:cNvPr id="463" name="Google Shape;463;p3"/>
          <p:cNvSpPr txBox="1"/>
          <p:nvPr/>
        </p:nvSpPr>
        <p:spPr>
          <a:xfrm>
            <a:off x="3102529" y="2632665"/>
            <a:ext cx="2196000" cy="459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lt2"/>
              </a:buClr>
              <a:buSzPts val="1800"/>
              <a:buFont typeface="Berkshire Swash"/>
              <a:buNone/>
            </a:pPr>
            <a:r>
              <a:rPr lang="en-US" sz="1800" b="1" i="0" u="none" strike="noStrike" cap="none">
                <a:solidFill>
                  <a:schemeClr val="lt2"/>
                </a:solidFill>
                <a:latin typeface="Merriweather"/>
                <a:ea typeface="Merriweather"/>
                <a:cs typeface="Merriweather"/>
                <a:sym typeface="Merriweather"/>
              </a:rPr>
              <a:t>Menerangkan</a:t>
            </a:r>
            <a:endParaRPr sz="1800" b="1" i="0" u="none" strike="noStrike" cap="none">
              <a:solidFill>
                <a:schemeClr val="lt2"/>
              </a:solidFill>
              <a:latin typeface="Merriweather"/>
              <a:ea typeface="Merriweather"/>
              <a:cs typeface="Merriweather"/>
              <a:sym typeface="Merriweather"/>
            </a:endParaRPr>
          </a:p>
        </p:txBody>
      </p:sp>
      <p:sp>
        <p:nvSpPr>
          <p:cNvPr id="464" name="Google Shape;464;p3"/>
          <p:cNvSpPr txBox="1"/>
          <p:nvPr/>
        </p:nvSpPr>
        <p:spPr>
          <a:xfrm>
            <a:off x="3116137" y="2281478"/>
            <a:ext cx="824100" cy="523200"/>
          </a:xfrm>
          <a:prstGeom prst="rect">
            <a:avLst/>
          </a:prstGeom>
          <a:noFill/>
          <a:ln>
            <a:noFill/>
          </a:ln>
        </p:spPr>
        <p:txBody>
          <a:bodyPr spcFirstLastPara="1" wrap="square" lIns="91425" tIns="91425" rIns="91425" bIns="91425" anchor="b" anchorCtr="0">
            <a:noAutofit/>
          </a:bodyPr>
          <a:lstStyle/>
          <a:p>
            <a:pPr marL="0" marR="0" lvl="0" indent="0" algn="l" rtl="0">
              <a:lnSpc>
                <a:spcPct val="100000"/>
              </a:lnSpc>
              <a:spcBef>
                <a:spcPts val="0"/>
              </a:spcBef>
              <a:spcAft>
                <a:spcPts val="0"/>
              </a:spcAft>
              <a:buClr>
                <a:schemeClr val="lt2"/>
              </a:buClr>
              <a:buSzPts val="2400"/>
              <a:buFont typeface="Merriweather"/>
              <a:buNone/>
            </a:pPr>
            <a:r>
              <a:rPr lang="en-US" sz="2400" b="1" i="0" u="none" strike="noStrike" cap="none">
                <a:solidFill>
                  <a:schemeClr val="accent2"/>
                </a:solidFill>
                <a:latin typeface="Merriweather"/>
                <a:ea typeface="Merriweather"/>
                <a:cs typeface="Merriweather"/>
                <a:sym typeface="Merriweather"/>
              </a:rPr>
              <a:t>04</a:t>
            </a:r>
            <a:endParaRPr/>
          </a:p>
        </p:txBody>
      </p:sp>
      <p:sp>
        <p:nvSpPr>
          <p:cNvPr id="465" name="Google Shape;465;p3"/>
          <p:cNvSpPr txBox="1"/>
          <p:nvPr/>
        </p:nvSpPr>
        <p:spPr>
          <a:xfrm>
            <a:off x="3138067" y="2958390"/>
            <a:ext cx="3102850" cy="663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dk1"/>
              </a:buClr>
              <a:buSzPts val="1100"/>
              <a:buFont typeface="Arial"/>
              <a:buNone/>
            </a:pPr>
            <a:r>
              <a:rPr lang="en-US" sz="1400" b="0" i="0" u="none" strike="noStrike" cap="none">
                <a:solidFill>
                  <a:schemeClr val="lt2"/>
                </a:solidFill>
                <a:latin typeface="Livvic"/>
                <a:ea typeface="Livvic"/>
                <a:cs typeface="Livvic"/>
                <a:sym typeface="Livvic"/>
              </a:rPr>
              <a:t>etika dan peradaban dalam penggunaan TMK</a:t>
            </a:r>
            <a:endParaRPr/>
          </a:p>
        </p:txBody>
      </p:sp>
      <p:grpSp>
        <p:nvGrpSpPr>
          <p:cNvPr id="466" name="Google Shape;466;p3"/>
          <p:cNvGrpSpPr/>
          <p:nvPr/>
        </p:nvGrpSpPr>
        <p:grpSpPr>
          <a:xfrm>
            <a:off x="4291080" y="54936"/>
            <a:ext cx="2809932" cy="2329503"/>
            <a:chOff x="6015523" y="3714217"/>
            <a:chExt cx="557665" cy="516387"/>
          </a:xfrm>
        </p:grpSpPr>
        <p:grpSp>
          <p:nvGrpSpPr>
            <p:cNvPr id="467" name="Google Shape;467;p3"/>
            <p:cNvGrpSpPr/>
            <p:nvPr/>
          </p:nvGrpSpPr>
          <p:grpSpPr>
            <a:xfrm>
              <a:off x="6036094" y="3716980"/>
              <a:ext cx="529822" cy="510481"/>
              <a:chOff x="3148311" y="-545634"/>
              <a:chExt cx="1006118" cy="969573"/>
            </a:xfrm>
          </p:grpSpPr>
          <p:sp>
            <p:nvSpPr>
              <p:cNvPr id="468" name="Google Shape;468;p3"/>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3"/>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3"/>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3"/>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3"/>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3"/>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3"/>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3"/>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3"/>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3"/>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8" name="Google Shape;478;p3"/>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316"/>
        <p:cNvGrpSpPr/>
        <p:nvPr/>
      </p:nvGrpSpPr>
      <p:grpSpPr>
        <a:xfrm>
          <a:off x="0" y="0"/>
          <a:ext cx="0" cy="0"/>
          <a:chOff x="0" y="0"/>
          <a:chExt cx="0" cy="0"/>
        </a:xfrm>
      </p:grpSpPr>
      <p:sp>
        <p:nvSpPr>
          <p:cNvPr id="10317" name="Google Shape;10317;p2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Penghayatan ICT dalam kehidupan</a:t>
            </a:r>
            <a:endParaRPr/>
          </a:p>
        </p:txBody>
      </p:sp>
      <p:graphicFrame>
        <p:nvGraphicFramePr>
          <p:cNvPr id="10318" name="Google Shape;10318;p21"/>
          <p:cNvGraphicFramePr/>
          <p:nvPr/>
        </p:nvGraphicFramePr>
        <p:xfrm>
          <a:off x="1026438" y="1670567"/>
          <a:ext cx="7091075" cy="2607750"/>
        </p:xfrm>
        <a:graphic>
          <a:graphicData uri="http://schemas.openxmlformats.org/drawingml/2006/table">
            <a:tbl>
              <a:tblPr>
                <a:noFill/>
                <a:tableStyleId>{D8C4BF2A-6B89-471B-8CA1-65B5FC728B94}</a:tableStyleId>
              </a:tblPr>
              <a:tblGrid>
                <a:gridCol w="1833600">
                  <a:extLst>
                    <a:ext uri="{9D8B030D-6E8A-4147-A177-3AD203B41FA5}">
                      <a16:colId xmlns:a16="http://schemas.microsoft.com/office/drawing/2014/main" val="20000"/>
                    </a:ext>
                  </a:extLst>
                </a:gridCol>
                <a:gridCol w="5257475">
                  <a:extLst>
                    <a:ext uri="{9D8B030D-6E8A-4147-A177-3AD203B41FA5}">
                      <a16:colId xmlns:a16="http://schemas.microsoft.com/office/drawing/2014/main" val="20001"/>
                    </a:ext>
                  </a:extLst>
                </a:gridCol>
              </a:tblGrid>
              <a:tr h="652900">
                <a:tc>
                  <a:txBody>
                    <a:bodyPr/>
                    <a:lstStyle/>
                    <a:p>
                      <a:pPr marL="0" marR="0" lvl="0" indent="0" algn="l" rtl="0">
                        <a:lnSpc>
                          <a:spcPct val="100000"/>
                        </a:lnSpc>
                        <a:spcBef>
                          <a:spcPts val="0"/>
                        </a:spcBef>
                        <a:spcAft>
                          <a:spcPts val="0"/>
                        </a:spcAft>
                        <a:buClr>
                          <a:srgbClr val="000000"/>
                        </a:buClr>
                        <a:buSzPts val="1800"/>
                        <a:buFont typeface="Arial"/>
                        <a:buNone/>
                      </a:pPr>
                      <a:r>
                        <a:rPr lang="en-US" sz="1800" b="1" u="none" strike="noStrike" cap="none">
                          <a:solidFill>
                            <a:schemeClr val="dk1"/>
                          </a:solidFill>
                          <a:latin typeface="Merriweather"/>
                          <a:ea typeface="Merriweather"/>
                          <a:cs typeface="Merriweather"/>
                          <a:sym typeface="Merriweather"/>
                        </a:rPr>
                        <a:t>Peraturan 1</a:t>
                      </a:r>
                      <a:endParaRPr sz="1800" b="1" u="none" strike="noStrike" cap="none">
                        <a:solidFill>
                          <a:schemeClr val="dk1"/>
                        </a:solidFill>
                        <a:latin typeface="Merriweather"/>
                        <a:ea typeface="Merriweather"/>
                        <a:cs typeface="Merriweather"/>
                        <a:sym typeface="Merriweathe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en-US" sz="1400" u="none" strike="noStrike" cap="none">
                          <a:solidFill>
                            <a:schemeClr val="lt2"/>
                          </a:solidFill>
                          <a:latin typeface="Livvic"/>
                          <a:ea typeface="Livvic"/>
                          <a:cs typeface="Livvic"/>
                          <a:sym typeface="Livvic"/>
                        </a:rPr>
                        <a:t>Ingat komunikasi sesama manusia</a:t>
                      </a:r>
                      <a:endParaRPr sz="1400" u="none" strike="noStrike" cap="none">
                        <a:latin typeface="Livvic"/>
                        <a:ea typeface="Livvic"/>
                        <a:cs typeface="Livvic"/>
                        <a:sym typeface="Livvic"/>
                      </a:endParaRPr>
                    </a:p>
                  </a:txBody>
                  <a:tcPr marL="91425" marR="91425" marT="91425" marB="91425">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0"/>
                  </a:ext>
                </a:extLst>
              </a:tr>
              <a:tr h="781950">
                <a:tc>
                  <a:txBody>
                    <a:bodyPr/>
                    <a:lstStyle/>
                    <a:p>
                      <a:pPr marL="0" marR="0" lvl="0" indent="0" algn="l" rtl="0">
                        <a:lnSpc>
                          <a:spcPct val="100000"/>
                        </a:lnSpc>
                        <a:spcBef>
                          <a:spcPts val="0"/>
                        </a:spcBef>
                        <a:spcAft>
                          <a:spcPts val="0"/>
                        </a:spcAft>
                        <a:buClr>
                          <a:srgbClr val="000000"/>
                        </a:buClr>
                        <a:buSzPts val="1800"/>
                        <a:buFont typeface="Arial"/>
                        <a:buNone/>
                      </a:pPr>
                      <a:r>
                        <a:rPr lang="en-US" sz="1800" b="1" u="none" strike="noStrike" cap="none">
                          <a:solidFill>
                            <a:schemeClr val="dk1"/>
                          </a:solidFill>
                          <a:latin typeface="Merriweather"/>
                          <a:ea typeface="Merriweather"/>
                          <a:cs typeface="Merriweather"/>
                          <a:sym typeface="Merriweather"/>
                        </a:rPr>
                        <a:t>Peraturan 2</a:t>
                      </a:r>
                      <a:endParaRPr sz="1800" b="1" u="none" strike="noStrike" cap="none">
                        <a:solidFill>
                          <a:schemeClr val="dk1"/>
                        </a:solidFill>
                        <a:latin typeface="Merriweather"/>
                        <a:ea typeface="Merriweather"/>
                        <a:cs typeface="Merriweather"/>
                        <a:sym typeface="Merriweathe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en-US" sz="1400" u="none" strike="noStrike" cap="none">
                          <a:solidFill>
                            <a:schemeClr val="lt2"/>
                          </a:solidFill>
                          <a:latin typeface="Livvic"/>
                          <a:ea typeface="Livvic"/>
                          <a:cs typeface="Livvic"/>
                          <a:sym typeface="Livvic"/>
                        </a:rPr>
                        <a:t>Ikuti piawaian kelakuan online seperti yg anda ikuti dalam kehidupan sebenar</a:t>
                      </a:r>
                      <a:endParaRPr sz="1400" u="none" strike="noStrike" cap="none">
                        <a:latin typeface="Livvic"/>
                        <a:ea typeface="Livvic"/>
                        <a:cs typeface="Livvic"/>
                        <a:sym typeface="Livvic"/>
                      </a:endParaRPr>
                    </a:p>
                  </a:txBody>
                  <a:tcPr marL="91425" marR="91425" marT="91425" marB="91425">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1"/>
                  </a:ext>
                </a:extLst>
              </a:tr>
              <a:tr h="586450">
                <a:tc>
                  <a:txBody>
                    <a:bodyPr/>
                    <a:lstStyle/>
                    <a:p>
                      <a:pPr marL="0" marR="0" lvl="0" indent="0" algn="l" rtl="0">
                        <a:lnSpc>
                          <a:spcPct val="100000"/>
                        </a:lnSpc>
                        <a:spcBef>
                          <a:spcPts val="0"/>
                        </a:spcBef>
                        <a:spcAft>
                          <a:spcPts val="0"/>
                        </a:spcAft>
                        <a:buClr>
                          <a:srgbClr val="000000"/>
                        </a:buClr>
                        <a:buSzPts val="1800"/>
                        <a:buFont typeface="Arial"/>
                        <a:buNone/>
                      </a:pPr>
                      <a:r>
                        <a:rPr lang="en-US" sz="1800" b="1" u="none" strike="noStrike" cap="none">
                          <a:solidFill>
                            <a:schemeClr val="dk1"/>
                          </a:solidFill>
                          <a:latin typeface="Merriweather"/>
                          <a:ea typeface="Merriweather"/>
                          <a:cs typeface="Merriweather"/>
                          <a:sym typeface="Merriweather"/>
                        </a:rPr>
                        <a:t>Peraturan 3</a:t>
                      </a:r>
                      <a:endParaRPr sz="1800" b="1" u="none" strike="noStrike" cap="none">
                        <a:solidFill>
                          <a:schemeClr val="dk1"/>
                        </a:solidFill>
                        <a:latin typeface="Merriweather"/>
                        <a:ea typeface="Merriweather"/>
                        <a:cs typeface="Merriweather"/>
                        <a:sym typeface="Merriweathe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1400"/>
                        <a:buFont typeface="Arial"/>
                        <a:buNone/>
                      </a:pPr>
                      <a:r>
                        <a:rPr lang="en-US" sz="1400" u="none" strike="noStrike" cap="none">
                          <a:solidFill>
                            <a:schemeClr val="lt2"/>
                          </a:solidFill>
                          <a:latin typeface="Livvic"/>
                          <a:ea typeface="Livvic"/>
                          <a:cs typeface="Livvic"/>
                          <a:sym typeface="Livvic"/>
                        </a:rPr>
                        <a:t>Ketahui dimana anda berada di dunia siber</a:t>
                      </a:r>
                      <a:endParaRPr sz="1400" u="none" strike="noStrike" cap="none">
                        <a:latin typeface="Livvic"/>
                        <a:ea typeface="Livvic"/>
                        <a:cs typeface="Livvic"/>
                        <a:sym typeface="Livvic"/>
                      </a:endParaRPr>
                    </a:p>
                  </a:txBody>
                  <a:tcPr marL="91425" marR="91425" marT="91425" marB="91425">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2"/>
                  </a:ext>
                </a:extLst>
              </a:tr>
              <a:tr h="586450">
                <a:tc>
                  <a:txBody>
                    <a:bodyPr/>
                    <a:lstStyle/>
                    <a:p>
                      <a:pPr marL="0" marR="0" lvl="0" indent="0" algn="l" rtl="0">
                        <a:lnSpc>
                          <a:spcPct val="100000"/>
                        </a:lnSpc>
                        <a:spcBef>
                          <a:spcPts val="0"/>
                        </a:spcBef>
                        <a:spcAft>
                          <a:spcPts val="0"/>
                        </a:spcAft>
                        <a:buClr>
                          <a:srgbClr val="000000"/>
                        </a:buClr>
                        <a:buSzPts val="1800"/>
                        <a:buFont typeface="Arial"/>
                        <a:buNone/>
                      </a:pPr>
                      <a:r>
                        <a:rPr lang="en-US" sz="1800" b="1" u="none" strike="noStrike" cap="none">
                          <a:solidFill>
                            <a:schemeClr val="dk1"/>
                          </a:solidFill>
                          <a:latin typeface="Merriweather"/>
                          <a:ea typeface="Merriweather"/>
                          <a:cs typeface="Merriweather"/>
                          <a:sym typeface="Merriweather"/>
                        </a:rPr>
                        <a:t>Peraturan 4</a:t>
                      </a:r>
                      <a:endParaRPr sz="1800" b="1" u="none" strike="noStrike" cap="none">
                        <a:solidFill>
                          <a:schemeClr val="dk1"/>
                        </a:solidFill>
                        <a:latin typeface="Merriweather"/>
                        <a:ea typeface="Merriweather"/>
                        <a:cs typeface="Merriweather"/>
                        <a:sym typeface="Merriweather"/>
                      </a:endParaRPr>
                    </a:p>
                  </a:txBody>
                  <a:tcPr marL="91425" marR="91425" marT="91425" marB="91425" anchor="ctr">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chemeClr val="dk1"/>
                        </a:buClr>
                        <a:buSzPts val="1100"/>
                        <a:buFont typeface="Arial"/>
                        <a:buNone/>
                      </a:pPr>
                      <a:r>
                        <a:rPr lang="en-US" sz="1400" u="none" strike="noStrike" cap="none">
                          <a:solidFill>
                            <a:schemeClr val="lt2"/>
                          </a:solidFill>
                          <a:latin typeface="Livvic"/>
                          <a:ea typeface="Livvic"/>
                          <a:cs typeface="Livvic"/>
                          <a:sym typeface="Livvic"/>
                        </a:rPr>
                        <a:t>Hormati masa orang lain</a:t>
                      </a:r>
                      <a:endParaRPr sz="1400" u="none" strike="noStrike" cap="none">
                        <a:latin typeface="Livvic"/>
                        <a:ea typeface="Livvic"/>
                        <a:cs typeface="Livvic"/>
                        <a:sym typeface="Livvic"/>
                      </a:endParaRPr>
                    </a:p>
                  </a:txBody>
                  <a:tcPr marL="91425" marR="91425" marT="91425" marB="91425">
                    <a:lnL w="19050" cap="flat" cmpd="sng">
                      <a:solidFill>
                        <a:schemeClr val="dk2">
                          <a:alpha val="0"/>
                        </a:schemeClr>
                      </a:solidFill>
                      <a:prstDash val="solid"/>
                      <a:round/>
                      <a:headEnd type="none" w="sm" len="sm"/>
                      <a:tailEnd type="none" w="sm" len="sm"/>
                    </a:lnL>
                    <a:lnR w="19050" cap="flat" cmpd="sng">
                      <a:solidFill>
                        <a:schemeClr val="dk2">
                          <a:alpha val="0"/>
                        </a:schemeClr>
                      </a:solidFill>
                      <a:prstDash val="solid"/>
                      <a:round/>
                      <a:headEnd type="none" w="sm" len="sm"/>
                      <a:tailEnd type="none" w="sm" len="sm"/>
                    </a:lnR>
                    <a:lnT w="19050" cap="flat" cmpd="sng">
                      <a:solidFill>
                        <a:schemeClr val="dk2">
                          <a:alpha val="0"/>
                        </a:schemeClr>
                      </a:solidFill>
                      <a:prstDash val="solid"/>
                      <a:round/>
                      <a:headEnd type="none" w="sm" len="sm"/>
                      <a:tailEnd type="none" w="sm" len="sm"/>
                    </a:lnT>
                    <a:lnB w="19050"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10319" name="Google Shape;10319;p21"/>
          <p:cNvGrpSpPr/>
          <p:nvPr/>
        </p:nvGrpSpPr>
        <p:grpSpPr>
          <a:xfrm>
            <a:off x="713247" y="1473193"/>
            <a:ext cx="7717466" cy="2993663"/>
            <a:chOff x="3013175" y="4489825"/>
            <a:chExt cx="1829000" cy="982850"/>
          </a:xfrm>
        </p:grpSpPr>
        <p:sp>
          <p:nvSpPr>
            <p:cNvPr id="10320" name="Google Shape;10320;p21"/>
            <p:cNvSpPr/>
            <p:nvPr/>
          </p:nvSpPr>
          <p:spPr>
            <a:xfrm>
              <a:off x="3013175" y="4491050"/>
              <a:ext cx="1829000" cy="981625"/>
            </a:xfrm>
            <a:custGeom>
              <a:avLst/>
              <a:gdLst/>
              <a:ahLst/>
              <a:cxnLst/>
              <a:rect l="l" t="t" r="r" b="b"/>
              <a:pathLst>
                <a:path w="73160" h="39265" extrusionOk="0">
                  <a:moveTo>
                    <a:pt x="222" y="202"/>
                  </a:moveTo>
                  <a:lnTo>
                    <a:pt x="59978" y="255"/>
                  </a:lnTo>
                  <a:lnTo>
                    <a:pt x="72903" y="263"/>
                  </a:lnTo>
                  <a:lnTo>
                    <a:pt x="72891" y="18211"/>
                  </a:lnTo>
                  <a:cubicBezTo>
                    <a:pt x="72887" y="24596"/>
                    <a:pt x="72866" y="30853"/>
                    <a:pt x="72940" y="36585"/>
                  </a:cubicBezTo>
                  <a:cubicBezTo>
                    <a:pt x="72957" y="38029"/>
                    <a:pt x="72986" y="38812"/>
                    <a:pt x="73017" y="39040"/>
                  </a:cubicBezTo>
                  <a:lnTo>
                    <a:pt x="73017" y="39040"/>
                  </a:lnTo>
                  <a:cubicBezTo>
                    <a:pt x="72960" y="39035"/>
                    <a:pt x="72763" y="39031"/>
                    <a:pt x="72501" y="39031"/>
                  </a:cubicBezTo>
                  <a:lnTo>
                    <a:pt x="36314" y="39056"/>
                  </a:lnTo>
                  <a:lnTo>
                    <a:pt x="206" y="39056"/>
                  </a:lnTo>
                  <a:cubicBezTo>
                    <a:pt x="210" y="26184"/>
                    <a:pt x="218" y="13283"/>
                    <a:pt x="222" y="358"/>
                  </a:cubicBezTo>
                  <a:lnTo>
                    <a:pt x="222" y="202"/>
                  </a:lnTo>
                  <a:close/>
                  <a:moveTo>
                    <a:pt x="17" y="1"/>
                  </a:moveTo>
                  <a:lnTo>
                    <a:pt x="17" y="9258"/>
                  </a:lnTo>
                  <a:cubicBezTo>
                    <a:pt x="13" y="18954"/>
                    <a:pt x="9" y="29048"/>
                    <a:pt x="0" y="39261"/>
                  </a:cubicBezTo>
                  <a:lnTo>
                    <a:pt x="18871" y="39265"/>
                  </a:lnTo>
                  <a:lnTo>
                    <a:pt x="37471" y="39240"/>
                  </a:lnTo>
                  <a:cubicBezTo>
                    <a:pt x="49744" y="39216"/>
                    <a:pt x="61681" y="39158"/>
                    <a:pt x="72768" y="39051"/>
                  </a:cubicBezTo>
                  <a:cubicBezTo>
                    <a:pt x="72906" y="39050"/>
                    <a:pt x="72986" y="39048"/>
                    <a:pt x="73017" y="39046"/>
                  </a:cubicBezTo>
                  <a:lnTo>
                    <a:pt x="73017" y="39046"/>
                  </a:lnTo>
                  <a:cubicBezTo>
                    <a:pt x="73024" y="39090"/>
                    <a:pt x="73030" y="39112"/>
                    <a:pt x="73036" y="39112"/>
                  </a:cubicBezTo>
                  <a:cubicBezTo>
                    <a:pt x="73097" y="39112"/>
                    <a:pt x="73160" y="37131"/>
                    <a:pt x="73157" y="33926"/>
                  </a:cubicBezTo>
                  <a:cubicBezTo>
                    <a:pt x="73157" y="22626"/>
                    <a:pt x="73157" y="11321"/>
                    <a:pt x="73153" y="9"/>
                  </a:cubicBezTo>
                  <a:lnTo>
                    <a:pt x="1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21"/>
            <p:cNvSpPr/>
            <p:nvPr/>
          </p:nvSpPr>
          <p:spPr>
            <a:xfrm>
              <a:off x="4800975" y="5395600"/>
              <a:ext cx="4725" cy="3775"/>
            </a:xfrm>
            <a:custGeom>
              <a:avLst/>
              <a:gdLst/>
              <a:ahLst/>
              <a:cxnLst/>
              <a:rect l="l" t="t" r="r" b="b"/>
              <a:pathLst>
                <a:path w="189" h="151" extrusionOk="0">
                  <a:moveTo>
                    <a:pt x="42" y="1"/>
                  </a:moveTo>
                  <a:cubicBezTo>
                    <a:pt x="32" y="1"/>
                    <a:pt x="23" y="7"/>
                    <a:pt x="12" y="26"/>
                  </a:cubicBezTo>
                  <a:cubicBezTo>
                    <a:pt x="8" y="42"/>
                    <a:pt x="4" y="55"/>
                    <a:pt x="0" y="71"/>
                  </a:cubicBezTo>
                  <a:cubicBezTo>
                    <a:pt x="9" y="121"/>
                    <a:pt x="18" y="150"/>
                    <a:pt x="28" y="150"/>
                  </a:cubicBezTo>
                  <a:cubicBezTo>
                    <a:pt x="32" y="150"/>
                    <a:pt x="37" y="146"/>
                    <a:pt x="41" y="137"/>
                  </a:cubicBezTo>
                  <a:cubicBezTo>
                    <a:pt x="50" y="120"/>
                    <a:pt x="57" y="110"/>
                    <a:pt x="64" y="110"/>
                  </a:cubicBezTo>
                  <a:cubicBezTo>
                    <a:pt x="71" y="110"/>
                    <a:pt x="78" y="119"/>
                    <a:pt x="86" y="137"/>
                  </a:cubicBezTo>
                  <a:cubicBezTo>
                    <a:pt x="90" y="146"/>
                    <a:pt x="95" y="151"/>
                    <a:pt x="100" y="151"/>
                  </a:cubicBezTo>
                  <a:cubicBezTo>
                    <a:pt x="105" y="151"/>
                    <a:pt x="111" y="145"/>
                    <a:pt x="115" y="137"/>
                  </a:cubicBezTo>
                  <a:cubicBezTo>
                    <a:pt x="122" y="127"/>
                    <a:pt x="130" y="119"/>
                    <a:pt x="139" y="119"/>
                  </a:cubicBezTo>
                  <a:cubicBezTo>
                    <a:pt x="146" y="119"/>
                    <a:pt x="153" y="124"/>
                    <a:pt x="160" y="137"/>
                  </a:cubicBezTo>
                  <a:cubicBezTo>
                    <a:pt x="163" y="143"/>
                    <a:pt x="166" y="146"/>
                    <a:pt x="169" y="146"/>
                  </a:cubicBezTo>
                  <a:cubicBezTo>
                    <a:pt x="174" y="146"/>
                    <a:pt x="179" y="136"/>
                    <a:pt x="185" y="112"/>
                  </a:cubicBezTo>
                  <a:cubicBezTo>
                    <a:pt x="189" y="87"/>
                    <a:pt x="189" y="59"/>
                    <a:pt x="185" y="34"/>
                  </a:cubicBezTo>
                  <a:cubicBezTo>
                    <a:pt x="181" y="30"/>
                    <a:pt x="177" y="26"/>
                    <a:pt x="177" y="26"/>
                  </a:cubicBezTo>
                  <a:cubicBezTo>
                    <a:pt x="175" y="26"/>
                    <a:pt x="174" y="26"/>
                    <a:pt x="172" y="26"/>
                  </a:cubicBezTo>
                  <a:cubicBezTo>
                    <a:pt x="146" y="26"/>
                    <a:pt x="122" y="2"/>
                    <a:pt x="99" y="2"/>
                  </a:cubicBezTo>
                  <a:cubicBezTo>
                    <a:pt x="91" y="2"/>
                    <a:pt x="82" y="5"/>
                    <a:pt x="74" y="14"/>
                  </a:cubicBezTo>
                  <a:cubicBezTo>
                    <a:pt x="72" y="14"/>
                    <a:pt x="71" y="15"/>
                    <a:pt x="70" y="15"/>
                  </a:cubicBezTo>
                  <a:cubicBezTo>
                    <a:pt x="64" y="15"/>
                    <a:pt x="61" y="9"/>
                    <a:pt x="58" y="5"/>
                  </a:cubicBezTo>
                  <a:cubicBezTo>
                    <a:pt x="52" y="2"/>
                    <a:pt x="47" y="1"/>
                    <a:pt x="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21"/>
            <p:cNvSpPr/>
            <p:nvPr/>
          </p:nvSpPr>
          <p:spPr>
            <a:xfrm>
              <a:off x="4810300" y="5395425"/>
              <a:ext cx="3100" cy="3825"/>
            </a:xfrm>
            <a:custGeom>
              <a:avLst/>
              <a:gdLst/>
              <a:ahLst/>
              <a:cxnLst/>
              <a:rect l="l" t="t" r="r" b="b"/>
              <a:pathLst>
                <a:path w="124" h="153" extrusionOk="0">
                  <a:moveTo>
                    <a:pt x="87" y="0"/>
                  </a:moveTo>
                  <a:lnTo>
                    <a:pt x="17" y="12"/>
                  </a:lnTo>
                  <a:lnTo>
                    <a:pt x="13" y="12"/>
                  </a:lnTo>
                  <a:cubicBezTo>
                    <a:pt x="5" y="16"/>
                    <a:pt x="0" y="33"/>
                    <a:pt x="0" y="70"/>
                  </a:cubicBezTo>
                  <a:cubicBezTo>
                    <a:pt x="0" y="107"/>
                    <a:pt x="5" y="144"/>
                    <a:pt x="13" y="144"/>
                  </a:cubicBezTo>
                  <a:cubicBezTo>
                    <a:pt x="19" y="147"/>
                    <a:pt x="31" y="153"/>
                    <a:pt x="42" y="153"/>
                  </a:cubicBezTo>
                  <a:cubicBezTo>
                    <a:pt x="45" y="153"/>
                    <a:pt x="47" y="153"/>
                    <a:pt x="50" y="152"/>
                  </a:cubicBezTo>
                  <a:cubicBezTo>
                    <a:pt x="59" y="146"/>
                    <a:pt x="70" y="121"/>
                    <a:pt x="81" y="121"/>
                  </a:cubicBezTo>
                  <a:cubicBezTo>
                    <a:pt x="84" y="121"/>
                    <a:pt x="88" y="124"/>
                    <a:pt x="91" y="131"/>
                  </a:cubicBezTo>
                  <a:cubicBezTo>
                    <a:pt x="92" y="133"/>
                    <a:pt x="92" y="134"/>
                    <a:pt x="93" y="134"/>
                  </a:cubicBezTo>
                  <a:cubicBezTo>
                    <a:pt x="98" y="134"/>
                    <a:pt x="104" y="121"/>
                    <a:pt x="107" y="111"/>
                  </a:cubicBezTo>
                  <a:cubicBezTo>
                    <a:pt x="119" y="90"/>
                    <a:pt x="124" y="70"/>
                    <a:pt x="119" y="45"/>
                  </a:cubicBezTo>
                  <a:cubicBezTo>
                    <a:pt x="119" y="8"/>
                    <a:pt x="111" y="0"/>
                    <a:pt x="107" y="0"/>
                  </a:cubicBezTo>
                  <a:cubicBezTo>
                    <a:pt x="99" y="0"/>
                    <a:pt x="91" y="0"/>
                    <a:pt x="87" y="4"/>
                  </a:cubicBezTo>
                  <a:lnTo>
                    <a:pt x="87"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21"/>
            <p:cNvSpPr/>
            <p:nvPr/>
          </p:nvSpPr>
          <p:spPr>
            <a:xfrm>
              <a:off x="4813475" y="5395625"/>
              <a:ext cx="1575" cy="2675"/>
            </a:xfrm>
            <a:custGeom>
              <a:avLst/>
              <a:gdLst/>
              <a:ahLst/>
              <a:cxnLst/>
              <a:rect l="l" t="t" r="r" b="b"/>
              <a:pathLst>
                <a:path w="63" h="107" extrusionOk="0">
                  <a:moveTo>
                    <a:pt x="26" y="0"/>
                  </a:moveTo>
                  <a:cubicBezTo>
                    <a:pt x="15" y="0"/>
                    <a:pt x="8" y="3"/>
                    <a:pt x="1" y="70"/>
                  </a:cubicBezTo>
                  <a:cubicBezTo>
                    <a:pt x="13" y="95"/>
                    <a:pt x="25" y="107"/>
                    <a:pt x="36" y="107"/>
                  </a:cubicBezTo>
                  <a:cubicBezTo>
                    <a:pt x="43" y="107"/>
                    <a:pt x="50" y="102"/>
                    <a:pt x="58" y="95"/>
                  </a:cubicBezTo>
                  <a:cubicBezTo>
                    <a:pt x="58" y="82"/>
                    <a:pt x="62" y="70"/>
                    <a:pt x="62" y="58"/>
                  </a:cubicBezTo>
                  <a:cubicBezTo>
                    <a:pt x="62" y="45"/>
                    <a:pt x="58" y="33"/>
                    <a:pt x="58" y="21"/>
                  </a:cubicBezTo>
                  <a:cubicBezTo>
                    <a:pt x="46" y="8"/>
                    <a:pt x="38" y="0"/>
                    <a:pt x="29" y="0"/>
                  </a:cubicBezTo>
                  <a:cubicBezTo>
                    <a:pt x="28" y="0"/>
                    <a:pt x="27" y="0"/>
                    <a:pt x="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21"/>
            <p:cNvSpPr/>
            <p:nvPr/>
          </p:nvSpPr>
          <p:spPr>
            <a:xfrm>
              <a:off x="4815225" y="5395350"/>
              <a:ext cx="1250" cy="3250"/>
            </a:xfrm>
            <a:custGeom>
              <a:avLst/>
              <a:gdLst/>
              <a:ahLst/>
              <a:cxnLst/>
              <a:rect l="l" t="t" r="r" b="b"/>
              <a:pathLst>
                <a:path w="50" h="130" extrusionOk="0">
                  <a:moveTo>
                    <a:pt x="30" y="1"/>
                  </a:moveTo>
                  <a:cubicBezTo>
                    <a:pt x="19" y="1"/>
                    <a:pt x="10" y="20"/>
                    <a:pt x="0" y="69"/>
                  </a:cubicBezTo>
                  <a:cubicBezTo>
                    <a:pt x="11" y="107"/>
                    <a:pt x="19" y="130"/>
                    <a:pt x="29" y="130"/>
                  </a:cubicBezTo>
                  <a:cubicBezTo>
                    <a:pt x="34" y="130"/>
                    <a:pt x="39" y="122"/>
                    <a:pt x="46" y="106"/>
                  </a:cubicBezTo>
                  <a:cubicBezTo>
                    <a:pt x="50" y="89"/>
                    <a:pt x="50" y="69"/>
                    <a:pt x="50" y="52"/>
                  </a:cubicBezTo>
                  <a:cubicBezTo>
                    <a:pt x="50" y="36"/>
                    <a:pt x="46" y="19"/>
                    <a:pt x="41" y="7"/>
                  </a:cubicBezTo>
                  <a:cubicBezTo>
                    <a:pt x="37" y="3"/>
                    <a:pt x="33" y="1"/>
                    <a:pt x="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p21"/>
            <p:cNvSpPr/>
            <p:nvPr/>
          </p:nvSpPr>
          <p:spPr>
            <a:xfrm>
              <a:off x="4807625" y="5395850"/>
              <a:ext cx="950" cy="3400"/>
            </a:xfrm>
            <a:custGeom>
              <a:avLst/>
              <a:gdLst/>
              <a:ahLst/>
              <a:cxnLst/>
              <a:rect l="l" t="t" r="r" b="b"/>
              <a:pathLst>
                <a:path w="38" h="136" extrusionOk="0">
                  <a:moveTo>
                    <a:pt x="18" y="0"/>
                  </a:moveTo>
                  <a:cubicBezTo>
                    <a:pt x="13" y="0"/>
                    <a:pt x="9" y="18"/>
                    <a:pt x="1" y="53"/>
                  </a:cubicBezTo>
                  <a:cubicBezTo>
                    <a:pt x="1" y="102"/>
                    <a:pt x="9" y="131"/>
                    <a:pt x="17" y="135"/>
                  </a:cubicBezTo>
                  <a:cubicBezTo>
                    <a:pt x="18" y="135"/>
                    <a:pt x="18" y="135"/>
                    <a:pt x="19" y="135"/>
                  </a:cubicBezTo>
                  <a:cubicBezTo>
                    <a:pt x="27" y="135"/>
                    <a:pt x="34" y="110"/>
                    <a:pt x="38" y="53"/>
                  </a:cubicBezTo>
                  <a:cubicBezTo>
                    <a:pt x="27" y="18"/>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p21"/>
            <p:cNvSpPr/>
            <p:nvPr/>
          </p:nvSpPr>
          <p:spPr>
            <a:xfrm>
              <a:off x="4808975" y="5395925"/>
              <a:ext cx="1050" cy="3425"/>
            </a:xfrm>
            <a:custGeom>
              <a:avLst/>
              <a:gdLst/>
              <a:ahLst/>
              <a:cxnLst/>
              <a:rect l="l" t="t" r="r" b="b"/>
              <a:pathLst>
                <a:path w="42" h="137" extrusionOk="0">
                  <a:moveTo>
                    <a:pt x="21" y="1"/>
                  </a:moveTo>
                  <a:cubicBezTo>
                    <a:pt x="8" y="1"/>
                    <a:pt x="4" y="25"/>
                    <a:pt x="4" y="58"/>
                  </a:cubicBezTo>
                  <a:cubicBezTo>
                    <a:pt x="0" y="83"/>
                    <a:pt x="4" y="111"/>
                    <a:pt x="21" y="136"/>
                  </a:cubicBezTo>
                  <a:cubicBezTo>
                    <a:pt x="21" y="136"/>
                    <a:pt x="22" y="136"/>
                    <a:pt x="22" y="136"/>
                  </a:cubicBezTo>
                  <a:cubicBezTo>
                    <a:pt x="30" y="136"/>
                    <a:pt x="37" y="109"/>
                    <a:pt x="37" y="70"/>
                  </a:cubicBezTo>
                  <a:cubicBezTo>
                    <a:pt x="41" y="58"/>
                    <a:pt x="37" y="42"/>
                    <a:pt x="37" y="29"/>
                  </a:cubicBezTo>
                  <a:cubicBezTo>
                    <a:pt x="33" y="21"/>
                    <a:pt x="29" y="9"/>
                    <a:pt x="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21"/>
            <p:cNvSpPr/>
            <p:nvPr/>
          </p:nvSpPr>
          <p:spPr>
            <a:xfrm>
              <a:off x="4806400" y="5395725"/>
              <a:ext cx="950" cy="3075"/>
            </a:xfrm>
            <a:custGeom>
              <a:avLst/>
              <a:gdLst/>
              <a:ahLst/>
              <a:cxnLst/>
              <a:rect l="l" t="t" r="r" b="b"/>
              <a:pathLst>
                <a:path w="38" h="123" extrusionOk="0">
                  <a:moveTo>
                    <a:pt x="17" y="0"/>
                  </a:moveTo>
                  <a:cubicBezTo>
                    <a:pt x="13" y="9"/>
                    <a:pt x="9" y="21"/>
                    <a:pt x="5" y="33"/>
                  </a:cubicBezTo>
                  <a:cubicBezTo>
                    <a:pt x="1" y="50"/>
                    <a:pt x="1" y="66"/>
                    <a:pt x="5" y="82"/>
                  </a:cubicBezTo>
                  <a:cubicBezTo>
                    <a:pt x="7" y="108"/>
                    <a:pt x="15" y="123"/>
                    <a:pt x="22" y="123"/>
                  </a:cubicBezTo>
                  <a:cubicBezTo>
                    <a:pt x="26" y="123"/>
                    <a:pt x="30" y="118"/>
                    <a:pt x="33" y="107"/>
                  </a:cubicBezTo>
                  <a:cubicBezTo>
                    <a:pt x="33" y="82"/>
                    <a:pt x="37" y="62"/>
                    <a:pt x="37" y="41"/>
                  </a:cubicBezTo>
                  <a:cubicBezTo>
                    <a:pt x="37" y="29"/>
                    <a:pt x="33" y="21"/>
                    <a:pt x="29" y="9"/>
                  </a:cubicBezTo>
                  <a:cubicBezTo>
                    <a:pt x="25" y="4"/>
                    <a:pt x="21" y="4"/>
                    <a:pt x="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21"/>
            <p:cNvSpPr/>
            <p:nvPr/>
          </p:nvSpPr>
          <p:spPr>
            <a:xfrm>
              <a:off x="4806925" y="5434200"/>
              <a:ext cx="9350" cy="4400"/>
            </a:xfrm>
            <a:custGeom>
              <a:avLst/>
              <a:gdLst/>
              <a:ahLst/>
              <a:cxnLst/>
              <a:rect l="l" t="t" r="r" b="b"/>
              <a:pathLst>
                <a:path w="374" h="176" extrusionOk="0">
                  <a:moveTo>
                    <a:pt x="357" y="0"/>
                  </a:moveTo>
                  <a:cubicBezTo>
                    <a:pt x="328" y="0"/>
                    <a:pt x="295" y="0"/>
                    <a:pt x="271" y="4"/>
                  </a:cubicBezTo>
                  <a:cubicBezTo>
                    <a:pt x="213" y="16"/>
                    <a:pt x="160" y="29"/>
                    <a:pt x="111" y="45"/>
                  </a:cubicBezTo>
                  <a:cubicBezTo>
                    <a:pt x="99" y="49"/>
                    <a:pt x="85" y="51"/>
                    <a:pt x="72" y="51"/>
                  </a:cubicBezTo>
                  <a:cubicBezTo>
                    <a:pt x="60" y="51"/>
                    <a:pt x="47" y="49"/>
                    <a:pt x="37" y="45"/>
                  </a:cubicBezTo>
                  <a:cubicBezTo>
                    <a:pt x="21" y="45"/>
                    <a:pt x="8" y="45"/>
                    <a:pt x="0" y="90"/>
                  </a:cubicBezTo>
                  <a:cubicBezTo>
                    <a:pt x="4" y="156"/>
                    <a:pt x="12" y="156"/>
                    <a:pt x="21" y="164"/>
                  </a:cubicBezTo>
                  <a:cubicBezTo>
                    <a:pt x="26" y="170"/>
                    <a:pt x="32" y="176"/>
                    <a:pt x="38" y="176"/>
                  </a:cubicBezTo>
                  <a:cubicBezTo>
                    <a:pt x="40" y="176"/>
                    <a:pt x="43" y="175"/>
                    <a:pt x="45" y="172"/>
                  </a:cubicBezTo>
                  <a:cubicBezTo>
                    <a:pt x="55" y="162"/>
                    <a:pt x="65" y="159"/>
                    <a:pt x="74" y="159"/>
                  </a:cubicBezTo>
                  <a:cubicBezTo>
                    <a:pt x="83" y="159"/>
                    <a:pt x="92" y="162"/>
                    <a:pt x="103" y="164"/>
                  </a:cubicBezTo>
                  <a:cubicBezTo>
                    <a:pt x="107" y="166"/>
                    <a:pt x="111" y="167"/>
                    <a:pt x="115" y="167"/>
                  </a:cubicBezTo>
                  <a:cubicBezTo>
                    <a:pt x="127" y="167"/>
                    <a:pt x="140" y="160"/>
                    <a:pt x="152" y="160"/>
                  </a:cubicBezTo>
                  <a:lnTo>
                    <a:pt x="263" y="144"/>
                  </a:lnTo>
                  <a:cubicBezTo>
                    <a:pt x="271" y="140"/>
                    <a:pt x="275" y="140"/>
                    <a:pt x="283" y="135"/>
                  </a:cubicBezTo>
                  <a:cubicBezTo>
                    <a:pt x="292" y="131"/>
                    <a:pt x="301" y="123"/>
                    <a:pt x="310" y="123"/>
                  </a:cubicBezTo>
                  <a:cubicBezTo>
                    <a:pt x="317" y="123"/>
                    <a:pt x="325" y="129"/>
                    <a:pt x="332" y="148"/>
                  </a:cubicBezTo>
                  <a:cubicBezTo>
                    <a:pt x="338" y="159"/>
                    <a:pt x="343" y="164"/>
                    <a:pt x="347" y="164"/>
                  </a:cubicBezTo>
                  <a:cubicBezTo>
                    <a:pt x="357" y="164"/>
                    <a:pt x="363" y="130"/>
                    <a:pt x="369" y="82"/>
                  </a:cubicBezTo>
                  <a:cubicBezTo>
                    <a:pt x="373" y="57"/>
                    <a:pt x="369" y="33"/>
                    <a:pt x="361" y="4"/>
                  </a:cubicBezTo>
                  <a:cubicBezTo>
                    <a:pt x="361" y="4"/>
                    <a:pt x="357" y="0"/>
                    <a:pt x="3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21"/>
            <p:cNvSpPr/>
            <p:nvPr/>
          </p:nvSpPr>
          <p:spPr>
            <a:xfrm>
              <a:off x="4816250" y="5433975"/>
              <a:ext cx="1250" cy="3425"/>
            </a:xfrm>
            <a:custGeom>
              <a:avLst/>
              <a:gdLst/>
              <a:ahLst/>
              <a:cxnLst/>
              <a:rect l="l" t="t" r="r" b="b"/>
              <a:pathLst>
                <a:path w="50" h="137" extrusionOk="0">
                  <a:moveTo>
                    <a:pt x="25" y="0"/>
                  </a:moveTo>
                  <a:cubicBezTo>
                    <a:pt x="17" y="0"/>
                    <a:pt x="9" y="14"/>
                    <a:pt x="0" y="50"/>
                  </a:cubicBezTo>
                  <a:cubicBezTo>
                    <a:pt x="6" y="119"/>
                    <a:pt x="15" y="136"/>
                    <a:pt x="24" y="136"/>
                  </a:cubicBezTo>
                  <a:cubicBezTo>
                    <a:pt x="29" y="136"/>
                    <a:pt x="33" y="132"/>
                    <a:pt x="37" y="128"/>
                  </a:cubicBezTo>
                  <a:cubicBezTo>
                    <a:pt x="50" y="116"/>
                    <a:pt x="50" y="91"/>
                    <a:pt x="50" y="34"/>
                  </a:cubicBezTo>
                  <a:cubicBezTo>
                    <a:pt x="41" y="15"/>
                    <a:pt x="33" y="0"/>
                    <a:pt x="2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21"/>
            <p:cNvSpPr/>
            <p:nvPr/>
          </p:nvSpPr>
          <p:spPr>
            <a:xfrm>
              <a:off x="4818000" y="5434525"/>
              <a:ext cx="1250" cy="3325"/>
            </a:xfrm>
            <a:custGeom>
              <a:avLst/>
              <a:gdLst/>
              <a:ahLst/>
              <a:cxnLst/>
              <a:rect l="l" t="t" r="r" b="b"/>
              <a:pathLst>
                <a:path w="50" h="133" extrusionOk="0">
                  <a:moveTo>
                    <a:pt x="27" y="0"/>
                  </a:moveTo>
                  <a:cubicBezTo>
                    <a:pt x="21" y="0"/>
                    <a:pt x="15" y="8"/>
                    <a:pt x="8" y="12"/>
                  </a:cubicBezTo>
                  <a:cubicBezTo>
                    <a:pt x="4" y="36"/>
                    <a:pt x="0" y="57"/>
                    <a:pt x="8" y="81"/>
                  </a:cubicBezTo>
                  <a:cubicBezTo>
                    <a:pt x="12" y="110"/>
                    <a:pt x="19" y="132"/>
                    <a:pt x="26" y="132"/>
                  </a:cubicBezTo>
                  <a:cubicBezTo>
                    <a:pt x="27" y="132"/>
                    <a:pt x="28" y="132"/>
                    <a:pt x="29" y="131"/>
                  </a:cubicBezTo>
                  <a:cubicBezTo>
                    <a:pt x="41" y="122"/>
                    <a:pt x="45" y="86"/>
                    <a:pt x="49" y="32"/>
                  </a:cubicBezTo>
                  <a:cubicBezTo>
                    <a:pt x="41" y="8"/>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21"/>
            <p:cNvSpPr/>
            <p:nvPr/>
          </p:nvSpPr>
          <p:spPr>
            <a:xfrm>
              <a:off x="4802400" y="5435400"/>
              <a:ext cx="750" cy="2600"/>
            </a:xfrm>
            <a:custGeom>
              <a:avLst/>
              <a:gdLst/>
              <a:ahLst/>
              <a:cxnLst/>
              <a:rect l="l" t="t" r="r" b="b"/>
              <a:pathLst>
                <a:path w="30" h="104" extrusionOk="0">
                  <a:moveTo>
                    <a:pt x="19" y="0"/>
                  </a:moveTo>
                  <a:cubicBezTo>
                    <a:pt x="18" y="0"/>
                    <a:pt x="17" y="1"/>
                    <a:pt x="17" y="1"/>
                  </a:cubicBezTo>
                  <a:cubicBezTo>
                    <a:pt x="13" y="1"/>
                    <a:pt x="5" y="1"/>
                    <a:pt x="1" y="30"/>
                  </a:cubicBezTo>
                  <a:cubicBezTo>
                    <a:pt x="1" y="51"/>
                    <a:pt x="5" y="75"/>
                    <a:pt x="5" y="104"/>
                  </a:cubicBezTo>
                  <a:cubicBezTo>
                    <a:pt x="13" y="96"/>
                    <a:pt x="21" y="96"/>
                    <a:pt x="25" y="87"/>
                  </a:cubicBezTo>
                  <a:cubicBezTo>
                    <a:pt x="29" y="75"/>
                    <a:pt x="29" y="63"/>
                    <a:pt x="29" y="51"/>
                  </a:cubicBezTo>
                  <a:cubicBezTo>
                    <a:pt x="29" y="34"/>
                    <a:pt x="29" y="22"/>
                    <a:pt x="25" y="5"/>
                  </a:cubicBezTo>
                  <a:cubicBezTo>
                    <a:pt x="23" y="1"/>
                    <a:pt x="21" y="0"/>
                    <a:pt x="1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21"/>
            <p:cNvSpPr/>
            <p:nvPr/>
          </p:nvSpPr>
          <p:spPr>
            <a:xfrm>
              <a:off x="4812975" y="5355775"/>
              <a:ext cx="15000" cy="5650"/>
            </a:xfrm>
            <a:custGeom>
              <a:avLst/>
              <a:gdLst/>
              <a:ahLst/>
              <a:cxnLst/>
              <a:rect l="l" t="t" r="r" b="b"/>
              <a:pathLst>
                <a:path w="600" h="226" extrusionOk="0">
                  <a:moveTo>
                    <a:pt x="514" y="0"/>
                  </a:moveTo>
                  <a:cubicBezTo>
                    <a:pt x="507" y="0"/>
                    <a:pt x="499" y="21"/>
                    <a:pt x="488" y="64"/>
                  </a:cubicBezTo>
                  <a:cubicBezTo>
                    <a:pt x="477" y="17"/>
                    <a:pt x="465" y="8"/>
                    <a:pt x="452" y="8"/>
                  </a:cubicBezTo>
                  <a:cubicBezTo>
                    <a:pt x="444" y="8"/>
                    <a:pt x="435" y="12"/>
                    <a:pt x="426" y="12"/>
                  </a:cubicBezTo>
                  <a:cubicBezTo>
                    <a:pt x="424" y="12"/>
                    <a:pt x="421" y="11"/>
                    <a:pt x="419" y="10"/>
                  </a:cubicBezTo>
                  <a:cubicBezTo>
                    <a:pt x="417" y="10"/>
                    <a:pt x="416" y="10"/>
                    <a:pt x="414" y="10"/>
                  </a:cubicBezTo>
                  <a:cubicBezTo>
                    <a:pt x="403" y="10"/>
                    <a:pt x="388" y="23"/>
                    <a:pt x="374" y="23"/>
                  </a:cubicBezTo>
                  <a:cubicBezTo>
                    <a:pt x="347" y="25"/>
                    <a:pt x="320" y="35"/>
                    <a:pt x="291" y="35"/>
                  </a:cubicBezTo>
                  <a:cubicBezTo>
                    <a:pt x="275" y="35"/>
                    <a:pt x="259" y="32"/>
                    <a:pt x="242" y="23"/>
                  </a:cubicBezTo>
                  <a:cubicBezTo>
                    <a:pt x="238" y="21"/>
                    <a:pt x="234" y="20"/>
                    <a:pt x="230" y="20"/>
                  </a:cubicBezTo>
                  <a:cubicBezTo>
                    <a:pt x="218" y="20"/>
                    <a:pt x="205" y="28"/>
                    <a:pt x="193" y="31"/>
                  </a:cubicBezTo>
                  <a:cubicBezTo>
                    <a:pt x="185" y="27"/>
                    <a:pt x="177" y="27"/>
                    <a:pt x="172" y="23"/>
                  </a:cubicBezTo>
                  <a:cubicBezTo>
                    <a:pt x="155" y="20"/>
                    <a:pt x="139" y="12"/>
                    <a:pt x="124" y="12"/>
                  </a:cubicBezTo>
                  <a:cubicBezTo>
                    <a:pt x="114" y="12"/>
                    <a:pt x="104" y="15"/>
                    <a:pt x="95" y="27"/>
                  </a:cubicBezTo>
                  <a:cubicBezTo>
                    <a:pt x="88" y="34"/>
                    <a:pt x="81" y="36"/>
                    <a:pt x="74" y="36"/>
                  </a:cubicBezTo>
                  <a:cubicBezTo>
                    <a:pt x="61" y="36"/>
                    <a:pt x="48" y="27"/>
                    <a:pt x="37" y="27"/>
                  </a:cubicBezTo>
                  <a:cubicBezTo>
                    <a:pt x="29" y="27"/>
                    <a:pt x="17" y="31"/>
                    <a:pt x="12" y="39"/>
                  </a:cubicBezTo>
                  <a:cubicBezTo>
                    <a:pt x="8" y="47"/>
                    <a:pt x="4" y="60"/>
                    <a:pt x="4" y="72"/>
                  </a:cubicBezTo>
                  <a:cubicBezTo>
                    <a:pt x="0" y="80"/>
                    <a:pt x="0" y="84"/>
                    <a:pt x="4" y="92"/>
                  </a:cubicBezTo>
                  <a:cubicBezTo>
                    <a:pt x="4" y="113"/>
                    <a:pt x="4" y="129"/>
                    <a:pt x="4" y="146"/>
                  </a:cubicBezTo>
                  <a:cubicBezTo>
                    <a:pt x="8" y="150"/>
                    <a:pt x="12" y="154"/>
                    <a:pt x="12" y="154"/>
                  </a:cubicBezTo>
                  <a:lnTo>
                    <a:pt x="95" y="142"/>
                  </a:lnTo>
                  <a:cubicBezTo>
                    <a:pt x="95" y="142"/>
                    <a:pt x="99" y="146"/>
                    <a:pt x="103" y="146"/>
                  </a:cubicBezTo>
                  <a:cubicBezTo>
                    <a:pt x="106" y="149"/>
                    <a:pt x="114" y="157"/>
                    <a:pt x="119" y="157"/>
                  </a:cubicBezTo>
                  <a:cubicBezTo>
                    <a:pt x="121" y="157"/>
                    <a:pt x="122" y="156"/>
                    <a:pt x="123" y="154"/>
                  </a:cubicBezTo>
                  <a:cubicBezTo>
                    <a:pt x="130" y="140"/>
                    <a:pt x="145" y="132"/>
                    <a:pt x="160" y="132"/>
                  </a:cubicBezTo>
                  <a:cubicBezTo>
                    <a:pt x="163" y="132"/>
                    <a:pt x="166" y="133"/>
                    <a:pt x="168" y="133"/>
                  </a:cubicBezTo>
                  <a:cubicBezTo>
                    <a:pt x="197" y="142"/>
                    <a:pt x="226" y="158"/>
                    <a:pt x="250" y="170"/>
                  </a:cubicBezTo>
                  <a:cubicBezTo>
                    <a:pt x="283" y="183"/>
                    <a:pt x="308" y="203"/>
                    <a:pt x="337" y="224"/>
                  </a:cubicBezTo>
                  <a:cubicBezTo>
                    <a:pt x="338" y="225"/>
                    <a:pt x="339" y="225"/>
                    <a:pt x="340" y="225"/>
                  </a:cubicBezTo>
                  <a:cubicBezTo>
                    <a:pt x="347" y="225"/>
                    <a:pt x="353" y="211"/>
                    <a:pt x="363" y="211"/>
                  </a:cubicBezTo>
                  <a:cubicBezTo>
                    <a:pt x="363" y="211"/>
                    <a:pt x="364" y="211"/>
                    <a:pt x="365" y="211"/>
                  </a:cubicBezTo>
                  <a:cubicBezTo>
                    <a:pt x="366" y="212"/>
                    <a:pt x="367" y="212"/>
                    <a:pt x="367" y="212"/>
                  </a:cubicBezTo>
                  <a:cubicBezTo>
                    <a:pt x="377" y="212"/>
                    <a:pt x="387" y="193"/>
                    <a:pt x="397" y="193"/>
                  </a:cubicBezTo>
                  <a:cubicBezTo>
                    <a:pt x="403" y="193"/>
                    <a:pt x="409" y="199"/>
                    <a:pt x="415" y="220"/>
                  </a:cubicBezTo>
                  <a:lnTo>
                    <a:pt x="488" y="125"/>
                  </a:lnTo>
                  <a:cubicBezTo>
                    <a:pt x="497" y="158"/>
                    <a:pt x="509" y="162"/>
                    <a:pt x="521" y="166"/>
                  </a:cubicBezTo>
                  <a:cubicBezTo>
                    <a:pt x="531" y="166"/>
                    <a:pt x="549" y="151"/>
                    <a:pt x="566" y="151"/>
                  </a:cubicBezTo>
                  <a:cubicBezTo>
                    <a:pt x="570" y="151"/>
                    <a:pt x="575" y="152"/>
                    <a:pt x="579" y="154"/>
                  </a:cubicBezTo>
                  <a:cubicBezTo>
                    <a:pt x="579" y="154"/>
                    <a:pt x="580" y="154"/>
                    <a:pt x="580" y="154"/>
                  </a:cubicBezTo>
                  <a:cubicBezTo>
                    <a:pt x="588" y="154"/>
                    <a:pt x="595" y="126"/>
                    <a:pt x="599" y="72"/>
                  </a:cubicBezTo>
                  <a:cubicBezTo>
                    <a:pt x="599" y="31"/>
                    <a:pt x="593" y="14"/>
                    <a:pt x="585" y="14"/>
                  </a:cubicBezTo>
                  <a:cubicBezTo>
                    <a:pt x="584" y="14"/>
                    <a:pt x="584" y="14"/>
                    <a:pt x="583" y="14"/>
                  </a:cubicBezTo>
                  <a:cubicBezTo>
                    <a:pt x="575" y="17"/>
                    <a:pt x="566" y="19"/>
                    <a:pt x="558" y="19"/>
                  </a:cubicBezTo>
                  <a:cubicBezTo>
                    <a:pt x="543" y="19"/>
                    <a:pt x="528" y="13"/>
                    <a:pt x="517" y="2"/>
                  </a:cubicBezTo>
                  <a:cubicBezTo>
                    <a:pt x="516" y="1"/>
                    <a:pt x="515" y="0"/>
                    <a:pt x="5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21"/>
            <p:cNvSpPr/>
            <p:nvPr/>
          </p:nvSpPr>
          <p:spPr>
            <a:xfrm>
              <a:off x="4804975" y="5355825"/>
              <a:ext cx="2375" cy="3125"/>
            </a:xfrm>
            <a:custGeom>
              <a:avLst/>
              <a:gdLst/>
              <a:ahLst/>
              <a:cxnLst/>
              <a:rect l="l" t="t" r="r" b="b"/>
              <a:pathLst>
                <a:path w="95" h="125" extrusionOk="0">
                  <a:moveTo>
                    <a:pt x="25" y="0"/>
                  </a:moveTo>
                  <a:cubicBezTo>
                    <a:pt x="12" y="8"/>
                    <a:pt x="12" y="8"/>
                    <a:pt x="0" y="66"/>
                  </a:cubicBezTo>
                  <a:cubicBezTo>
                    <a:pt x="4" y="111"/>
                    <a:pt x="12" y="119"/>
                    <a:pt x="21" y="119"/>
                  </a:cubicBezTo>
                  <a:cubicBezTo>
                    <a:pt x="22" y="119"/>
                    <a:pt x="23" y="120"/>
                    <a:pt x="24" y="120"/>
                  </a:cubicBezTo>
                  <a:cubicBezTo>
                    <a:pt x="34" y="120"/>
                    <a:pt x="45" y="108"/>
                    <a:pt x="56" y="108"/>
                  </a:cubicBezTo>
                  <a:cubicBezTo>
                    <a:pt x="62" y="108"/>
                    <a:pt x="68" y="112"/>
                    <a:pt x="74" y="123"/>
                  </a:cubicBezTo>
                  <a:cubicBezTo>
                    <a:pt x="74" y="124"/>
                    <a:pt x="74" y="125"/>
                    <a:pt x="74" y="125"/>
                  </a:cubicBezTo>
                  <a:cubicBezTo>
                    <a:pt x="74" y="125"/>
                    <a:pt x="75" y="122"/>
                    <a:pt x="78" y="119"/>
                  </a:cubicBezTo>
                  <a:cubicBezTo>
                    <a:pt x="86" y="99"/>
                    <a:pt x="94" y="74"/>
                    <a:pt x="90" y="53"/>
                  </a:cubicBezTo>
                  <a:cubicBezTo>
                    <a:pt x="90" y="21"/>
                    <a:pt x="86" y="0"/>
                    <a:pt x="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21"/>
            <p:cNvSpPr/>
            <p:nvPr/>
          </p:nvSpPr>
          <p:spPr>
            <a:xfrm>
              <a:off x="4809075" y="5355500"/>
              <a:ext cx="1150" cy="3400"/>
            </a:xfrm>
            <a:custGeom>
              <a:avLst/>
              <a:gdLst/>
              <a:ahLst/>
              <a:cxnLst/>
              <a:rect l="l" t="t" r="r" b="b"/>
              <a:pathLst>
                <a:path w="46" h="136" extrusionOk="0">
                  <a:moveTo>
                    <a:pt x="34" y="0"/>
                  </a:moveTo>
                  <a:cubicBezTo>
                    <a:pt x="34" y="0"/>
                    <a:pt x="33" y="0"/>
                    <a:pt x="33" y="1"/>
                  </a:cubicBezTo>
                  <a:cubicBezTo>
                    <a:pt x="21" y="9"/>
                    <a:pt x="13" y="21"/>
                    <a:pt x="8" y="34"/>
                  </a:cubicBezTo>
                  <a:cubicBezTo>
                    <a:pt x="0" y="62"/>
                    <a:pt x="4" y="95"/>
                    <a:pt x="13" y="124"/>
                  </a:cubicBezTo>
                  <a:cubicBezTo>
                    <a:pt x="18" y="130"/>
                    <a:pt x="22" y="136"/>
                    <a:pt x="27" y="136"/>
                  </a:cubicBezTo>
                  <a:cubicBezTo>
                    <a:pt x="29" y="136"/>
                    <a:pt x="31" y="135"/>
                    <a:pt x="33" y="132"/>
                  </a:cubicBezTo>
                  <a:cubicBezTo>
                    <a:pt x="41" y="112"/>
                    <a:pt x="45" y="87"/>
                    <a:pt x="45" y="66"/>
                  </a:cubicBezTo>
                  <a:cubicBezTo>
                    <a:pt x="42" y="21"/>
                    <a:pt x="38" y="0"/>
                    <a:pt x="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21"/>
            <p:cNvSpPr/>
            <p:nvPr/>
          </p:nvSpPr>
          <p:spPr>
            <a:xfrm>
              <a:off x="4810700" y="5355925"/>
              <a:ext cx="1050" cy="3550"/>
            </a:xfrm>
            <a:custGeom>
              <a:avLst/>
              <a:gdLst/>
              <a:ahLst/>
              <a:cxnLst/>
              <a:rect l="l" t="t" r="r" b="b"/>
              <a:pathLst>
                <a:path w="42" h="142" extrusionOk="0">
                  <a:moveTo>
                    <a:pt x="20" y="0"/>
                  </a:moveTo>
                  <a:cubicBezTo>
                    <a:pt x="15" y="0"/>
                    <a:pt x="10" y="6"/>
                    <a:pt x="5" y="13"/>
                  </a:cubicBezTo>
                  <a:cubicBezTo>
                    <a:pt x="1" y="33"/>
                    <a:pt x="1" y="54"/>
                    <a:pt x="1" y="74"/>
                  </a:cubicBezTo>
                  <a:cubicBezTo>
                    <a:pt x="5" y="111"/>
                    <a:pt x="15" y="141"/>
                    <a:pt x="23" y="141"/>
                  </a:cubicBezTo>
                  <a:cubicBezTo>
                    <a:pt x="24" y="141"/>
                    <a:pt x="25" y="141"/>
                    <a:pt x="25" y="140"/>
                  </a:cubicBezTo>
                  <a:cubicBezTo>
                    <a:pt x="38" y="107"/>
                    <a:pt x="42" y="74"/>
                    <a:pt x="42" y="45"/>
                  </a:cubicBezTo>
                  <a:cubicBezTo>
                    <a:pt x="35" y="12"/>
                    <a:pt x="27" y="0"/>
                    <a:pt x="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21"/>
            <p:cNvSpPr/>
            <p:nvPr/>
          </p:nvSpPr>
          <p:spPr>
            <a:xfrm>
              <a:off x="4811950" y="5356050"/>
              <a:ext cx="825" cy="3500"/>
            </a:xfrm>
            <a:custGeom>
              <a:avLst/>
              <a:gdLst/>
              <a:ahLst/>
              <a:cxnLst/>
              <a:rect l="l" t="t" r="r" b="b"/>
              <a:pathLst>
                <a:path w="33" h="140" extrusionOk="0">
                  <a:moveTo>
                    <a:pt x="18" y="1"/>
                  </a:moveTo>
                  <a:cubicBezTo>
                    <a:pt x="13" y="1"/>
                    <a:pt x="8" y="18"/>
                    <a:pt x="0" y="53"/>
                  </a:cubicBezTo>
                  <a:cubicBezTo>
                    <a:pt x="0" y="114"/>
                    <a:pt x="8" y="135"/>
                    <a:pt x="17" y="139"/>
                  </a:cubicBezTo>
                  <a:cubicBezTo>
                    <a:pt x="17" y="140"/>
                    <a:pt x="18" y="140"/>
                    <a:pt x="19" y="140"/>
                  </a:cubicBezTo>
                  <a:cubicBezTo>
                    <a:pt x="26" y="140"/>
                    <a:pt x="33" y="102"/>
                    <a:pt x="33" y="57"/>
                  </a:cubicBezTo>
                  <a:cubicBezTo>
                    <a:pt x="27" y="19"/>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p21"/>
            <p:cNvSpPr/>
            <p:nvPr/>
          </p:nvSpPr>
          <p:spPr>
            <a:xfrm>
              <a:off x="4807950" y="5355750"/>
              <a:ext cx="825" cy="2775"/>
            </a:xfrm>
            <a:custGeom>
              <a:avLst/>
              <a:gdLst/>
              <a:ahLst/>
              <a:cxnLst/>
              <a:rect l="l" t="t" r="r" b="b"/>
              <a:pathLst>
                <a:path w="33" h="111" extrusionOk="0">
                  <a:moveTo>
                    <a:pt x="18" y="0"/>
                  </a:moveTo>
                  <a:cubicBezTo>
                    <a:pt x="12" y="0"/>
                    <a:pt x="6" y="15"/>
                    <a:pt x="0" y="44"/>
                  </a:cubicBezTo>
                  <a:cubicBezTo>
                    <a:pt x="6" y="97"/>
                    <a:pt x="12" y="110"/>
                    <a:pt x="18" y="110"/>
                  </a:cubicBezTo>
                  <a:cubicBezTo>
                    <a:pt x="20" y="110"/>
                    <a:pt x="22" y="108"/>
                    <a:pt x="25" y="106"/>
                  </a:cubicBezTo>
                  <a:cubicBezTo>
                    <a:pt x="33" y="85"/>
                    <a:pt x="33" y="65"/>
                    <a:pt x="33" y="44"/>
                  </a:cubicBezTo>
                  <a:cubicBezTo>
                    <a:pt x="33" y="32"/>
                    <a:pt x="29" y="20"/>
                    <a:pt x="25" y="7"/>
                  </a:cubicBezTo>
                  <a:cubicBezTo>
                    <a:pt x="22" y="3"/>
                    <a:pt x="20" y="0"/>
                    <a:pt x="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21"/>
            <p:cNvSpPr/>
            <p:nvPr/>
          </p:nvSpPr>
          <p:spPr>
            <a:xfrm>
              <a:off x="4827950" y="5356025"/>
              <a:ext cx="850" cy="2800"/>
            </a:xfrm>
            <a:custGeom>
              <a:avLst/>
              <a:gdLst/>
              <a:ahLst/>
              <a:cxnLst/>
              <a:rect l="l" t="t" r="r" b="b"/>
              <a:pathLst>
                <a:path w="34" h="112" extrusionOk="0">
                  <a:moveTo>
                    <a:pt x="18" y="0"/>
                  </a:moveTo>
                  <a:cubicBezTo>
                    <a:pt x="16" y="0"/>
                    <a:pt x="14" y="2"/>
                    <a:pt x="13" y="4"/>
                  </a:cubicBezTo>
                  <a:cubicBezTo>
                    <a:pt x="4" y="33"/>
                    <a:pt x="0" y="66"/>
                    <a:pt x="8" y="95"/>
                  </a:cubicBezTo>
                  <a:lnTo>
                    <a:pt x="25" y="111"/>
                  </a:lnTo>
                  <a:cubicBezTo>
                    <a:pt x="33" y="78"/>
                    <a:pt x="33" y="45"/>
                    <a:pt x="29" y="17"/>
                  </a:cubicBezTo>
                  <a:cubicBezTo>
                    <a:pt x="26" y="6"/>
                    <a:pt x="22" y="0"/>
                    <a:pt x="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21"/>
            <p:cNvSpPr/>
            <p:nvPr/>
          </p:nvSpPr>
          <p:spPr>
            <a:xfrm>
              <a:off x="4811225" y="5447725"/>
              <a:ext cx="10600" cy="3650"/>
            </a:xfrm>
            <a:custGeom>
              <a:avLst/>
              <a:gdLst/>
              <a:ahLst/>
              <a:cxnLst/>
              <a:rect l="l" t="t" r="r" b="b"/>
              <a:pathLst>
                <a:path w="424" h="146" extrusionOk="0">
                  <a:moveTo>
                    <a:pt x="374" y="5"/>
                  </a:moveTo>
                  <a:cubicBezTo>
                    <a:pt x="349" y="9"/>
                    <a:pt x="329" y="9"/>
                    <a:pt x="308" y="13"/>
                  </a:cubicBezTo>
                  <a:cubicBezTo>
                    <a:pt x="259" y="13"/>
                    <a:pt x="214" y="17"/>
                    <a:pt x="169" y="21"/>
                  </a:cubicBezTo>
                  <a:cubicBezTo>
                    <a:pt x="166" y="22"/>
                    <a:pt x="163" y="22"/>
                    <a:pt x="161" y="22"/>
                  </a:cubicBezTo>
                  <a:cubicBezTo>
                    <a:pt x="146" y="22"/>
                    <a:pt x="133" y="18"/>
                    <a:pt x="120" y="18"/>
                  </a:cubicBezTo>
                  <a:cubicBezTo>
                    <a:pt x="106" y="18"/>
                    <a:pt x="92" y="22"/>
                    <a:pt x="78" y="42"/>
                  </a:cubicBezTo>
                  <a:cubicBezTo>
                    <a:pt x="78" y="42"/>
                    <a:pt x="77" y="43"/>
                    <a:pt x="76" y="43"/>
                  </a:cubicBezTo>
                  <a:cubicBezTo>
                    <a:pt x="72" y="43"/>
                    <a:pt x="65" y="33"/>
                    <a:pt x="62" y="29"/>
                  </a:cubicBezTo>
                  <a:cubicBezTo>
                    <a:pt x="55" y="22"/>
                    <a:pt x="48" y="18"/>
                    <a:pt x="40" y="18"/>
                  </a:cubicBezTo>
                  <a:cubicBezTo>
                    <a:pt x="27" y="18"/>
                    <a:pt x="14" y="33"/>
                    <a:pt x="0" y="79"/>
                  </a:cubicBezTo>
                  <a:cubicBezTo>
                    <a:pt x="12" y="114"/>
                    <a:pt x="24" y="131"/>
                    <a:pt x="36" y="131"/>
                  </a:cubicBezTo>
                  <a:cubicBezTo>
                    <a:pt x="41" y="131"/>
                    <a:pt x="45" y="128"/>
                    <a:pt x="50" y="124"/>
                  </a:cubicBezTo>
                  <a:cubicBezTo>
                    <a:pt x="56" y="119"/>
                    <a:pt x="62" y="117"/>
                    <a:pt x="68" y="117"/>
                  </a:cubicBezTo>
                  <a:cubicBezTo>
                    <a:pt x="76" y="117"/>
                    <a:pt x="85" y="122"/>
                    <a:pt x="95" y="132"/>
                  </a:cubicBezTo>
                  <a:cubicBezTo>
                    <a:pt x="107" y="141"/>
                    <a:pt x="122" y="146"/>
                    <a:pt x="137" y="146"/>
                  </a:cubicBezTo>
                  <a:cubicBezTo>
                    <a:pt x="142" y="146"/>
                    <a:pt x="147" y="145"/>
                    <a:pt x="152" y="144"/>
                  </a:cubicBezTo>
                  <a:cubicBezTo>
                    <a:pt x="230" y="144"/>
                    <a:pt x="304" y="140"/>
                    <a:pt x="382" y="136"/>
                  </a:cubicBezTo>
                  <a:cubicBezTo>
                    <a:pt x="398" y="136"/>
                    <a:pt x="411" y="132"/>
                    <a:pt x="423" y="91"/>
                  </a:cubicBezTo>
                  <a:lnTo>
                    <a:pt x="423" y="34"/>
                  </a:lnTo>
                  <a:cubicBezTo>
                    <a:pt x="407" y="1"/>
                    <a:pt x="390" y="9"/>
                    <a:pt x="374" y="5"/>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21"/>
            <p:cNvSpPr/>
            <p:nvPr/>
          </p:nvSpPr>
          <p:spPr>
            <a:xfrm>
              <a:off x="4810100" y="5448625"/>
              <a:ext cx="950" cy="2000"/>
            </a:xfrm>
            <a:custGeom>
              <a:avLst/>
              <a:gdLst/>
              <a:ahLst/>
              <a:cxnLst/>
              <a:rect l="l" t="t" r="r" b="b"/>
              <a:pathLst>
                <a:path w="38" h="80" extrusionOk="0">
                  <a:moveTo>
                    <a:pt x="18" y="0"/>
                  </a:moveTo>
                  <a:cubicBezTo>
                    <a:pt x="12" y="0"/>
                    <a:pt x="6" y="9"/>
                    <a:pt x="0" y="34"/>
                  </a:cubicBezTo>
                  <a:cubicBezTo>
                    <a:pt x="8" y="64"/>
                    <a:pt x="14" y="79"/>
                    <a:pt x="19" y="79"/>
                  </a:cubicBezTo>
                  <a:cubicBezTo>
                    <a:pt x="25" y="79"/>
                    <a:pt x="31" y="61"/>
                    <a:pt x="37" y="22"/>
                  </a:cubicBezTo>
                  <a:cubicBezTo>
                    <a:pt x="31" y="11"/>
                    <a:pt x="24" y="0"/>
                    <a:pt x="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21"/>
            <p:cNvSpPr/>
            <p:nvPr/>
          </p:nvSpPr>
          <p:spPr>
            <a:xfrm>
              <a:off x="4803225" y="5460875"/>
              <a:ext cx="10075" cy="3500"/>
            </a:xfrm>
            <a:custGeom>
              <a:avLst/>
              <a:gdLst/>
              <a:ahLst/>
              <a:cxnLst/>
              <a:rect l="l" t="t" r="r" b="b"/>
              <a:pathLst>
                <a:path w="403" h="140" extrusionOk="0">
                  <a:moveTo>
                    <a:pt x="64" y="0"/>
                  </a:moveTo>
                  <a:cubicBezTo>
                    <a:pt x="53" y="0"/>
                    <a:pt x="41" y="2"/>
                    <a:pt x="29" y="8"/>
                  </a:cubicBezTo>
                  <a:cubicBezTo>
                    <a:pt x="21" y="12"/>
                    <a:pt x="13" y="29"/>
                    <a:pt x="0" y="41"/>
                  </a:cubicBezTo>
                  <a:cubicBezTo>
                    <a:pt x="9" y="115"/>
                    <a:pt x="17" y="123"/>
                    <a:pt x="29" y="123"/>
                  </a:cubicBezTo>
                  <a:cubicBezTo>
                    <a:pt x="35" y="125"/>
                    <a:pt x="43" y="125"/>
                    <a:pt x="52" y="125"/>
                  </a:cubicBezTo>
                  <a:cubicBezTo>
                    <a:pt x="61" y="125"/>
                    <a:pt x="70" y="125"/>
                    <a:pt x="78" y="127"/>
                  </a:cubicBezTo>
                  <a:cubicBezTo>
                    <a:pt x="132" y="131"/>
                    <a:pt x="185" y="139"/>
                    <a:pt x="242" y="139"/>
                  </a:cubicBezTo>
                  <a:cubicBezTo>
                    <a:pt x="271" y="135"/>
                    <a:pt x="296" y="131"/>
                    <a:pt x="320" y="123"/>
                  </a:cubicBezTo>
                  <a:lnTo>
                    <a:pt x="374" y="123"/>
                  </a:lnTo>
                  <a:cubicBezTo>
                    <a:pt x="382" y="123"/>
                    <a:pt x="390" y="115"/>
                    <a:pt x="394" y="107"/>
                  </a:cubicBezTo>
                  <a:cubicBezTo>
                    <a:pt x="398" y="90"/>
                    <a:pt x="402" y="74"/>
                    <a:pt x="402" y="61"/>
                  </a:cubicBezTo>
                  <a:cubicBezTo>
                    <a:pt x="402" y="45"/>
                    <a:pt x="398" y="33"/>
                    <a:pt x="394" y="20"/>
                  </a:cubicBezTo>
                  <a:cubicBezTo>
                    <a:pt x="390" y="8"/>
                    <a:pt x="386" y="8"/>
                    <a:pt x="378" y="8"/>
                  </a:cubicBezTo>
                  <a:cubicBezTo>
                    <a:pt x="345" y="12"/>
                    <a:pt x="312" y="20"/>
                    <a:pt x="279" y="20"/>
                  </a:cubicBezTo>
                  <a:cubicBezTo>
                    <a:pt x="238" y="20"/>
                    <a:pt x="193" y="20"/>
                    <a:pt x="152" y="16"/>
                  </a:cubicBezTo>
                  <a:cubicBezTo>
                    <a:pt x="123" y="13"/>
                    <a:pt x="94" y="0"/>
                    <a:pt x="6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2" name="Google Shape;10342;p21"/>
            <p:cNvSpPr/>
            <p:nvPr/>
          </p:nvSpPr>
          <p:spPr>
            <a:xfrm>
              <a:off x="4801175" y="5461000"/>
              <a:ext cx="1775" cy="2950"/>
            </a:xfrm>
            <a:custGeom>
              <a:avLst/>
              <a:gdLst/>
              <a:ahLst/>
              <a:cxnLst/>
              <a:rect l="l" t="t" r="r" b="b"/>
              <a:pathLst>
                <a:path w="71" h="118" extrusionOk="0">
                  <a:moveTo>
                    <a:pt x="34" y="0"/>
                  </a:moveTo>
                  <a:cubicBezTo>
                    <a:pt x="22" y="0"/>
                    <a:pt x="11" y="11"/>
                    <a:pt x="0" y="44"/>
                  </a:cubicBezTo>
                  <a:cubicBezTo>
                    <a:pt x="13" y="104"/>
                    <a:pt x="26" y="118"/>
                    <a:pt x="39" y="118"/>
                  </a:cubicBezTo>
                  <a:cubicBezTo>
                    <a:pt x="47" y="118"/>
                    <a:pt x="54" y="113"/>
                    <a:pt x="62" y="110"/>
                  </a:cubicBezTo>
                  <a:cubicBezTo>
                    <a:pt x="66" y="93"/>
                    <a:pt x="70" y="77"/>
                    <a:pt x="70" y="61"/>
                  </a:cubicBezTo>
                  <a:cubicBezTo>
                    <a:pt x="70" y="44"/>
                    <a:pt x="66" y="32"/>
                    <a:pt x="62" y="15"/>
                  </a:cubicBezTo>
                  <a:cubicBezTo>
                    <a:pt x="52" y="8"/>
                    <a:pt x="43" y="0"/>
                    <a:pt x="3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21"/>
            <p:cNvSpPr/>
            <p:nvPr/>
          </p:nvSpPr>
          <p:spPr>
            <a:xfrm>
              <a:off x="4798700" y="5461275"/>
              <a:ext cx="1775" cy="3000"/>
            </a:xfrm>
            <a:custGeom>
              <a:avLst/>
              <a:gdLst/>
              <a:ahLst/>
              <a:cxnLst/>
              <a:rect l="l" t="t" r="r" b="b"/>
              <a:pathLst>
                <a:path w="71" h="120" extrusionOk="0">
                  <a:moveTo>
                    <a:pt x="50" y="0"/>
                  </a:moveTo>
                  <a:cubicBezTo>
                    <a:pt x="34" y="4"/>
                    <a:pt x="21" y="13"/>
                    <a:pt x="13" y="25"/>
                  </a:cubicBezTo>
                  <a:cubicBezTo>
                    <a:pt x="5" y="45"/>
                    <a:pt x="1" y="66"/>
                    <a:pt x="1" y="86"/>
                  </a:cubicBezTo>
                  <a:cubicBezTo>
                    <a:pt x="5" y="99"/>
                    <a:pt x="9" y="119"/>
                    <a:pt x="13" y="119"/>
                  </a:cubicBezTo>
                  <a:cubicBezTo>
                    <a:pt x="25" y="115"/>
                    <a:pt x="42" y="115"/>
                    <a:pt x="54" y="111"/>
                  </a:cubicBezTo>
                  <a:cubicBezTo>
                    <a:pt x="58" y="107"/>
                    <a:pt x="58" y="107"/>
                    <a:pt x="71" y="33"/>
                  </a:cubicBezTo>
                  <a:cubicBezTo>
                    <a:pt x="62" y="21"/>
                    <a:pt x="54" y="0"/>
                    <a:pt x="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21"/>
            <p:cNvSpPr/>
            <p:nvPr/>
          </p:nvSpPr>
          <p:spPr>
            <a:xfrm>
              <a:off x="4796975" y="5461450"/>
              <a:ext cx="825" cy="2150"/>
            </a:xfrm>
            <a:custGeom>
              <a:avLst/>
              <a:gdLst/>
              <a:ahLst/>
              <a:cxnLst/>
              <a:rect l="l" t="t" r="r" b="b"/>
              <a:pathLst>
                <a:path w="33" h="86" extrusionOk="0">
                  <a:moveTo>
                    <a:pt x="16" y="0"/>
                  </a:moveTo>
                  <a:cubicBezTo>
                    <a:pt x="12" y="0"/>
                    <a:pt x="8" y="16"/>
                    <a:pt x="0" y="47"/>
                  </a:cubicBezTo>
                  <a:cubicBezTo>
                    <a:pt x="4" y="72"/>
                    <a:pt x="9" y="85"/>
                    <a:pt x="15" y="85"/>
                  </a:cubicBezTo>
                  <a:cubicBezTo>
                    <a:pt x="21" y="85"/>
                    <a:pt x="27" y="73"/>
                    <a:pt x="33" y="47"/>
                  </a:cubicBezTo>
                  <a:cubicBezTo>
                    <a:pt x="25" y="1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21"/>
            <p:cNvSpPr/>
            <p:nvPr/>
          </p:nvSpPr>
          <p:spPr>
            <a:xfrm>
              <a:off x="4810700" y="5342200"/>
              <a:ext cx="1050" cy="2875"/>
            </a:xfrm>
            <a:custGeom>
              <a:avLst/>
              <a:gdLst/>
              <a:ahLst/>
              <a:cxnLst/>
              <a:rect l="l" t="t" r="r" b="b"/>
              <a:pathLst>
                <a:path w="42" h="115" extrusionOk="0">
                  <a:moveTo>
                    <a:pt x="24" y="0"/>
                  </a:moveTo>
                  <a:cubicBezTo>
                    <a:pt x="18" y="0"/>
                    <a:pt x="11" y="13"/>
                    <a:pt x="5" y="28"/>
                  </a:cubicBezTo>
                  <a:cubicBezTo>
                    <a:pt x="1" y="53"/>
                    <a:pt x="1" y="77"/>
                    <a:pt x="5" y="98"/>
                  </a:cubicBezTo>
                  <a:cubicBezTo>
                    <a:pt x="13" y="110"/>
                    <a:pt x="21" y="114"/>
                    <a:pt x="25" y="114"/>
                  </a:cubicBezTo>
                  <a:cubicBezTo>
                    <a:pt x="34" y="114"/>
                    <a:pt x="42" y="94"/>
                    <a:pt x="42" y="40"/>
                  </a:cubicBezTo>
                  <a:cubicBezTo>
                    <a:pt x="36" y="11"/>
                    <a:pt x="30" y="0"/>
                    <a:pt x="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21"/>
            <p:cNvSpPr/>
            <p:nvPr/>
          </p:nvSpPr>
          <p:spPr>
            <a:xfrm>
              <a:off x="4818000" y="5342375"/>
              <a:ext cx="850" cy="2725"/>
            </a:xfrm>
            <a:custGeom>
              <a:avLst/>
              <a:gdLst/>
              <a:ahLst/>
              <a:cxnLst/>
              <a:rect l="l" t="t" r="r" b="b"/>
              <a:pathLst>
                <a:path w="34" h="109" extrusionOk="0">
                  <a:moveTo>
                    <a:pt x="16" y="1"/>
                  </a:moveTo>
                  <a:cubicBezTo>
                    <a:pt x="13" y="1"/>
                    <a:pt x="11" y="2"/>
                    <a:pt x="8" y="5"/>
                  </a:cubicBezTo>
                  <a:cubicBezTo>
                    <a:pt x="0" y="13"/>
                    <a:pt x="0" y="25"/>
                    <a:pt x="0" y="38"/>
                  </a:cubicBezTo>
                  <a:cubicBezTo>
                    <a:pt x="0" y="58"/>
                    <a:pt x="0" y="79"/>
                    <a:pt x="4" y="95"/>
                  </a:cubicBezTo>
                  <a:cubicBezTo>
                    <a:pt x="8" y="104"/>
                    <a:pt x="11" y="109"/>
                    <a:pt x="14" y="109"/>
                  </a:cubicBezTo>
                  <a:cubicBezTo>
                    <a:pt x="20" y="109"/>
                    <a:pt x="25" y="88"/>
                    <a:pt x="33" y="46"/>
                  </a:cubicBezTo>
                  <a:cubicBezTo>
                    <a:pt x="27" y="11"/>
                    <a:pt x="21" y="1"/>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21"/>
            <p:cNvSpPr/>
            <p:nvPr/>
          </p:nvSpPr>
          <p:spPr>
            <a:xfrm>
              <a:off x="4812150" y="5342275"/>
              <a:ext cx="5350" cy="3600"/>
            </a:xfrm>
            <a:custGeom>
              <a:avLst/>
              <a:gdLst/>
              <a:ahLst/>
              <a:cxnLst/>
              <a:rect l="l" t="t" r="r" b="b"/>
              <a:pathLst>
                <a:path w="214" h="144" extrusionOk="0">
                  <a:moveTo>
                    <a:pt x="25" y="1"/>
                  </a:moveTo>
                  <a:cubicBezTo>
                    <a:pt x="17" y="1"/>
                    <a:pt x="9" y="13"/>
                    <a:pt x="0" y="37"/>
                  </a:cubicBezTo>
                  <a:cubicBezTo>
                    <a:pt x="7" y="118"/>
                    <a:pt x="16" y="144"/>
                    <a:pt x="26" y="144"/>
                  </a:cubicBezTo>
                  <a:cubicBezTo>
                    <a:pt x="29" y="144"/>
                    <a:pt x="31" y="142"/>
                    <a:pt x="33" y="140"/>
                  </a:cubicBezTo>
                  <a:cubicBezTo>
                    <a:pt x="40" y="134"/>
                    <a:pt x="47" y="132"/>
                    <a:pt x="53" y="132"/>
                  </a:cubicBezTo>
                  <a:cubicBezTo>
                    <a:pt x="68" y="132"/>
                    <a:pt x="83" y="142"/>
                    <a:pt x="97" y="142"/>
                  </a:cubicBezTo>
                  <a:cubicBezTo>
                    <a:pt x="101" y="142"/>
                    <a:pt x="104" y="141"/>
                    <a:pt x="107" y="140"/>
                  </a:cubicBezTo>
                  <a:cubicBezTo>
                    <a:pt x="109" y="140"/>
                    <a:pt x="112" y="139"/>
                    <a:pt x="114" y="139"/>
                  </a:cubicBezTo>
                  <a:cubicBezTo>
                    <a:pt x="123" y="139"/>
                    <a:pt x="132" y="142"/>
                    <a:pt x="139" y="142"/>
                  </a:cubicBezTo>
                  <a:cubicBezTo>
                    <a:pt x="149" y="142"/>
                    <a:pt x="158" y="138"/>
                    <a:pt x="169" y="120"/>
                  </a:cubicBezTo>
                  <a:cubicBezTo>
                    <a:pt x="169" y="118"/>
                    <a:pt x="170" y="118"/>
                    <a:pt x="171" y="118"/>
                  </a:cubicBezTo>
                  <a:cubicBezTo>
                    <a:pt x="175" y="118"/>
                    <a:pt x="182" y="132"/>
                    <a:pt x="185" y="136"/>
                  </a:cubicBezTo>
                  <a:cubicBezTo>
                    <a:pt x="187" y="138"/>
                    <a:pt x="189" y="139"/>
                    <a:pt x="191" y="139"/>
                  </a:cubicBezTo>
                  <a:cubicBezTo>
                    <a:pt x="197" y="139"/>
                    <a:pt x="202" y="129"/>
                    <a:pt x="205" y="99"/>
                  </a:cubicBezTo>
                  <a:cubicBezTo>
                    <a:pt x="214" y="70"/>
                    <a:pt x="210" y="42"/>
                    <a:pt x="201" y="13"/>
                  </a:cubicBezTo>
                  <a:cubicBezTo>
                    <a:pt x="201" y="9"/>
                    <a:pt x="197" y="5"/>
                    <a:pt x="193" y="5"/>
                  </a:cubicBezTo>
                  <a:lnTo>
                    <a:pt x="107" y="5"/>
                  </a:lnTo>
                  <a:cubicBezTo>
                    <a:pt x="82" y="5"/>
                    <a:pt x="54" y="5"/>
                    <a:pt x="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21"/>
            <p:cNvSpPr/>
            <p:nvPr/>
          </p:nvSpPr>
          <p:spPr>
            <a:xfrm>
              <a:off x="4807825" y="5342725"/>
              <a:ext cx="1175" cy="3075"/>
            </a:xfrm>
            <a:custGeom>
              <a:avLst/>
              <a:gdLst/>
              <a:ahLst/>
              <a:cxnLst/>
              <a:rect l="l" t="t" r="r" b="b"/>
              <a:pathLst>
                <a:path w="47" h="123" extrusionOk="0">
                  <a:moveTo>
                    <a:pt x="28" y="1"/>
                  </a:moveTo>
                  <a:cubicBezTo>
                    <a:pt x="22" y="1"/>
                    <a:pt x="13" y="19"/>
                    <a:pt x="1" y="56"/>
                  </a:cubicBezTo>
                  <a:cubicBezTo>
                    <a:pt x="5" y="110"/>
                    <a:pt x="13" y="122"/>
                    <a:pt x="22" y="122"/>
                  </a:cubicBezTo>
                  <a:cubicBezTo>
                    <a:pt x="30" y="118"/>
                    <a:pt x="42" y="122"/>
                    <a:pt x="46" y="56"/>
                  </a:cubicBezTo>
                  <a:cubicBezTo>
                    <a:pt x="40" y="19"/>
                    <a:pt x="35" y="1"/>
                    <a:pt x="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21"/>
            <p:cNvSpPr/>
            <p:nvPr/>
          </p:nvSpPr>
          <p:spPr>
            <a:xfrm>
              <a:off x="4823025" y="5342800"/>
              <a:ext cx="850" cy="3075"/>
            </a:xfrm>
            <a:custGeom>
              <a:avLst/>
              <a:gdLst/>
              <a:ahLst/>
              <a:cxnLst/>
              <a:rect l="l" t="t" r="r" b="b"/>
              <a:pathLst>
                <a:path w="34" h="123" extrusionOk="0">
                  <a:moveTo>
                    <a:pt x="13" y="0"/>
                  </a:moveTo>
                  <a:cubicBezTo>
                    <a:pt x="4" y="0"/>
                    <a:pt x="0" y="21"/>
                    <a:pt x="0" y="53"/>
                  </a:cubicBezTo>
                  <a:cubicBezTo>
                    <a:pt x="0" y="74"/>
                    <a:pt x="4" y="94"/>
                    <a:pt x="8" y="115"/>
                  </a:cubicBezTo>
                  <a:cubicBezTo>
                    <a:pt x="11" y="120"/>
                    <a:pt x="14" y="122"/>
                    <a:pt x="16" y="122"/>
                  </a:cubicBezTo>
                  <a:cubicBezTo>
                    <a:pt x="23" y="122"/>
                    <a:pt x="27" y="94"/>
                    <a:pt x="33" y="25"/>
                  </a:cubicBezTo>
                  <a:cubicBezTo>
                    <a:pt x="25" y="16"/>
                    <a:pt x="17" y="4"/>
                    <a:pt x="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21"/>
            <p:cNvSpPr/>
            <p:nvPr/>
          </p:nvSpPr>
          <p:spPr>
            <a:xfrm>
              <a:off x="4809475" y="5342575"/>
              <a:ext cx="950" cy="3000"/>
            </a:xfrm>
            <a:custGeom>
              <a:avLst/>
              <a:gdLst/>
              <a:ahLst/>
              <a:cxnLst/>
              <a:rect l="l" t="t" r="r" b="b"/>
              <a:pathLst>
                <a:path w="38" h="120" extrusionOk="0">
                  <a:moveTo>
                    <a:pt x="21" y="0"/>
                  </a:moveTo>
                  <a:cubicBezTo>
                    <a:pt x="17" y="0"/>
                    <a:pt x="12" y="6"/>
                    <a:pt x="9" y="13"/>
                  </a:cubicBezTo>
                  <a:cubicBezTo>
                    <a:pt x="1" y="42"/>
                    <a:pt x="1" y="66"/>
                    <a:pt x="9" y="95"/>
                  </a:cubicBezTo>
                  <a:cubicBezTo>
                    <a:pt x="13" y="112"/>
                    <a:pt x="17" y="120"/>
                    <a:pt x="25" y="120"/>
                  </a:cubicBezTo>
                  <a:cubicBezTo>
                    <a:pt x="29" y="120"/>
                    <a:pt x="29" y="116"/>
                    <a:pt x="38" y="38"/>
                  </a:cubicBezTo>
                  <a:cubicBezTo>
                    <a:pt x="33" y="10"/>
                    <a:pt x="27" y="0"/>
                    <a:pt x="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21"/>
            <p:cNvSpPr/>
            <p:nvPr/>
          </p:nvSpPr>
          <p:spPr>
            <a:xfrm>
              <a:off x="4819625" y="5342725"/>
              <a:ext cx="850" cy="3000"/>
            </a:xfrm>
            <a:custGeom>
              <a:avLst/>
              <a:gdLst/>
              <a:ahLst/>
              <a:cxnLst/>
              <a:rect l="l" t="t" r="r" b="b"/>
              <a:pathLst>
                <a:path w="34" h="120" extrusionOk="0">
                  <a:moveTo>
                    <a:pt x="15" y="0"/>
                  </a:moveTo>
                  <a:cubicBezTo>
                    <a:pt x="10" y="0"/>
                    <a:pt x="7" y="14"/>
                    <a:pt x="1" y="40"/>
                  </a:cubicBezTo>
                  <a:cubicBezTo>
                    <a:pt x="5" y="91"/>
                    <a:pt x="8" y="119"/>
                    <a:pt x="18" y="119"/>
                  </a:cubicBezTo>
                  <a:cubicBezTo>
                    <a:pt x="19" y="119"/>
                    <a:pt x="20" y="119"/>
                    <a:pt x="21" y="118"/>
                  </a:cubicBezTo>
                  <a:cubicBezTo>
                    <a:pt x="30" y="97"/>
                    <a:pt x="34" y="73"/>
                    <a:pt x="30" y="52"/>
                  </a:cubicBezTo>
                  <a:cubicBezTo>
                    <a:pt x="30" y="36"/>
                    <a:pt x="25" y="19"/>
                    <a:pt x="21" y="7"/>
                  </a:cubicBezTo>
                  <a:cubicBezTo>
                    <a:pt x="19" y="2"/>
                    <a:pt x="17" y="0"/>
                    <a:pt x="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21"/>
            <p:cNvSpPr/>
            <p:nvPr/>
          </p:nvSpPr>
          <p:spPr>
            <a:xfrm>
              <a:off x="4821900" y="5342675"/>
              <a:ext cx="725" cy="3225"/>
            </a:xfrm>
            <a:custGeom>
              <a:avLst/>
              <a:gdLst/>
              <a:ahLst/>
              <a:cxnLst/>
              <a:rect l="l" t="t" r="r" b="b"/>
              <a:pathLst>
                <a:path w="29" h="129" extrusionOk="0">
                  <a:moveTo>
                    <a:pt x="17" y="1"/>
                  </a:moveTo>
                  <a:cubicBezTo>
                    <a:pt x="8" y="1"/>
                    <a:pt x="4" y="26"/>
                    <a:pt x="0" y="108"/>
                  </a:cubicBezTo>
                  <a:cubicBezTo>
                    <a:pt x="7" y="118"/>
                    <a:pt x="11" y="128"/>
                    <a:pt x="15" y="128"/>
                  </a:cubicBezTo>
                  <a:cubicBezTo>
                    <a:pt x="18" y="128"/>
                    <a:pt x="21" y="121"/>
                    <a:pt x="25" y="99"/>
                  </a:cubicBezTo>
                  <a:cubicBezTo>
                    <a:pt x="29" y="79"/>
                    <a:pt x="29" y="58"/>
                    <a:pt x="29" y="38"/>
                  </a:cubicBezTo>
                  <a:cubicBezTo>
                    <a:pt x="29" y="26"/>
                    <a:pt x="25" y="13"/>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21"/>
            <p:cNvSpPr/>
            <p:nvPr/>
          </p:nvSpPr>
          <p:spPr>
            <a:xfrm>
              <a:off x="4806300" y="5343325"/>
              <a:ext cx="850" cy="2425"/>
            </a:xfrm>
            <a:custGeom>
              <a:avLst/>
              <a:gdLst/>
              <a:ahLst/>
              <a:cxnLst/>
              <a:rect l="l" t="t" r="r" b="b"/>
              <a:pathLst>
                <a:path w="34" h="97" extrusionOk="0">
                  <a:moveTo>
                    <a:pt x="17" y="1"/>
                  </a:moveTo>
                  <a:cubicBezTo>
                    <a:pt x="12" y="1"/>
                    <a:pt x="6" y="8"/>
                    <a:pt x="0" y="45"/>
                  </a:cubicBezTo>
                  <a:cubicBezTo>
                    <a:pt x="6" y="81"/>
                    <a:pt x="11" y="96"/>
                    <a:pt x="17" y="96"/>
                  </a:cubicBezTo>
                  <a:cubicBezTo>
                    <a:pt x="20" y="96"/>
                    <a:pt x="22" y="92"/>
                    <a:pt x="25" y="86"/>
                  </a:cubicBezTo>
                  <a:cubicBezTo>
                    <a:pt x="29" y="73"/>
                    <a:pt x="33" y="57"/>
                    <a:pt x="33" y="41"/>
                  </a:cubicBezTo>
                  <a:cubicBezTo>
                    <a:pt x="33" y="28"/>
                    <a:pt x="29" y="16"/>
                    <a:pt x="25" y="4"/>
                  </a:cubicBezTo>
                  <a:cubicBezTo>
                    <a:pt x="22" y="2"/>
                    <a:pt x="20"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21"/>
            <p:cNvSpPr/>
            <p:nvPr/>
          </p:nvSpPr>
          <p:spPr>
            <a:xfrm>
              <a:off x="4820750" y="5342975"/>
              <a:ext cx="550" cy="2625"/>
            </a:xfrm>
            <a:custGeom>
              <a:avLst/>
              <a:gdLst/>
              <a:ahLst/>
              <a:cxnLst/>
              <a:rect l="l" t="t" r="r" b="b"/>
              <a:pathLst>
                <a:path w="22" h="105" extrusionOk="0">
                  <a:moveTo>
                    <a:pt x="12" y="1"/>
                  </a:moveTo>
                  <a:cubicBezTo>
                    <a:pt x="5" y="1"/>
                    <a:pt x="1" y="24"/>
                    <a:pt x="1" y="50"/>
                  </a:cubicBezTo>
                  <a:cubicBezTo>
                    <a:pt x="1" y="79"/>
                    <a:pt x="5" y="104"/>
                    <a:pt x="13" y="104"/>
                  </a:cubicBezTo>
                  <a:cubicBezTo>
                    <a:pt x="14" y="104"/>
                    <a:pt x="14" y="104"/>
                    <a:pt x="14" y="104"/>
                  </a:cubicBezTo>
                  <a:cubicBezTo>
                    <a:pt x="18" y="104"/>
                    <a:pt x="22" y="84"/>
                    <a:pt x="22" y="46"/>
                  </a:cubicBezTo>
                  <a:cubicBezTo>
                    <a:pt x="22" y="22"/>
                    <a:pt x="17" y="1"/>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21"/>
            <p:cNvSpPr/>
            <p:nvPr/>
          </p:nvSpPr>
          <p:spPr>
            <a:xfrm>
              <a:off x="4804650" y="5382225"/>
              <a:ext cx="3725" cy="3400"/>
            </a:xfrm>
            <a:custGeom>
              <a:avLst/>
              <a:gdLst/>
              <a:ahLst/>
              <a:cxnLst/>
              <a:rect l="l" t="t" r="r" b="b"/>
              <a:pathLst>
                <a:path w="149" h="136" extrusionOk="0">
                  <a:moveTo>
                    <a:pt x="41" y="0"/>
                  </a:moveTo>
                  <a:cubicBezTo>
                    <a:pt x="27" y="0"/>
                    <a:pt x="14" y="16"/>
                    <a:pt x="1" y="56"/>
                  </a:cubicBezTo>
                  <a:cubicBezTo>
                    <a:pt x="7" y="113"/>
                    <a:pt x="18" y="136"/>
                    <a:pt x="29" y="136"/>
                  </a:cubicBezTo>
                  <a:cubicBezTo>
                    <a:pt x="32" y="136"/>
                    <a:pt x="35" y="134"/>
                    <a:pt x="38" y="130"/>
                  </a:cubicBezTo>
                  <a:cubicBezTo>
                    <a:pt x="47" y="119"/>
                    <a:pt x="56" y="115"/>
                    <a:pt x="65" y="115"/>
                  </a:cubicBezTo>
                  <a:cubicBezTo>
                    <a:pt x="83" y="115"/>
                    <a:pt x="101" y="130"/>
                    <a:pt x="120" y="130"/>
                  </a:cubicBezTo>
                  <a:cubicBezTo>
                    <a:pt x="128" y="130"/>
                    <a:pt x="136" y="122"/>
                    <a:pt x="149" y="118"/>
                  </a:cubicBezTo>
                  <a:cubicBezTo>
                    <a:pt x="149" y="48"/>
                    <a:pt x="144" y="23"/>
                    <a:pt x="136" y="19"/>
                  </a:cubicBezTo>
                  <a:cubicBezTo>
                    <a:pt x="124" y="11"/>
                    <a:pt x="112" y="7"/>
                    <a:pt x="103" y="7"/>
                  </a:cubicBezTo>
                  <a:cubicBezTo>
                    <a:pt x="83" y="7"/>
                    <a:pt x="66" y="3"/>
                    <a:pt x="50" y="3"/>
                  </a:cubicBezTo>
                  <a:cubicBezTo>
                    <a:pt x="47" y="1"/>
                    <a:pt x="44" y="0"/>
                    <a:pt x="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21"/>
            <p:cNvSpPr/>
            <p:nvPr/>
          </p:nvSpPr>
          <p:spPr>
            <a:xfrm>
              <a:off x="4802000" y="5383050"/>
              <a:ext cx="1850" cy="2825"/>
            </a:xfrm>
            <a:custGeom>
              <a:avLst/>
              <a:gdLst/>
              <a:ahLst/>
              <a:cxnLst/>
              <a:rect l="l" t="t" r="r" b="b"/>
              <a:pathLst>
                <a:path w="74" h="113" extrusionOk="0">
                  <a:moveTo>
                    <a:pt x="51" y="0"/>
                  </a:moveTo>
                  <a:cubicBezTo>
                    <a:pt x="45" y="0"/>
                    <a:pt x="39" y="7"/>
                    <a:pt x="33" y="11"/>
                  </a:cubicBezTo>
                  <a:cubicBezTo>
                    <a:pt x="17" y="19"/>
                    <a:pt x="8" y="11"/>
                    <a:pt x="0" y="76"/>
                  </a:cubicBezTo>
                  <a:cubicBezTo>
                    <a:pt x="13" y="102"/>
                    <a:pt x="25" y="112"/>
                    <a:pt x="36" y="112"/>
                  </a:cubicBezTo>
                  <a:cubicBezTo>
                    <a:pt x="46" y="112"/>
                    <a:pt x="56" y="105"/>
                    <a:pt x="66" y="93"/>
                  </a:cubicBezTo>
                  <a:cubicBezTo>
                    <a:pt x="70" y="72"/>
                    <a:pt x="74" y="52"/>
                    <a:pt x="74" y="35"/>
                  </a:cubicBezTo>
                  <a:cubicBezTo>
                    <a:pt x="65" y="8"/>
                    <a:pt x="5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21"/>
            <p:cNvSpPr/>
            <p:nvPr/>
          </p:nvSpPr>
          <p:spPr>
            <a:xfrm>
              <a:off x="4799525" y="5382475"/>
              <a:ext cx="1575" cy="3325"/>
            </a:xfrm>
            <a:custGeom>
              <a:avLst/>
              <a:gdLst/>
              <a:ahLst/>
              <a:cxnLst/>
              <a:rect l="l" t="t" r="r" b="b"/>
              <a:pathLst>
                <a:path w="63" h="133" extrusionOk="0">
                  <a:moveTo>
                    <a:pt x="44" y="17"/>
                  </a:moveTo>
                  <a:cubicBezTo>
                    <a:pt x="44" y="17"/>
                    <a:pt x="43" y="17"/>
                    <a:pt x="42" y="17"/>
                  </a:cubicBezTo>
                  <a:cubicBezTo>
                    <a:pt x="29" y="30"/>
                    <a:pt x="13" y="1"/>
                    <a:pt x="1" y="71"/>
                  </a:cubicBezTo>
                  <a:cubicBezTo>
                    <a:pt x="1" y="124"/>
                    <a:pt x="13" y="132"/>
                    <a:pt x="21" y="132"/>
                  </a:cubicBezTo>
                  <a:cubicBezTo>
                    <a:pt x="29" y="132"/>
                    <a:pt x="50" y="132"/>
                    <a:pt x="62" y="79"/>
                  </a:cubicBezTo>
                  <a:cubicBezTo>
                    <a:pt x="59" y="32"/>
                    <a:pt x="52" y="17"/>
                    <a:pt x="44" y="1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21"/>
            <p:cNvSpPr/>
            <p:nvPr/>
          </p:nvSpPr>
          <p:spPr>
            <a:xfrm>
              <a:off x="4817175" y="5382575"/>
              <a:ext cx="1150" cy="3525"/>
            </a:xfrm>
            <a:custGeom>
              <a:avLst/>
              <a:gdLst/>
              <a:ahLst/>
              <a:cxnLst/>
              <a:rect l="l" t="t" r="r" b="b"/>
              <a:pathLst>
                <a:path w="46" h="141" extrusionOk="0">
                  <a:moveTo>
                    <a:pt x="28" y="1"/>
                  </a:moveTo>
                  <a:cubicBezTo>
                    <a:pt x="20" y="1"/>
                    <a:pt x="7" y="5"/>
                    <a:pt x="0" y="46"/>
                  </a:cubicBezTo>
                  <a:cubicBezTo>
                    <a:pt x="6" y="109"/>
                    <a:pt x="15" y="141"/>
                    <a:pt x="24" y="141"/>
                  </a:cubicBezTo>
                  <a:cubicBezTo>
                    <a:pt x="29" y="141"/>
                    <a:pt x="33" y="133"/>
                    <a:pt x="37" y="116"/>
                  </a:cubicBezTo>
                  <a:cubicBezTo>
                    <a:pt x="41" y="95"/>
                    <a:pt x="46" y="71"/>
                    <a:pt x="46" y="46"/>
                  </a:cubicBezTo>
                  <a:cubicBezTo>
                    <a:pt x="46" y="9"/>
                    <a:pt x="37" y="1"/>
                    <a:pt x="33" y="1"/>
                  </a:cubicBez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21"/>
            <p:cNvSpPr/>
            <p:nvPr/>
          </p:nvSpPr>
          <p:spPr>
            <a:xfrm>
              <a:off x="4815525" y="5382600"/>
              <a:ext cx="950" cy="2850"/>
            </a:xfrm>
            <a:custGeom>
              <a:avLst/>
              <a:gdLst/>
              <a:ahLst/>
              <a:cxnLst/>
              <a:rect l="l" t="t" r="r" b="b"/>
              <a:pathLst>
                <a:path w="38" h="114" extrusionOk="0">
                  <a:moveTo>
                    <a:pt x="17" y="0"/>
                  </a:moveTo>
                  <a:cubicBezTo>
                    <a:pt x="13" y="4"/>
                    <a:pt x="9" y="8"/>
                    <a:pt x="9" y="17"/>
                  </a:cubicBezTo>
                  <a:cubicBezTo>
                    <a:pt x="1" y="41"/>
                    <a:pt x="1" y="66"/>
                    <a:pt x="9" y="94"/>
                  </a:cubicBezTo>
                  <a:cubicBezTo>
                    <a:pt x="12" y="104"/>
                    <a:pt x="18" y="114"/>
                    <a:pt x="22" y="114"/>
                  </a:cubicBezTo>
                  <a:cubicBezTo>
                    <a:pt x="23" y="114"/>
                    <a:pt x="24" y="113"/>
                    <a:pt x="25" y="111"/>
                  </a:cubicBezTo>
                  <a:cubicBezTo>
                    <a:pt x="29" y="94"/>
                    <a:pt x="34" y="78"/>
                    <a:pt x="34" y="62"/>
                  </a:cubicBezTo>
                  <a:cubicBezTo>
                    <a:pt x="38" y="41"/>
                    <a:pt x="34" y="21"/>
                    <a:pt x="25" y="4"/>
                  </a:cubicBezTo>
                  <a:cubicBezTo>
                    <a:pt x="21" y="0"/>
                    <a:pt x="21" y="0"/>
                    <a:pt x="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21"/>
            <p:cNvSpPr/>
            <p:nvPr/>
          </p:nvSpPr>
          <p:spPr>
            <a:xfrm>
              <a:off x="4808750" y="5382900"/>
              <a:ext cx="750" cy="2475"/>
            </a:xfrm>
            <a:custGeom>
              <a:avLst/>
              <a:gdLst/>
              <a:ahLst/>
              <a:cxnLst/>
              <a:rect l="l" t="t" r="r" b="b"/>
              <a:pathLst>
                <a:path w="30" h="99" extrusionOk="0">
                  <a:moveTo>
                    <a:pt x="14" y="0"/>
                  </a:moveTo>
                  <a:cubicBezTo>
                    <a:pt x="10" y="0"/>
                    <a:pt x="7" y="13"/>
                    <a:pt x="1" y="37"/>
                  </a:cubicBezTo>
                  <a:cubicBezTo>
                    <a:pt x="1" y="70"/>
                    <a:pt x="1" y="95"/>
                    <a:pt x="9" y="99"/>
                  </a:cubicBezTo>
                  <a:cubicBezTo>
                    <a:pt x="10" y="99"/>
                    <a:pt x="11" y="99"/>
                    <a:pt x="12" y="99"/>
                  </a:cubicBezTo>
                  <a:cubicBezTo>
                    <a:pt x="19" y="99"/>
                    <a:pt x="26" y="96"/>
                    <a:pt x="30" y="37"/>
                  </a:cubicBezTo>
                  <a:cubicBezTo>
                    <a:pt x="21" y="13"/>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21"/>
            <p:cNvSpPr/>
            <p:nvPr/>
          </p:nvSpPr>
          <p:spPr>
            <a:xfrm>
              <a:off x="4812250" y="5382700"/>
              <a:ext cx="650" cy="2600"/>
            </a:xfrm>
            <a:custGeom>
              <a:avLst/>
              <a:gdLst/>
              <a:ahLst/>
              <a:cxnLst/>
              <a:rect l="l" t="t" r="r" b="b"/>
              <a:pathLst>
                <a:path w="26" h="104" extrusionOk="0">
                  <a:moveTo>
                    <a:pt x="9" y="0"/>
                  </a:moveTo>
                  <a:cubicBezTo>
                    <a:pt x="5" y="17"/>
                    <a:pt x="0" y="33"/>
                    <a:pt x="0" y="45"/>
                  </a:cubicBezTo>
                  <a:cubicBezTo>
                    <a:pt x="0" y="78"/>
                    <a:pt x="5" y="99"/>
                    <a:pt x="9" y="103"/>
                  </a:cubicBezTo>
                  <a:cubicBezTo>
                    <a:pt x="9" y="103"/>
                    <a:pt x="10" y="103"/>
                    <a:pt x="11" y="103"/>
                  </a:cubicBezTo>
                  <a:cubicBezTo>
                    <a:pt x="18" y="103"/>
                    <a:pt x="25" y="84"/>
                    <a:pt x="25" y="25"/>
                  </a:cubicBezTo>
                  <a:cubicBezTo>
                    <a:pt x="21" y="17"/>
                    <a:pt x="17" y="0"/>
                    <a:pt x="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21"/>
            <p:cNvSpPr/>
            <p:nvPr/>
          </p:nvSpPr>
          <p:spPr>
            <a:xfrm>
              <a:off x="4810700" y="5382775"/>
              <a:ext cx="550" cy="2375"/>
            </a:xfrm>
            <a:custGeom>
              <a:avLst/>
              <a:gdLst/>
              <a:ahLst/>
              <a:cxnLst/>
              <a:rect l="l" t="t" r="r" b="b"/>
              <a:pathLst>
                <a:path w="22" h="95" extrusionOk="0">
                  <a:moveTo>
                    <a:pt x="12" y="1"/>
                  </a:moveTo>
                  <a:cubicBezTo>
                    <a:pt x="8" y="1"/>
                    <a:pt x="4" y="14"/>
                    <a:pt x="1" y="46"/>
                  </a:cubicBezTo>
                  <a:cubicBezTo>
                    <a:pt x="1" y="79"/>
                    <a:pt x="5" y="94"/>
                    <a:pt x="11" y="94"/>
                  </a:cubicBezTo>
                  <a:cubicBezTo>
                    <a:pt x="13" y="94"/>
                    <a:pt x="15" y="92"/>
                    <a:pt x="17" y="87"/>
                  </a:cubicBezTo>
                  <a:cubicBezTo>
                    <a:pt x="21" y="71"/>
                    <a:pt x="21" y="51"/>
                    <a:pt x="21" y="34"/>
                  </a:cubicBezTo>
                  <a:cubicBezTo>
                    <a:pt x="21" y="22"/>
                    <a:pt x="21" y="10"/>
                    <a:pt x="13" y="1"/>
                  </a:cubicBezTo>
                  <a:cubicBezTo>
                    <a:pt x="13" y="1"/>
                    <a:pt x="12" y="1"/>
                    <a:pt x="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21"/>
            <p:cNvSpPr/>
            <p:nvPr/>
          </p:nvSpPr>
          <p:spPr>
            <a:xfrm>
              <a:off x="4814100" y="5383000"/>
              <a:ext cx="525" cy="2800"/>
            </a:xfrm>
            <a:custGeom>
              <a:avLst/>
              <a:gdLst/>
              <a:ahLst/>
              <a:cxnLst/>
              <a:rect l="l" t="t" r="r" b="b"/>
              <a:pathLst>
                <a:path w="21" h="112" extrusionOk="0">
                  <a:moveTo>
                    <a:pt x="8" y="1"/>
                  </a:moveTo>
                  <a:cubicBezTo>
                    <a:pt x="4" y="1"/>
                    <a:pt x="0" y="13"/>
                    <a:pt x="0" y="25"/>
                  </a:cubicBezTo>
                  <a:cubicBezTo>
                    <a:pt x="0" y="46"/>
                    <a:pt x="0" y="62"/>
                    <a:pt x="0" y="78"/>
                  </a:cubicBezTo>
                  <a:cubicBezTo>
                    <a:pt x="0" y="87"/>
                    <a:pt x="4" y="95"/>
                    <a:pt x="8" y="99"/>
                  </a:cubicBezTo>
                  <a:cubicBezTo>
                    <a:pt x="8" y="103"/>
                    <a:pt x="13" y="107"/>
                    <a:pt x="13" y="111"/>
                  </a:cubicBezTo>
                  <a:cubicBezTo>
                    <a:pt x="21" y="33"/>
                    <a:pt x="21" y="1"/>
                    <a:pt x="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21"/>
            <p:cNvSpPr/>
            <p:nvPr/>
          </p:nvSpPr>
          <p:spPr>
            <a:xfrm>
              <a:off x="4806300" y="5369900"/>
              <a:ext cx="1150" cy="2700"/>
            </a:xfrm>
            <a:custGeom>
              <a:avLst/>
              <a:gdLst/>
              <a:ahLst/>
              <a:cxnLst/>
              <a:rect l="l" t="t" r="r" b="b"/>
              <a:pathLst>
                <a:path w="46" h="108" extrusionOk="0">
                  <a:moveTo>
                    <a:pt x="23" y="1"/>
                  </a:moveTo>
                  <a:cubicBezTo>
                    <a:pt x="15" y="1"/>
                    <a:pt x="8" y="14"/>
                    <a:pt x="0" y="44"/>
                  </a:cubicBezTo>
                  <a:cubicBezTo>
                    <a:pt x="6" y="90"/>
                    <a:pt x="15" y="107"/>
                    <a:pt x="23" y="107"/>
                  </a:cubicBezTo>
                  <a:cubicBezTo>
                    <a:pt x="28" y="107"/>
                    <a:pt x="33" y="102"/>
                    <a:pt x="37" y="94"/>
                  </a:cubicBezTo>
                  <a:cubicBezTo>
                    <a:pt x="46" y="69"/>
                    <a:pt x="46" y="44"/>
                    <a:pt x="41" y="20"/>
                  </a:cubicBezTo>
                  <a:cubicBezTo>
                    <a:pt x="35" y="8"/>
                    <a:pt x="28" y="1"/>
                    <a:pt x="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21"/>
            <p:cNvSpPr/>
            <p:nvPr/>
          </p:nvSpPr>
          <p:spPr>
            <a:xfrm>
              <a:off x="4808450" y="5369900"/>
              <a:ext cx="850" cy="2450"/>
            </a:xfrm>
            <a:custGeom>
              <a:avLst/>
              <a:gdLst/>
              <a:ahLst/>
              <a:cxnLst/>
              <a:rect l="l" t="t" r="r" b="b"/>
              <a:pathLst>
                <a:path w="34" h="98" extrusionOk="0">
                  <a:moveTo>
                    <a:pt x="18" y="1"/>
                  </a:moveTo>
                  <a:cubicBezTo>
                    <a:pt x="13" y="1"/>
                    <a:pt x="8" y="13"/>
                    <a:pt x="1" y="36"/>
                  </a:cubicBezTo>
                  <a:cubicBezTo>
                    <a:pt x="1" y="77"/>
                    <a:pt x="5" y="94"/>
                    <a:pt x="13" y="94"/>
                  </a:cubicBezTo>
                  <a:cubicBezTo>
                    <a:pt x="14" y="95"/>
                    <a:pt x="17" y="97"/>
                    <a:pt x="19" y="97"/>
                  </a:cubicBezTo>
                  <a:cubicBezTo>
                    <a:pt x="25" y="97"/>
                    <a:pt x="31" y="89"/>
                    <a:pt x="33" y="49"/>
                  </a:cubicBezTo>
                  <a:cubicBezTo>
                    <a:pt x="27" y="16"/>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21"/>
            <p:cNvSpPr/>
            <p:nvPr/>
          </p:nvSpPr>
          <p:spPr>
            <a:xfrm>
              <a:off x="4816250" y="5370100"/>
              <a:ext cx="650" cy="2450"/>
            </a:xfrm>
            <a:custGeom>
              <a:avLst/>
              <a:gdLst/>
              <a:ahLst/>
              <a:cxnLst/>
              <a:rect l="l" t="t" r="r" b="b"/>
              <a:pathLst>
                <a:path w="26" h="98" extrusionOk="0">
                  <a:moveTo>
                    <a:pt x="16" y="0"/>
                  </a:moveTo>
                  <a:cubicBezTo>
                    <a:pt x="15" y="0"/>
                    <a:pt x="14" y="1"/>
                    <a:pt x="13" y="4"/>
                  </a:cubicBezTo>
                  <a:cubicBezTo>
                    <a:pt x="5" y="20"/>
                    <a:pt x="0" y="41"/>
                    <a:pt x="5" y="61"/>
                  </a:cubicBezTo>
                  <a:cubicBezTo>
                    <a:pt x="5" y="86"/>
                    <a:pt x="6" y="98"/>
                    <a:pt x="13" y="98"/>
                  </a:cubicBezTo>
                  <a:cubicBezTo>
                    <a:pt x="16" y="98"/>
                    <a:pt x="20" y="95"/>
                    <a:pt x="25" y="90"/>
                  </a:cubicBezTo>
                  <a:cubicBezTo>
                    <a:pt x="22" y="26"/>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21"/>
            <p:cNvSpPr/>
            <p:nvPr/>
          </p:nvSpPr>
          <p:spPr>
            <a:xfrm>
              <a:off x="4818100" y="5421825"/>
              <a:ext cx="1350" cy="2750"/>
            </a:xfrm>
            <a:custGeom>
              <a:avLst/>
              <a:gdLst/>
              <a:ahLst/>
              <a:cxnLst/>
              <a:rect l="l" t="t" r="r" b="b"/>
              <a:pathLst>
                <a:path w="54" h="110" extrusionOk="0">
                  <a:moveTo>
                    <a:pt x="28" y="1"/>
                  </a:moveTo>
                  <a:cubicBezTo>
                    <a:pt x="18" y="1"/>
                    <a:pt x="9" y="16"/>
                    <a:pt x="0" y="48"/>
                  </a:cubicBezTo>
                  <a:cubicBezTo>
                    <a:pt x="16" y="88"/>
                    <a:pt x="26" y="109"/>
                    <a:pt x="33" y="109"/>
                  </a:cubicBezTo>
                  <a:cubicBezTo>
                    <a:pt x="42" y="109"/>
                    <a:pt x="47" y="83"/>
                    <a:pt x="54" y="31"/>
                  </a:cubicBezTo>
                  <a:cubicBezTo>
                    <a:pt x="44" y="11"/>
                    <a:pt x="36" y="1"/>
                    <a:pt x="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21"/>
            <p:cNvSpPr/>
            <p:nvPr/>
          </p:nvSpPr>
          <p:spPr>
            <a:xfrm>
              <a:off x="4814100" y="5422200"/>
              <a:ext cx="950" cy="2500"/>
            </a:xfrm>
            <a:custGeom>
              <a:avLst/>
              <a:gdLst/>
              <a:ahLst/>
              <a:cxnLst/>
              <a:rect l="l" t="t" r="r" b="b"/>
              <a:pathLst>
                <a:path w="38" h="100" extrusionOk="0">
                  <a:moveTo>
                    <a:pt x="18" y="1"/>
                  </a:moveTo>
                  <a:cubicBezTo>
                    <a:pt x="13" y="1"/>
                    <a:pt x="8" y="13"/>
                    <a:pt x="0" y="37"/>
                  </a:cubicBezTo>
                  <a:cubicBezTo>
                    <a:pt x="0" y="78"/>
                    <a:pt x="4" y="90"/>
                    <a:pt x="13" y="98"/>
                  </a:cubicBezTo>
                  <a:cubicBezTo>
                    <a:pt x="13" y="99"/>
                    <a:pt x="14" y="99"/>
                    <a:pt x="15" y="99"/>
                  </a:cubicBezTo>
                  <a:cubicBezTo>
                    <a:pt x="20" y="99"/>
                    <a:pt x="30" y="87"/>
                    <a:pt x="37" y="45"/>
                  </a:cubicBezTo>
                  <a:cubicBezTo>
                    <a:pt x="29" y="15"/>
                    <a:pt x="23" y="1"/>
                    <a:pt x="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21"/>
            <p:cNvSpPr/>
            <p:nvPr/>
          </p:nvSpPr>
          <p:spPr>
            <a:xfrm>
              <a:off x="4801375" y="5421875"/>
              <a:ext cx="750" cy="2275"/>
            </a:xfrm>
            <a:custGeom>
              <a:avLst/>
              <a:gdLst/>
              <a:ahLst/>
              <a:cxnLst/>
              <a:rect l="l" t="t" r="r" b="b"/>
              <a:pathLst>
                <a:path w="30" h="91" extrusionOk="0">
                  <a:moveTo>
                    <a:pt x="12" y="0"/>
                  </a:moveTo>
                  <a:cubicBezTo>
                    <a:pt x="7" y="0"/>
                    <a:pt x="4" y="21"/>
                    <a:pt x="0" y="91"/>
                  </a:cubicBezTo>
                  <a:lnTo>
                    <a:pt x="25" y="91"/>
                  </a:lnTo>
                  <a:cubicBezTo>
                    <a:pt x="29" y="38"/>
                    <a:pt x="25" y="13"/>
                    <a:pt x="17" y="5"/>
                  </a:cubicBezTo>
                  <a:cubicBezTo>
                    <a:pt x="15" y="2"/>
                    <a:pt x="13" y="0"/>
                    <a:pt x="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21"/>
            <p:cNvSpPr/>
            <p:nvPr/>
          </p:nvSpPr>
          <p:spPr>
            <a:xfrm>
              <a:off x="4803125" y="5422200"/>
              <a:ext cx="625" cy="2325"/>
            </a:xfrm>
            <a:custGeom>
              <a:avLst/>
              <a:gdLst/>
              <a:ahLst/>
              <a:cxnLst/>
              <a:rect l="l" t="t" r="r" b="b"/>
              <a:pathLst>
                <a:path w="25" h="93" extrusionOk="0">
                  <a:moveTo>
                    <a:pt x="14" y="1"/>
                  </a:moveTo>
                  <a:cubicBezTo>
                    <a:pt x="8" y="1"/>
                    <a:pt x="3" y="10"/>
                    <a:pt x="0" y="37"/>
                  </a:cubicBezTo>
                  <a:cubicBezTo>
                    <a:pt x="3" y="76"/>
                    <a:pt x="8" y="92"/>
                    <a:pt x="13" y="92"/>
                  </a:cubicBezTo>
                  <a:cubicBezTo>
                    <a:pt x="15" y="92"/>
                    <a:pt x="18" y="89"/>
                    <a:pt x="21" y="82"/>
                  </a:cubicBezTo>
                  <a:cubicBezTo>
                    <a:pt x="25" y="57"/>
                    <a:pt x="25" y="29"/>
                    <a:pt x="21" y="4"/>
                  </a:cubicBezTo>
                  <a:cubicBezTo>
                    <a:pt x="19" y="2"/>
                    <a:pt x="16" y="1"/>
                    <a:pt x="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21"/>
            <p:cNvSpPr/>
            <p:nvPr/>
          </p:nvSpPr>
          <p:spPr>
            <a:xfrm>
              <a:off x="4804750" y="5421875"/>
              <a:ext cx="650" cy="2350"/>
            </a:xfrm>
            <a:custGeom>
              <a:avLst/>
              <a:gdLst/>
              <a:ahLst/>
              <a:cxnLst/>
              <a:rect l="l" t="t" r="r" b="b"/>
              <a:pathLst>
                <a:path w="26" h="94" extrusionOk="0">
                  <a:moveTo>
                    <a:pt x="13" y="1"/>
                  </a:moveTo>
                  <a:cubicBezTo>
                    <a:pt x="9" y="1"/>
                    <a:pt x="1" y="25"/>
                    <a:pt x="1" y="75"/>
                  </a:cubicBezTo>
                  <a:cubicBezTo>
                    <a:pt x="5" y="87"/>
                    <a:pt x="9" y="94"/>
                    <a:pt x="14" y="94"/>
                  </a:cubicBezTo>
                  <a:cubicBezTo>
                    <a:pt x="18" y="94"/>
                    <a:pt x="22" y="88"/>
                    <a:pt x="26" y="79"/>
                  </a:cubicBezTo>
                  <a:cubicBezTo>
                    <a:pt x="26" y="29"/>
                    <a:pt x="21" y="5"/>
                    <a:pt x="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21"/>
            <p:cNvSpPr/>
            <p:nvPr/>
          </p:nvSpPr>
          <p:spPr>
            <a:xfrm>
              <a:off x="4800975" y="5408375"/>
              <a:ext cx="3300" cy="3575"/>
            </a:xfrm>
            <a:custGeom>
              <a:avLst/>
              <a:gdLst/>
              <a:ahLst/>
              <a:cxnLst/>
              <a:rect l="l" t="t" r="r" b="b"/>
              <a:pathLst>
                <a:path w="132" h="143" extrusionOk="0">
                  <a:moveTo>
                    <a:pt x="60" y="1"/>
                  </a:moveTo>
                  <a:cubicBezTo>
                    <a:pt x="43" y="1"/>
                    <a:pt x="26" y="9"/>
                    <a:pt x="8" y="40"/>
                  </a:cubicBezTo>
                  <a:cubicBezTo>
                    <a:pt x="4" y="52"/>
                    <a:pt x="0" y="61"/>
                    <a:pt x="0" y="73"/>
                  </a:cubicBezTo>
                  <a:cubicBezTo>
                    <a:pt x="7" y="128"/>
                    <a:pt x="17" y="140"/>
                    <a:pt x="27" y="140"/>
                  </a:cubicBezTo>
                  <a:cubicBezTo>
                    <a:pt x="29" y="140"/>
                    <a:pt x="31" y="139"/>
                    <a:pt x="33" y="139"/>
                  </a:cubicBezTo>
                  <a:cubicBezTo>
                    <a:pt x="45" y="134"/>
                    <a:pt x="55" y="129"/>
                    <a:pt x="66" y="129"/>
                  </a:cubicBezTo>
                  <a:cubicBezTo>
                    <a:pt x="74" y="129"/>
                    <a:pt x="82" y="132"/>
                    <a:pt x="90" y="139"/>
                  </a:cubicBezTo>
                  <a:cubicBezTo>
                    <a:pt x="95" y="141"/>
                    <a:pt x="99" y="143"/>
                    <a:pt x="102" y="143"/>
                  </a:cubicBezTo>
                  <a:cubicBezTo>
                    <a:pt x="115" y="143"/>
                    <a:pt x="122" y="125"/>
                    <a:pt x="131" y="93"/>
                  </a:cubicBezTo>
                  <a:cubicBezTo>
                    <a:pt x="131" y="36"/>
                    <a:pt x="127" y="15"/>
                    <a:pt x="119" y="11"/>
                  </a:cubicBezTo>
                  <a:cubicBezTo>
                    <a:pt x="100" y="11"/>
                    <a:pt x="80" y="1"/>
                    <a:pt x="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21"/>
            <p:cNvSpPr/>
            <p:nvPr/>
          </p:nvSpPr>
          <p:spPr>
            <a:xfrm>
              <a:off x="4812750" y="5408625"/>
              <a:ext cx="2500" cy="3475"/>
            </a:xfrm>
            <a:custGeom>
              <a:avLst/>
              <a:gdLst/>
              <a:ahLst/>
              <a:cxnLst/>
              <a:rect l="l" t="t" r="r" b="b"/>
              <a:pathLst>
                <a:path w="100" h="139" extrusionOk="0">
                  <a:moveTo>
                    <a:pt x="24" y="0"/>
                  </a:moveTo>
                  <a:cubicBezTo>
                    <a:pt x="21" y="0"/>
                    <a:pt x="17" y="1"/>
                    <a:pt x="13" y="1"/>
                  </a:cubicBezTo>
                  <a:cubicBezTo>
                    <a:pt x="9" y="1"/>
                    <a:pt x="5" y="26"/>
                    <a:pt x="1" y="38"/>
                  </a:cubicBezTo>
                  <a:cubicBezTo>
                    <a:pt x="9" y="107"/>
                    <a:pt x="17" y="139"/>
                    <a:pt x="28" y="139"/>
                  </a:cubicBezTo>
                  <a:cubicBezTo>
                    <a:pt x="33" y="139"/>
                    <a:pt x="39" y="131"/>
                    <a:pt x="46" y="116"/>
                  </a:cubicBezTo>
                  <a:cubicBezTo>
                    <a:pt x="50" y="113"/>
                    <a:pt x="53" y="103"/>
                    <a:pt x="57" y="103"/>
                  </a:cubicBezTo>
                  <a:cubicBezTo>
                    <a:pt x="57" y="103"/>
                    <a:pt x="58" y="103"/>
                    <a:pt x="58" y="104"/>
                  </a:cubicBezTo>
                  <a:cubicBezTo>
                    <a:pt x="64" y="123"/>
                    <a:pt x="70" y="132"/>
                    <a:pt x="76" y="132"/>
                  </a:cubicBezTo>
                  <a:cubicBezTo>
                    <a:pt x="84" y="132"/>
                    <a:pt x="92" y="116"/>
                    <a:pt x="99" y="88"/>
                  </a:cubicBezTo>
                  <a:cubicBezTo>
                    <a:pt x="99" y="20"/>
                    <a:pt x="99" y="1"/>
                    <a:pt x="93" y="1"/>
                  </a:cubicBezTo>
                  <a:cubicBezTo>
                    <a:pt x="93" y="1"/>
                    <a:pt x="92" y="1"/>
                    <a:pt x="91" y="1"/>
                  </a:cubicBezTo>
                  <a:cubicBezTo>
                    <a:pt x="84" y="3"/>
                    <a:pt x="76" y="4"/>
                    <a:pt x="69" y="4"/>
                  </a:cubicBezTo>
                  <a:cubicBezTo>
                    <a:pt x="54" y="4"/>
                    <a:pt x="39" y="0"/>
                    <a:pt x="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21"/>
            <p:cNvSpPr/>
            <p:nvPr/>
          </p:nvSpPr>
          <p:spPr>
            <a:xfrm>
              <a:off x="4808975" y="5408125"/>
              <a:ext cx="1650" cy="3650"/>
            </a:xfrm>
            <a:custGeom>
              <a:avLst/>
              <a:gdLst/>
              <a:ahLst/>
              <a:cxnLst/>
              <a:rect l="l" t="t" r="r" b="b"/>
              <a:pathLst>
                <a:path w="66" h="146" extrusionOk="0">
                  <a:moveTo>
                    <a:pt x="52" y="7"/>
                  </a:moveTo>
                  <a:cubicBezTo>
                    <a:pt x="51" y="7"/>
                    <a:pt x="50" y="7"/>
                    <a:pt x="49" y="9"/>
                  </a:cubicBezTo>
                  <a:cubicBezTo>
                    <a:pt x="33" y="21"/>
                    <a:pt x="17" y="1"/>
                    <a:pt x="0" y="79"/>
                  </a:cubicBezTo>
                  <a:cubicBezTo>
                    <a:pt x="8" y="134"/>
                    <a:pt x="18" y="145"/>
                    <a:pt x="28" y="145"/>
                  </a:cubicBezTo>
                  <a:cubicBezTo>
                    <a:pt x="33" y="145"/>
                    <a:pt x="39" y="142"/>
                    <a:pt x="45" y="140"/>
                  </a:cubicBezTo>
                  <a:cubicBezTo>
                    <a:pt x="62" y="140"/>
                    <a:pt x="62" y="112"/>
                    <a:pt x="66" y="54"/>
                  </a:cubicBezTo>
                  <a:cubicBezTo>
                    <a:pt x="62" y="21"/>
                    <a:pt x="56" y="7"/>
                    <a:pt x="52" y="7"/>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21"/>
            <p:cNvSpPr/>
            <p:nvPr/>
          </p:nvSpPr>
          <p:spPr>
            <a:xfrm>
              <a:off x="4806800" y="5408500"/>
              <a:ext cx="1475" cy="3075"/>
            </a:xfrm>
            <a:custGeom>
              <a:avLst/>
              <a:gdLst/>
              <a:ahLst/>
              <a:cxnLst/>
              <a:rect l="l" t="t" r="r" b="b"/>
              <a:pathLst>
                <a:path w="59" h="123" extrusionOk="0">
                  <a:moveTo>
                    <a:pt x="38" y="0"/>
                  </a:moveTo>
                  <a:cubicBezTo>
                    <a:pt x="26" y="0"/>
                    <a:pt x="13" y="10"/>
                    <a:pt x="1" y="60"/>
                  </a:cubicBezTo>
                  <a:cubicBezTo>
                    <a:pt x="13" y="101"/>
                    <a:pt x="24" y="122"/>
                    <a:pt x="34" y="122"/>
                  </a:cubicBezTo>
                  <a:cubicBezTo>
                    <a:pt x="41" y="122"/>
                    <a:pt x="48" y="112"/>
                    <a:pt x="54" y="93"/>
                  </a:cubicBezTo>
                  <a:cubicBezTo>
                    <a:pt x="54" y="76"/>
                    <a:pt x="58" y="60"/>
                    <a:pt x="58" y="39"/>
                  </a:cubicBezTo>
                  <a:cubicBezTo>
                    <a:pt x="58" y="27"/>
                    <a:pt x="54" y="15"/>
                    <a:pt x="50" y="2"/>
                  </a:cubicBezTo>
                  <a:cubicBezTo>
                    <a:pt x="46" y="1"/>
                    <a:pt x="42" y="0"/>
                    <a:pt x="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21"/>
            <p:cNvSpPr/>
            <p:nvPr/>
          </p:nvSpPr>
          <p:spPr>
            <a:xfrm>
              <a:off x="4804850" y="5408750"/>
              <a:ext cx="1275" cy="3250"/>
            </a:xfrm>
            <a:custGeom>
              <a:avLst/>
              <a:gdLst/>
              <a:ahLst/>
              <a:cxnLst/>
              <a:rect l="l" t="t" r="r" b="b"/>
              <a:pathLst>
                <a:path w="51" h="130" extrusionOk="0">
                  <a:moveTo>
                    <a:pt x="22" y="0"/>
                  </a:moveTo>
                  <a:cubicBezTo>
                    <a:pt x="13" y="0"/>
                    <a:pt x="5" y="13"/>
                    <a:pt x="1" y="78"/>
                  </a:cubicBezTo>
                  <a:cubicBezTo>
                    <a:pt x="9" y="91"/>
                    <a:pt x="13" y="107"/>
                    <a:pt x="22" y="119"/>
                  </a:cubicBezTo>
                  <a:cubicBezTo>
                    <a:pt x="25" y="126"/>
                    <a:pt x="28" y="129"/>
                    <a:pt x="31" y="129"/>
                  </a:cubicBezTo>
                  <a:cubicBezTo>
                    <a:pt x="38" y="129"/>
                    <a:pt x="43" y="108"/>
                    <a:pt x="46" y="78"/>
                  </a:cubicBezTo>
                  <a:cubicBezTo>
                    <a:pt x="50" y="58"/>
                    <a:pt x="50" y="37"/>
                    <a:pt x="46" y="17"/>
                  </a:cubicBezTo>
                  <a:cubicBezTo>
                    <a:pt x="42" y="5"/>
                    <a:pt x="34" y="0"/>
                    <a:pt x="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21"/>
            <p:cNvSpPr/>
            <p:nvPr/>
          </p:nvSpPr>
          <p:spPr>
            <a:xfrm>
              <a:off x="4811225" y="5408475"/>
              <a:ext cx="1150" cy="3275"/>
            </a:xfrm>
            <a:custGeom>
              <a:avLst/>
              <a:gdLst/>
              <a:ahLst/>
              <a:cxnLst/>
              <a:rect l="l" t="t" r="r" b="b"/>
              <a:pathLst>
                <a:path w="46" h="131" extrusionOk="0">
                  <a:moveTo>
                    <a:pt x="25" y="1"/>
                  </a:moveTo>
                  <a:cubicBezTo>
                    <a:pt x="16" y="1"/>
                    <a:pt x="6" y="10"/>
                    <a:pt x="0" y="61"/>
                  </a:cubicBezTo>
                  <a:cubicBezTo>
                    <a:pt x="9" y="109"/>
                    <a:pt x="16" y="131"/>
                    <a:pt x="24" y="131"/>
                  </a:cubicBezTo>
                  <a:cubicBezTo>
                    <a:pt x="27" y="131"/>
                    <a:pt x="30" y="128"/>
                    <a:pt x="33" y="122"/>
                  </a:cubicBezTo>
                  <a:cubicBezTo>
                    <a:pt x="41" y="98"/>
                    <a:pt x="46" y="73"/>
                    <a:pt x="46" y="48"/>
                  </a:cubicBezTo>
                  <a:cubicBezTo>
                    <a:pt x="46" y="11"/>
                    <a:pt x="37" y="3"/>
                    <a:pt x="33" y="3"/>
                  </a:cubicBezTo>
                  <a:cubicBezTo>
                    <a:pt x="31" y="2"/>
                    <a:pt x="28" y="1"/>
                    <a:pt x="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21"/>
            <p:cNvSpPr/>
            <p:nvPr/>
          </p:nvSpPr>
          <p:spPr>
            <a:xfrm>
              <a:off x="4817475" y="5408425"/>
              <a:ext cx="950" cy="3050"/>
            </a:xfrm>
            <a:custGeom>
              <a:avLst/>
              <a:gdLst/>
              <a:ahLst/>
              <a:cxnLst/>
              <a:rect l="l" t="t" r="r" b="b"/>
              <a:pathLst>
                <a:path w="38" h="122" extrusionOk="0">
                  <a:moveTo>
                    <a:pt x="18" y="1"/>
                  </a:moveTo>
                  <a:cubicBezTo>
                    <a:pt x="15" y="1"/>
                    <a:pt x="12" y="4"/>
                    <a:pt x="9" y="9"/>
                  </a:cubicBezTo>
                  <a:cubicBezTo>
                    <a:pt x="5" y="26"/>
                    <a:pt x="1" y="46"/>
                    <a:pt x="1" y="63"/>
                  </a:cubicBezTo>
                  <a:cubicBezTo>
                    <a:pt x="1" y="79"/>
                    <a:pt x="5" y="96"/>
                    <a:pt x="9" y="112"/>
                  </a:cubicBezTo>
                  <a:cubicBezTo>
                    <a:pt x="12" y="119"/>
                    <a:pt x="15" y="122"/>
                    <a:pt x="17" y="122"/>
                  </a:cubicBezTo>
                  <a:cubicBezTo>
                    <a:pt x="24" y="122"/>
                    <a:pt x="29" y="98"/>
                    <a:pt x="38" y="50"/>
                  </a:cubicBezTo>
                  <a:cubicBezTo>
                    <a:pt x="32" y="14"/>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21"/>
            <p:cNvSpPr/>
            <p:nvPr/>
          </p:nvSpPr>
          <p:spPr>
            <a:xfrm>
              <a:off x="4818600" y="5408550"/>
              <a:ext cx="750" cy="2900"/>
            </a:xfrm>
            <a:custGeom>
              <a:avLst/>
              <a:gdLst/>
              <a:ahLst/>
              <a:cxnLst/>
              <a:rect l="l" t="t" r="r" b="b"/>
              <a:pathLst>
                <a:path w="30" h="116" extrusionOk="0">
                  <a:moveTo>
                    <a:pt x="13" y="0"/>
                  </a:moveTo>
                  <a:cubicBezTo>
                    <a:pt x="9" y="13"/>
                    <a:pt x="5" y="29"/>
                    <a:pt x="5" y="41"/>
                  </a:cubicBezTo>
                  <a:cubicBezTo>
                    <a:pt x="1" y="66"/>
                    <a:pt x="5" y="91"/>
                    <a:pt x="17" y="115"/>
                  </a:cubicBezTo>
                  <a:cubicBezTo>
                    <a:pt x="21" y="115"/>
                    <a:pt x="30" y="82"/>
                    <a:pt x="30" y="49"/>
                  </a:cubicBezTo>
                  <a:cubicBezTo>
                    <a:pt x="30" y="21"/>
                    <a:pt x="25" y="0"/>
                    <a:pt x="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21"/>
            <p:cNvSpPr/>
            <p:nvPr/>
          </p:nvSpPr>
          <p:spPr>
            <a:xfrm>
              <a:off x="4816150" y="5408850"/>
              <a:ext cx="625" cy="1925"/>
            </a:xfrm>
            <a:custGeom>
              <a:avLst/>
              <a:gdLst/>
              <a:ahLst/>
              <a:cxnLst/>
              <a:rect l="l" t="t" r="r" b="b"/>
              <a:pathLst>
                <a:path w="25" h="77" extrusionOk="0">
                  <a:moveTo>
                    <a:pt x="12" y="0"/>
                  </a:moveTo>
                  <a:cubicBezTo>
                    <a:pt x="9" y="0"/>
                    <a:pt x="6" y="11"/>
                    <a:pt x="0" y="33"/>
                  </a:cubicBezTo>
                  <a:cubicBezTo>
                    <a:pt x="5" y="63"/>
                    <a:pt x="7" y="77"/>
                    <a:pt x="10" y="77"/>
                  </a:cubicBezTo>
                  <a:cubicBezTo>
                    <a:pt x="13" y="77"/>
                    <a:pt x="17" y="64"/>
                    <a:pt x="25" y="37"/>
                  </a:cubicBezTo>
                  <a:cubicBezTo>
                    <a:pt x="19"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21"/>
            <p:cNvSpPr/>
            <p:nvPr/>
          </p:nvSpPr>
          <p:spPr>
            <a:xfrm>
              <a:off x="4811950" y="5329550"/>
              <a:ext cx="18975" cy="4650"/>
            </a:xfrm>
            <a:custGeom>
              <a:avLst/>
              <a:gdLst/>
              <a:ahLst/>
              <a:cxnLst/>
              <a:rect l="l" t="t" r="r" b="b"/>
              <a:pathLst>
                <a:path w="759" h="186" extrusionOk="0">
                  <a:moveTo>
                    <a:pt x="671" y="0"/>
                  </a:moveTo>
                  <a:cubicBezTo>
                    <a:pt x="662" y="0"/>
                    <a:pt x="653" y="3"/>
                    <a:pt x="644" y="9"/>
                  </a:cubicBezTo>
                  <a:cubicBezTo>
                    <a:pt x="624" y="21"/>
                    <a:pt x="603" y="29"/>
                    <a:pt x="579" y="29"/>
                  </a:cubicBezTo>
                  <a:cubicBezTo>
                    <a:pt x="566" y="34"/>
                    <a:pt x="558" y="42"/>
                    <a:pt x="550" y="46"/>
                  </a:cubicBezTo>
                  <a:lnTo>
                    <a:pt x="476" y="46"/>
                  </a:lnTo>
                  <a:cubicBezTo>
                    <a:pt x="423" y="38"/>
                    <a:pt x="369" y="29"/>
                    <a:pt x="316" y="21"/>
                  </a:cubicBezTo>
                  <a:cubicBezTo>
                    <a:pt x="275" y="13"/>
                    <a:pt x="238" y="1"/>
                    <a:pt x="201" y="1"/>
                  </a:cubicBezTo>
                  <a:cubicBezTo>
                    <a:pt x="189" y="1"/>
                    <a:pt x="177" y="13"/>
                    <a:pt x="160" y="17"/>
                  </a:cubicBezTo>
                  <a:cubicBezTo>
                    <a:pt x="136" y="28"/>
                    <a:pt x="109" y="44"/>
                    <a:pt x="82" y="44"/>
                  </a:cubicBezTo>
                  <a:cubicBezTo>
                    <a:pt x="69" y="44"/>
                    <a:pt x="55" y="40"/>
                    <a:pt x="41" y="29"/>
                  </a:cubicBezTo>
                  <a:cubicBezTo>
                    <a:pt x="38" y="23"/>
                    <a:pt x="31" y="20"/>
                    <a:pt x="24" y="20"/>
                  </a:cubicBezTo>
                  <a:cubicBezTo>
                    <a:pt x="21" y="20"/>
                    <a:pt x="19" y="20"/>
                    <a:pt x="17" y="21"/>
                  </a:cubicBezTo>
                  <a:cubicBezTo>
                    <a:pt x="12" y="21"/>
                    <a:pt x="8" y="34"/>
                    <a:pt x="0" y="46"/>
                  </a:cubicBezTo>
                  <a:cubicBezTo>
                    <a:pt x="0" y="107"/>
                    <a:pt x="8" y="140"/>
                    <a:pt x="17" y="144"/>
                  </a:cubicBezTo>
                  <a:cubicBezTo>
                    <a:pt x="37" y="153"/>
                    <a:pt x="58" y="161"/>
                    <a:pt x="82" y="165"/>
                  </a:cubicBezTo>
                  <a:cubicBezTo>
                    <a:pt x="111" y="161"/>
                    <a:pt x="136" y="157"/>
                    <a:pt x="160" y="144"/>
                  </a:cubicBezTo>
                  <a:cubicBezTo>
                    <a:pt x="168" y="144"/>
                    <a:pt x="177" y="157"/>
                    <a:pt x="181" y="157"/>
                  </a:cubicBezTo>
                  <a:cubicBezTo>
                    <a:pt x="226" y="148"/>
                    <a:pt x="271" y="148"/>
                    <a:pt x="316" y="148"/>
                  </a:cubicBezTo>
                  <a:cubicBezTo>
                    <a:pt x="357" y="161"/>
                    <a:pt x="398" y="165"/>
                    <a:pt x="435" y="173"/>
                  </a:cubicBezTo>
                  <a:cubicBezTo>
                    <a:pt x="476" y="181"/>
                    <a:pt x="513" y="185"/>
                    <a:pt x="554" y="185"/>
                  </a:cubicBezTo>
                  <a:cubicBezTo>
                    <a:pt x="579" y="181"/>
                    <a:pt x="599" y="173"/>
                    <a:pt x="620" y="157"/>
                  </a:cubicBezTo>
                  <a:cubicBezTo>
                    <a:pt x="634" y="152"/>
                    <a:pt x="647" y="140"/>
                    <a:pt x="659" y="140"/>
                  </a:cubicBezTo>
                  <a:cubicBezTo>
                    <a:pt x="668" y="140"/>
                    <a:pt x="677" y="146"/>
                    <a:pt x="685" y="165"/>
                  </a:cubicBezTo>
                  <a:cubicBezTo>
                    <a:pt x="689" y="160"/>
                    <a:pt x="692" y="158"/>
                    <a:pt x="695" y="158"/>
                  </a:cubicBezTo>
                  <a:cubicBezTo>
                    <a:pt x="701" y="158"/>
                    <a:pt x="707" y="166"/>
                    <a:pt x="712" y="166"/>
                  </a:cubicBezTo>
                  <a:cubicBezTo>
                    <a:pt x="717" y="166"/>
                    <a:pt x="722" y="160"/>
                    <a:pt x="726" y="136"/>
                  </a:cubicBezTo>
                  <a:cubicBezTo>
                    <a:pt x="726" y="133"/>
                    <a:pt x="727" y="132"/>
                    <a:pt x="729" y="132"/>
                  </a:cubicBezTo>
                  <a:cubicBezTo>
                    <a:pt x="731" y="132"/>
                    <a:pt x="736" y="136"/>
                    <a:pt x="739" y="136"/>
                  </a:cubicBezTo>
                  <a:cubicBezTo>
                    <a:pt x="739" y="137"/>
                    <a:pt x="740" y="137"/>
                    <a:pt x="740" y="137"/>
                  </a:cubicBezTo>
                  <a:cubicBezTo>
                    <a:pt x="744" y="137"/>
                    <a:pt x="751" y="120"/>
                    <a:pt x="755" y="83"/>
                  </a:cubicBezTo>
                  <a:cubicBezTo>
                    <a:pt x="759" y="49"/>
                    <a:pt x="751" y="26"/>
                    <a:pt x="743" y="26"/>
                  </a:cubicBezTo>
                  <a:cubicBezTo>
                    <a:pt x="742" y="26"/>
                    <a:pt x="740" y="27"/>
                    <a:pt x="739" y="29"/>
                  </a:cubicBezTo>
                  <a:cubicBezTo>
                    <a:pt x="736" y="33"/>
                    <a:pt x="734" y="35"/>
                    <a:pt x="731" y="35"/>
                  </a:cubicBezTo>
                  <a:cubicBezTo>
                    <a:pt x="726" y="35"/>
                    <a:pt x="720" y="27"/>
                    <a:pt x="714" y="21"/>
                  </a:cubicBezTo>
                  <a:cubicBezTo>
                    <a:pt x="701" y="8"/>
                    <a:pt x="686" y="0"/>
                    <a:pt x="67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21"/>
            <p:cNvSpPr/>
            <p:nvPr/>
          </p:nvSpPr>
          <p:spPr>
            <a:xfrm>
              <a:off x="4801375" y="5329500"/>
              <a:ext cx="10275" cy="4075"/>
            </a:xfrm>
            <a:custGeom>
              <a:avLst/>
              <a:gdLst/>
              <a:ahLst/>
              <a:cxnLst/>
              <a:rect l="l" t="t" r="r" b="b"/>
              <a:pathLst>
                <a:path w="411" h="163" extrusionOk="0">
                  <a:moveTo>
                    <a:pt x="230" y="1"/>
                  </a:moveTo>
                  <a:cubicBezTo>
                    <a:pt x="218" y="1"/>
                    <a:pt x="206" y="5"/>
                    <a:pt x="193" y="19"/>
                  </a:cubicBezTo>
                  <a:cubicBezTo>
                    <a:pt x="186" y="14"/>
                    <a:pt x="179" y="12"/>
                    <a:pt x="172" y="12"/>
                  </a:cubicBezTo>
                  <a:cubicBezTo>
                    <a:pt x="145" y="12"/>
                    <a:pt x="119" y="39"/>
                    <a:pt x="92" y="39"/>
                  </a:cubicBezTo>
                  <a:cubicBezTo>
                    <a:pt x="85" y="39"/>
                    <a:pt x="78" y="37"/>
                    <a:pt x="70" y="31"/>
                  </a:cubicBezTo>
                  <a:cubicBezTo>
                    <a:pt x="66" y="27"/>
                    <a:pt x="62" y="26"/>
                    <a:pt x="57" y="26"/>
                  </a:cubicBezTo>
                  <a:cubicBezTo>
                    <a:pt x="47" y="26"/>
                    <a:pt x="37" y="31"/>
                    <a:pt x="29" y="31"/>
                  </a:cubicBezTo>
                  <a:cubicBezTo>
                    <a:pt x="13" y="31"/>
                    <a:pt x="13" y="52"/>
                    <a:pt x="0" y="85"/>
                  </a:cubicBezTo>
                  <a:cubicBezTo>
                    <a:pt x="10" y="124"/>
                    <a:pt x="17" y="142"/>
                    <a:pt x="26" y="142"/>
                  </a:cubicBezTo>
                  <a:cubicBezTo>
                    <a:pt x="28" y="142"/>
                    <a:pt x="31" y="141"/>
                    <a:pt x="33" y="138"/>
                  </a:cubicBezTo>
                  <a:cubicBezTo>
                    <a:pt x="37" y="135"/>
                    <a:pt x="41" y="134"/>
                    <a:pt x="43" y="134"/>
                  </a:cubicBezTo>
                  <a:cubicBezTo>
                    <a:pt x="49" y="134"/>
                    <a:pt x="52" y="138"/>
                    <a:pt x="58" y="138"/>
                  </a:cubicBezTo>
                  <a:lnTo>
                    <a:pt x="83" y="142"/>
                  </a:lnTo>
                  <a:lnTo>
                    <a:pt x="115" y="150"/>
                  </a:lnTo>
                  <a:cubicBezTo>
                    <a:pt x="115" y="150"/>
                    <a:pt x="117" y="152"/>
                    <a:pt x="120" y="152"/>
                  </a:cubicBezTo>
                  <a:cubicBezTo>
                    <a:pt x="121" y="152"/>
                    <a:pt x="122" y="152"/>
                    <a:pt x="124" y="150"/>
                  </a:cubicBezTo>
                  <a:cubicBezTo>
                    <a:pt x="135" y="139"/>
                    <a:pt x="147" y="135"/>
                    <a:pt x="157" y="135"/>
                  </a:cubicBezTo>
                  <a:cubicBezTo>
                    <a:pt x="173" y="135"/>
                    <a:pt x="187" y="142"/>
                    <a:pt x="202" y="142"/>
                  </a:cubicBezTo>
                  <a:cubicBezTo>
                    <a:pt x="206" y="142"/>
                    <a:pt x="210" y="138"/>
                    <a:pt x="214" y="134"/>
                  </a:cubicBezTo>
                  <a:cubicBezTo>
                    <a:pt x="223" y="125"/>
                    <a:pt x="232" y="118"/>
                    <a:pt x="241" y="118"/>
                  </a:cubicBezTo>
                  <a:cubicBezTo>
                    <a:pt x="248" y="118"/>
                    <a:pt x="256" y="123"/>
                    <a:pt x="263" y="134"/>
                  </a:cubicBezTo>
                  <a:cubicBezTo>
                    <a:pt x="263" y="142"/>
                    <a:pt x="271" y="142"/>
                    <a:pt x="280" y="142"/>
                  </a:cubicBezTo>
                  <a:cubicBezTo>
                    <a:pt x="286" y="139"/>
                    <a:pt x="293" y="136"/>
                    <a:pt x="300" y="136"/>
                  </a:cubicBezTo>
                  <a:cubicBezTo>
                    <a:pt x="309" y="136"/>
                    <a:pt x="319" y="142"/>
                    <a:pt x="329" y="159"/>
                  </a:cubicBezTo>
                  <a:cubicBezTo>
                    <a:pt x="330" y="161"/>
                    <a:pt x="331" y="162"/>
                    <a:pt x="333" y="162"/>
                  </a:cubicBezTo>
                  <a:cubicBezTo>
                    <a:pt x="337" y="162"/>
                    <a:pt x="342" y="156"/>
                    <a:pt x="345" y="150"/>
                  </a:cubicBezTo>
                  <a:cubicBezTo>
                    <a:pt x="349" y="142"/>
                    <a:pt x="353" y="113"/>
                    <a:pt x="362" y="97"/>
                  </a:cubicBezTo>
                  <a:cubicBezTo>
                    <a:pt x="377" y="129"/>
                    <a:pt x="385" y="146"/>
                    <a:pt x="391" y="146"/>
                  </a:cubicBezTo>
                  <a:cubicBezTo>
                    <a:pt x="398" y="146"/>
                    <a:pt x="402" y="122"/>
                    <a:pt x="411" y="68"/>
                  </a:cubicBezTo>
                  <a:cubicBezTo>
                    <a:pt x="411" y="36"/>
                    <a:pt x="407" y="15"/>
                    <a:pt x="403" y="15"/>
                  </a:cubicBezTo>
                  <a:cubicBezTo>
                    <a:pt x="397" y="15"/>
                    <a:pt x="393" y="13"/>
                    <a:pt x="390" y="13"/>
                  </a:cubicBezTo>
                  <a:cubicBezTo>
                    <a:pt x="389" y="13"/>
                    <a:pt x="388" y="14"/>
                    <a:pt x="386" y="15"/>
                  </a:cubicBezTo>
                  <a:cubicBezTo>
                    <a:pt x="376" y="26"/>
                    <a:pt x="366" y="30"/>
                    <a:pt x="355" y="30"/>
                  </a:cubicBezTo>
                  <a:cubicBezTo>
                    <a:pt x="339" y="30"/>
                    <a:pt x="321" y="22"/>
                    <a:pt x="304" y="19"/>
                  </a:cubicBezTo>
                  <a:cubicBezTo>
                    <a:pt x="280" y="19"/>
                    <a:pt x="255" y="1"/>
                    <a:pt x="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21"/>
            <p:cNvSpPr/>
            <p:nvPr/>
          </p:nvSpPr>
          <p:spPr>
            <a:xfrm>
              <a:off x="4791625" y="5330075"/>
              <a:ext cx="7825" cy="3275"/>
            </a:xfrm>
            <a:custGeom>
              <a:avLst/>
              <a:gdLst/>
              <a:ahLst/>
              <a:cxnLst/>
              <a:rect l="l" t="t" r="r" b="b"/>
              <a:pathLst>
                <a:path w="313" h="131" extrusionOk="0">
                  <a:moveTo>
                    <a:pt x="230" y="0"/>
                  </a:moveTo>
                  <a:cubicBezTo>
                    <a:pt x="202" y="0"/>
                    <a:pt x="173" y="0"/>
                    <a:pt x="148" y="4"/>
                  </a:cubicBezTo>
                  <a:cubicBezTo>
                    <a:pt x="132" y="4"/>
                    <a:pt x="116" y="21"/>
                    <a:pt x="103" y="25"/>
                  </a:cubicBezTo>
                  <a:cubicBezTo>
                    <a:pt x="95" y="26"/>
                    <a:pt x="86" y="27"/>
                    <a:pt x="78" y="27"/>
                  </a:cubicBezTo>
                  <a:cubicBezTo>
                    <a:pt x="60" y="27"/>
                    <a:pt x="42" y="25"/>
                    <a:pt x="25" y="25"/>
                  </a:cubicBezTo>
                  <a:cubicBezTo>
                    <a:pt x="17" y="25"/>
                    <a:pt x="9" y="25"/>
                    <a:pt x="1" y="54"/>
                  </a:cubicBezTo>
                  <a:cubicBezTo>
                    <a:pt x="13" y="109"/>
                    <a:pt x="24" y="126"/>
                    <a:pt x="36" y="126"/>
                  </a:cubicBezTo>
                  <a:cubicBezTo>
                    <a:pt x="43" y="126"/>
                    <a:pt x="50" y="119"/>
                    <a:pt x="58" y="111"/>
                  </a:cubicBezTo>
                  <a:cubicBezTo>
                    <a:pt x="62" y="107"/>
                    <a:pt x="66" y="104"/>
                    <a:pt x="70" y="104"/>
                  </a:cubicBezTo>
                  <a:cubicBezTo>
                    <a:pt x="75" y="104"/>
                    <a:pt x="79" y="107"/>
                    <a:pt x="83" y="115"/>
                  </a:cubicBezTo>
                  <a:cubicBezTo>
                    <a:pt x="86" y="124"/>
                    <a:pt x="89" y="131"/>
                    <a:pt x="93" y="131"/>
                  </a:cubicBezTo>
                  <a:cubicBezTo>
                    <a:pt x="95" y="131"/>
                    <a:pt x="97" y="130"/>
                    <a:pt x="99" y="127"/>
                  </a:cubicBezTo>
                  <a:cubicBezTo>
                    <a:pt x="106" y="113"/>
                    <a:pt x="114" y="109"/>
                    <a:pt x="121" y="109"/>
                  </a:cubicBezTo>
                  <a:cubicBezTo>
                    <a:pt x="132" y="109"/>
                    <a:pt x="143" y="118"/>
                    <a:pt x="155" y="118"/>
                  </a:cubicBezTo>
                  <a:cubicBezTo>
                    <a:pt x="158" y="118"/>
                    <a:pt x="161" y="117"/>
                    <a:pt x="165" y="115"/>
                  </a:cubicBezTo>
                  <a:cubicBezTo>
                    <a:pt x="172" y="111"/>
                    <a:pt x="179" y="110"/>
                    <a:pt x="186" y="110"/>
                  </a:cubicBezTo>
                  <a:cubicBezTo>
                    <a:pt x="201" y="110"/>
                    <a:pt x="217" y="115"/>
                    <a:pt x="230" y="115"/>
                  </a:cubicBezTo>
                  <a:cubicBezTo>
                    <a:pt x="239" y="115"/>
                    <a:pt x="243" y="111"/>
                    <a:pt x="251" y="107"/>
                  </a:cubicBezTo>
                  <a:lnTo>
                    <a:pt x="288" y="95"/>
                  </a:lnTo>
                  <a:cubicBezTo>
                    <a:pt x="288" y="94"/>
                    <a:pt x="289" y="94"/>
                    <a:pt x="290" y="94"/>
                  </a:cubicBezTo>
                  <a:cubicBezTo>
                    <a:pt x="293" y="94"/>
                    <a:pt x="296" y="97"/>
                    <a:pt x="300" y="97"/>
                  </a:cubicBezTo>
                  <a:cubicBezTo>
                    <a:pt x="305" y="97"/>
                    <a:pt x="310" y="89"/>
                    <a:pt x="313" y="49"/>
                  </a:cubicBezTo>
                  <a:cubicBezTo>
                    <a:pt x="313" y="13"/>
                    <a:pt x="308" y="0"/>
                    <a:pt x="28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21"/>
            <p:cNvSpPr/>
            <p:nvPr/>
          </p:nvSpPr>
          <p:spPr>
            <a:xfrm>
              <a:off x="4787125" y="5330625"/>
              <a:ext cx="3100" cy="2525"/>
            </a:xfrm>
            <a:custGeom>
              <a:avLst/>
              <a:gdLst/>
              <a:ahLst/>
              <a:cxnLst/>
              <a:rect l="l" t="t" r="r" b="b"/>
              <a:pathLst>
                <a:path w="124" h="101" extrusionOk="0">
                  <a:moveTo>
                    <a:pt x="68" y="1"/>
                  </a:moveTo>
                  <a:cubicBezTo>
                    <a:pt x="50" y="1"/>
                    <a:pt x="33" y="3"/>
                    <a:pt x="17" y="7"/>
                  </a:cubicBezTo>
                  <a:cubicBezTo>
                    <a:pt x="8" y="7"/>
                    <a:pt x="4" y="19"/>
                    <a:pt x="0" y="27"/>
                  </a:cubicBezTo>
                  <a:cubicBezTo>
                    <a:pt x="4" y="81"/>
                    <a:pt x="12" y="97"/>
                    <a:pt x="21" y="97"/>
                  </a:cubicBezTo>
                  <a:cubicBezTo>
                    <a:pt x="27" y="99"/>
                    <a:pt x="33" y="100"/>
                    <a:pt x="40" y="100"/>
                  </a:cubicBezTo>
                  <a:cubicBezTo>
                    <a:pt x="46" y="100"/>
                    <a:pt x="53" y="99"/>
                    <a:pt x="62" y="97"/>
                  </a:cubicBezTo>
                  <a:cubicBezTo>
                    <a:pt x="71" y="94"/>
                    <a:pt x="82" y="83"/>
                    <a:pt x="92" y="83"/>
                  </a:cubicBezTo>
                  <a:cubicBezTo>
                    <a:pt x="96" y="83"/>
                    <a:pt x="99" y="84"/>
                    <a:pt x="103" y="89"/>
                  </a:cubicBezTo>
                  <a:cubicBezTo>
                    <a:pt x="105" y="93"/>
                    <a:pt x="107" y="95"/>
                    <a:pt x="109" y="95"/>
                  </a:cubicBezTo>
                  <a:cubicBezTo>
                    <a:pt x="115" y="95"/>
                    <a:pt x="117" y="63"/>
                    <a:pt x="123" y="7"/>
                  </a:cubicBezTo>
                  <a:cubicBezTo>
                    <a:pt x="105" y="3"/>
                    <a:pt x="86" y="1"/>
                    <a:pt x="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21"/>
            <p:cNvSpPr/>
            <p:nvPr/>
          </p:nvSpPr>
          <p:spPr>
            <a:xfrm>
              <a:off x="4790500" y="5330650"/>
              <a:ext cx="650" cy="2325"/>
            </a:xfrm>
            <a:custGeom>
              <a:avLst/>
              <a:gdLst/>
              <a:ahLst/>
              <a:cxnLst/>
              <a:rect l="l" t="t" r="r" b="b"/>
              <a:pathLst>
                <a:path w="26" h="93" extrusionOk="0">
                  <a:moveTo>
                    <a:pt x="16" y="1"/>
                  </a:moveTo>
                  <a:cubicBezTo>
                    <a:pt x="15" y="1"/>
                    <a:pt x="14" y="1"/>
                    <a:pt x="13" y="2"/>
                  </a:cubicBezTo>
                  <a:cubicBezTo>
                    <a:pt x="9" y="14"/>
                    <a:pt x="5" y="26"/>
                    <a:pt x="5" y="35"/>
                  </a:cubicBezTo>
                  <a:cubicBezTo>
                    <a:pt x="1" y="59"/>
                    <a:pt x="9" y="92"/>
                    <a:pt x="17" y="92"/>
                  </a:cubicBezTo>
                  <a:cubicBezTo>
                    <a:pt x="21" y="76"/>
                    <a:pt x="25" y="59"/>
                    <a:pt x="25" y="47"/>
                  </a:cubicBezTo>
                  <a:cubicBezTo>
                    <a:pt x="25" y="12"/>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21"/>
            <p:cNvSpPr/>
            <p:nvPr/>
          </p:nvSpPr>
          <p:spPr>
            <a:xfrm>
              <a:off x="4800350" y="5330475"/>
              <a:ext cx="650" cy="1750"/>
            </a:xfrm>
            <a:custGeom>
              <a:avLst/>
              <a:gdLst/>
              <a:ahLst/>
              <a:cxnLst/>
              <a:rect l="l" t="t" r="r" b="b"/>
              <a:pathLst>
                <a:path w="26" h="70" extrusionOk="0">
                  <a:moveTo>
                    <a:pt x="17" y="1"/>
                  </a:moveTo>
                  <a:cubicBezTo>
                    <a:pt x="9" y="1"/>
                    <a:pt x="5" y="5"/>
                    <a:pt x="0" y="9"/>
                  </a:cubicBezTo>
                  <a:cubicBezTo>
                    <a:pt x="0" y="21"/>
                    <a:pt x="0" y="33"/>
                    <a:pt x="0" y="46"/>
                  </a:cubicBezTo>
                  <a:cubicBezTo>
                    <a:pt x="5" y="63"/>
                    <a:pt x="9" y="70"/>
                    <a:pt x="13" y="70"/>
                  </a:cubicBezTo>
                  <a:cubicBezTo>
                    <a:pt x="15" y="70"/>
                    <a:pt x="18" y="67"/>
                    <a:pt x="21" y="62"/>
                  </a:cubicBezTo>
                  <a:cubicBezTo>
                    <a:pt x="25" y="46"/>
                    <a:pt x="25" y="29"/>
                    <a:pt x="21" y="9"/>
                  </a:cubicBezTo>
                  <a:cubicBezTo>
                    <a:pt x="21" y="5"/>
                    <a:pt x="17"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21"/>
            <p:cNvSpPr/>
            <p:nvPr/>
          </p:nvSpPr>
          <p:spPr>
            <a:xfrm>
              <a:off x="4819525" y="5432750"/>
              <a:ext cx="16125" cy="7200"/>
            </a:xfrm>
            <a:custGeom>
              <a:avLst/>
              <a:gdLst/>
              <a:ahLst/>
              <a:cxnLst/>
              <a:rect l="l" t="t" r="r" b="b"/>
              <a:pathLst>
                <a:path w="645" h="288" extrusionOk="0">
                  <a:moveTo>
                    <a:pt x="633" y="1"/>
                  </a:moveTo>
                  <a:cubicBezTo>
                    <a:pt x="608" y="5"/>
                    <a:pt x="588" y="13"/>
                    <a:pt x="567" y="21"/>
                  </a:cubicBezTo>
                  <a:cubicBezTo>
                    <a:pt x="565" y="22"/>
                    <a:pt x="563" y="22"/>
                    <a:pt x="561" y="22"/>
                  </a:cubicBezTo>
                  <a:cubicBezTo>
                    <a:pt x="553" y="22"/>
                    <a:pt x="542" y="17"/>
                    <a:pt x="538" y="17"/>
                  </a:cubicBezTo>
                  <a:cubicBezTo>
                    <a:pt x="534" y="17"/>
                    <a:pt x="530" y="21"/>
                    <a:pt x="522" y="21"/>
                  </a:cubicBezTo>
                  <a:lnTo>
                    <a:pt x="473" y="21"/>
                  </a:lnTo>
                  <a:cubicBezTo>
                    <a:pt x="460" y="21"/>
                    <a:pt x="448" y="9"/>
                    <a:pt x="440" y="9"/>
                  </a:cubicBezTo>
                  <a:cubicBezTo>
                    <a:pt x="395" y="17"/>
                    <a:pt x="350" y="29"/>
                    <a:pt x="304" y="38"/>
                  </a:cubicBezTo>
                  <a:cubicBezTo>
                    <a:pt x="300" y="38"/>
                    <a:pt x="292" y="33"/>
                    <a:pt x="288" y="33"/>
                  </a:cubicBezTo>
                  <a:cubicBezTo>
                    <a:pt x="280" y="30"/>
                    <a:pt x="272" y="26"/>
                    <a:pt x="263" y="26"/>
                  </a:cubicBezTo>
                  <a:cubicBezTo>
                    <a:pt x="253" y="26"/>
                    <a:pt x="243" y="31"/>
                    <a:pt x="235" y="46"/>
                  </a:cubicBezTo>
                  <a:cubicBezTo>
                    <a:pt x="235" y="50"/>
                    <a:pt x="231" y="50"/>
                    <a:pt x="226" y="50"/>
                  </a:cubicBezTo>
                  <a:cubicBezTo>
                    <a:pt x="194" y="54"/>
                    <a:pt x="157" y="58"/>
                    <a:pt x="124" y="74"/>
                  </a:cubicBezTo>
                  <a:cubicBezTo>
                    <a:pt x="112" y="80"/>
                    <a:pt x="101" y="82"/>
                    <a:pt x="89" y="82"/>
                  </a:cubicBezTo>
                  <a:cubicBezTo>
                    <a:pt x="72" y="82"/>
                    <a:pt x="55" y="78"/>
                    <a:pt x="37" y="78"/>
                  </a:cubicBezTo>
                  <a:cubicBezTo>
                    <a:pt x="33" y="78"/>
                    <a:pt x="29" y="78"/>
                    <a:pt x="25" y="79"/>
                  </a:cubicBezTo>
                  <a:cubicBezTo>
                    <a:pt x="17" y="79"/>
                    <a:pt x="9" y="79"/>
                    <a:pt x="1" y="120"/>
                  </a:cubicBezTo>
                  <a:cubicBezTo>
                    <a:pt x="1" y="148"/>
                    <a:pt x="5" y="177"/>
                    <a:pt x="9" y="206"/>
                  </a:cubicBezTo>
                  <a:cubicBezTo>
                    <a:pt x="9" y="206"/>
                    <a:pt x="13" y="210"/>
                    <a:pt x="13" y="210"/>
                  </a:cubicBezTo>
                  <a:cubicBezTo>
                    <a:pt x="16" y="208"/>
                    <a:pt x="19" y="208"/>
                    <a:pt x="22" y="208"/>
                  </a:cubicBezTo>
                  <a:cubicBezTo>
                    <a:pt x="26" y="208"/>
                    <a:pt x="30" y="209"/>
                    <a:pt x="35" y="209"/>
                  </a:cubicBezTo>
                  <a:cubicBezTo>
                    <a:pt x="44" y="209"/>
                    <a:pt x="53" y="205"/>
                    <a:pt x="62" y="177"/>
                  </a:cubicBezTo>
                  <a:cubicBezTo>
                    <a:pt x="64" y="175"/>
                    <a:pt x="65" y="174"/>
                    <a:pt x="66" y="174"/>
                  </a:cubicBezTo>
                  <a:cubicBezTo>
                    <a:pt x="69" y="174"/>
                    <a:pt x="72" y="179"/>
                    <a:pt x="75" y="185"/>
                  </a:cubicBezTo>
                  <a:cubicBezTo>
                    <a:pt x="86" y="210"/>
                    <a:pt x="97" y="222"/>
                    <a:pt x="108" y="222"/>
                  </a:cubicBezTo>
                  <a:cubicBezTo>
                    <a:pt x="113" y="222"/>
                    <a:pt x="119" y="219"/>
                    <a:pt x="124" y="214"/>
                  </a:cubicBezTo>
                  <a:cubicBezTo>
                    <a:pt x="131" y="207"/>
                    <a:pt x="138" y="204"/>
                    <a:pt x="144" y="204"/>
                  </a:cubicBezTo>
                  <a:cubicBezTo>
                    <a:pt x="153" y="204"/>
                    <a:pt x="162" y="210"/>
                    <a:pt x="169" y="222"/>
                  </a:cubicBezTo>
                  <a:cubicBezTo>
                    <a:pt x="172" y="224"/>
                    <a:pt x="174" y="224"/>
                    <a:pt x="177" y="224"/>
                  </a:cubicBezTo>
                  <a:cubicBezTo>
                    <a:pt x="182" y="224"/>
                    <a:pt x="187" y="222"/>
                    <a:pt x="190" y="222"/>
                  </a:cubicBezTo>
                  <a:cubicBezTo>
                    <a:pt x="196" y="219"/>
                    <a:pt x="200" y="208"/>
                    <a:pt x="206" y="208"/>
                  </a:cubicBezTo>
                  <a:cubicBezTo>
                    <a:pt x="207" y="208"/>
                    <a:pt x="208" y="208"/>
                    <a:pt x="210" y="210"/>
                  </a:cubicBezTo>
                  <a:cubicBezTo>
                    <a:pt x="219" y="220"/>
                    <a:pt x="229" y="224"/>
                    <a:pt x="238" y="224"/>
                  </a:cubicBezTo>
                  <a:cubicBezTo>
                    <a:pt x="258" y="224"/>
                    <a:pt x="277" y="209"/>
                    <a:pt x="297" y="209"/>
                  </a:cubicBezTo>
                  <a:cubicBezTo>
                    <a:pt x="305" y="209"/>
                    <a:pt x="313" y="211"/>
                    <a:pt x="321" y="218"/>
                  </a:cubicBezTo>
                  <a:cubicBezTo>
                    <a:pt x="325" y="221"/>
                    <a:pt x="330" y="222"/>
                    <a:pt x="336" y="222"/>
                  </a:cubicBezTo>
                  <a:cubicBezTo>
                    <a:pt x="341" y="222"/>
                    <a:pt x="347" y="221"/>
                    <a:pt x="353" y="221"/>
                  </a:cubicBezTo>
                  <a:cubicBezTo>
                    <a:pt x="356" y="221"/>
                    <a:pt x="359" y="221"/>
                    <a:pt x="362" y="222"/>
                  </a:cubicBezTo>
                  <a:cubicBezTo>
                    <a:pt x="395" y="226"/>
                    <a:pt x="423" y="234"/>
                    <a:pt x="456" y="243"/>
                  </a:cubicBezTo>
                  <a:cubicBezTo>
                    <a:pt x="469" y="247"/>
                    <a:pt x="481" y="255"/>
                    <a:pt x="485" y="267"/>
                  </a:cubicBezTo>
                  <a:cubicBezTo>
                    <a:pt x="492" y="281"/>
                    <a:pt x="499" y="286"/>
                    <a:pt x="506" y="286"/>
                  </a:cubicBezTo>
                  <a:cubicBezTo>
                    <a:pt x="515" y="286"/>
                    <a:pt x="525" y="278"/>
                    <a:pt x="534" y="276"/>
                  </a:cubicBezTo>
                  <a:cubicBezTo>
                    <a:pt x="546" y="271"/>
                    <a:pt x="560" y="269"/>
                    <a:pt x="573" y="269"/>
                  </a:cubicBezTo>
                  <a:cubicBezTo>
                    <a:pt x="582" y="269"/>
                    <a:pt x="591" y="270"/>
                    <a:pt x="600" y="271"/>
                  </a:cubicBezTo>
                  <a:cubicBezTo>
                    <a:pt x="608" y="271"/>
                    <a:pt x="624" y="288"/>
                    <a:pt x="645" y="288"/>
                  </a:cubicBezTo>
                  <a:lnTo>
                    <a:pt x="645" y="9"/>
                  </a:lnTo>
                  <a:cubicBezTo>
                    <a:pt x="641" y="5"/>
                    <a:pt x="637" y="1"/>
                    <a:pt x="63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21"/>
            <p:cNvSpPr/>
            <p:nvPr/>
          </p:nvSpPr>
          <p:spPr>
            <a:xfrm>
              <a:off x="4819525" y="5419700"/>
              <a:ext cx="16125" cy="7200"/>
            </a:xfrm>
            <a:custGeom>
              <a:avLst/>
              <a:gdLst/>
              <a:ahLst/>
              <a:cxnLst/>
              <a:rect l="l" t="t" r="r" b="b"/>
              <a:pathLst>
                <a:path w="645" h="288" extrusionOk="0">
                  <a:moveTo>
                    <a:pt x="587" y="0"/>
                  </a:moveTo>
                  <a:cubicBezTo>
                    <a:pt x="585" y="0"/>
                    <a:pt x="582" y="1"/>
                    <a:pt x="579" y="1"/>
                  </a:cubicBezTo>
                  <a:cubicBezTo>
                    <a:pt x="542" y="18"/>
                    <a:pt x="501" y="34"/>
                    <a:pt x="460" y="47"/>
                  </a:cubicBezTo>
                  <a:cubicBezTo>
                    <a:pt x="457" y="47"/>
                    <a:pt x="454" y="48"/>
                    <a:pt x="451" y="48"/>
                  </a:cubicBezTo>
                  <a:cubicBezTo>
                    <a:pt x="439" y="48"/>
                    <a:pt x="428" y="43"/>
                    <a:pt x="415" y="43"/>
                  </a:cubicBezTo>
                  <a:cubicBezTo>
                    <a:pt x="399" y="43"/>
                    <a:pt x="382" y="47"/>
                    <a:pt x="366" y="59"/>
                  </a:cubicBezTo>
                  <a:cubicBezTo>
                    <a:pt x="360" y="61"/>
                    <a:pt x="353" y="62"/>
                    <a:pt x="345" y="62"/>
                  </a:cubicBezTo>
                  <a:cubicBezTo>
                    <a:pt x="337" y="62"/>
                    <a:pt x="329" y="61"/>
                    <a:pt x="321" y="59"/>
                  </a:cubicBezTo>
                  <a:cubicBezTo>
                    <a:pt x="317" y="56"/>
                    <a:pt x="312" y="55"/>
                    <a:pt x="307" y="55"/>
                  </a:cubicBezTo>
                  <a:cubicBezTo>
                    <a:pt x="297" y="55"/>
                    <a:pt x="284" y="60"/>
                    <a:pt x="276" y="63"/>
                  </a:cubicBezTo>
                  <a:cubicBezTo>
                    <a:pt x="270" y="63"/>
                    <a:pt x="263" y="70"/>
                    <a:pt x="257" y="70"/>
                  </a:cubicBezTo>
                  <a:cubicBezTo>
                    <a:pt x="255" y="70"/>
                    <a:pt x="253" y="69"/>
                    <a:pt x="251" y="67"/>
                  </a:cubicBezTo>
                  <a:cubicBezTo>
                    <a:pt x="239" y="61"/>
                    <a:pt x="224" y="58"/>
                    <a:pt x="210" y="58"/>
                  </a:cubicBezTo>
                  <a:cubicBezTo>
                    <a:pt x="195" y="58"/>
                    <a:pt x="179" y="61"/>
                    <a:pt x="165" y="67"/>
                  </a:cubicBezTo>
                  <a:cubicBezTo>
                    <a:pt x="128" y="84"/>
                    <a:pt x="91" y="92"/>
                    <a:pt x="54" y="96"/>
                  </a:cubicBezTo>
                  <a:cubicBezTo>
                    <a:pt x="53" y="96"/>
                    <a:pt x="52" y="97"/>
                    <a:pt x="51" y="97"/>
                  </a:cubicBezTo>
                  <a:cubicBezTo>
                    <a:pt x="44" y="97"/>
                    <a:pt x="37" y="87"/>
                    <a:pt x="29" y="79"/>
                  </a:cubicBezTo>
                  <a:cubicBezTo>
                    <a:pt x="27" y="78"/>
                    <a:pt x="25" y="77"/>
                    <a:pt x="23" y="77"/>
                  </a:cubicBezTo>
                  <a:cubicBezTo>
                    <a:pt x="14" y="77"/>
                    <a:pt x="7" y="94"/>
                    <a:pt x="1" y="141"/>
                  </a:cubicBezTo>
                  <a:cubicBezTo>
                    <a:pt x="5" y="170"/>
                    <a:pt x="9" y="198"/>
                    <a:pt x="13" y="231"/>
                  </a:cubicBezTo>
                  <a:cubicBezTo>
                    <a:pt x="21" y="227"/>
                    <a:pt x="29" y="231"/>
                    <a:pt x="34" y="211"/>
                  </a:cubicBezTo>
                  <a:cubicBezTo>
                    <a:pt x="39" y="197"/>
                    <a:pt x="44" y="193"/>
                    <a:pt x="49" y="193"/>
                  </a:cubicBezTo>
                  <a:cubicBezTo>
                    <a:pt x="54" y="193"/>
                    <a:pt x="58" y="198"/>
                    <a:pt x="62" y="203"/>
                  </a:cubicBezTo>
                  <a:cubicBezTo>
                    <a:pt x="73" y="220"/>
                    <a:pt x="91" y="228"/>
                    <a:pt x="109" y="228"/>
                  </a:cubicBezTo>
                  <a:cubicBezTo>
                    <a:pt x="113" y="228"/>
                    <a:pt x="116" y="228"/>
                    <a:pt x="120" y="227"/>
                  </a:cubicBezTo>
                  <a:cubicBezTo>
                    <a:pt x="136" y="223"/>
                    <a:pt x="153" y="227"/>
                    <a:pt x="165" y="219"/>
                  </a:cubicBezTo>
                  <a:cubicBezTo>
                    <a:pt x="171" y="214"/>
                    <a:pt x="178" y="212"/>
                    <a:pt x="184" y="212"/>
                  </a:cubicBezTo>
                  <a:cubicBezTo>
                    <a:pt x="200" y="212"/>
                    <a:pt x="215" y="227"/>
                    <a:pt x="231" y="227"/>
                  </a:cubicBezTo>
                  <a:cubicBezTo>
                    <a:pt x="256" y="227"/>
                    <a:pt x="282" y="250"/>
                    <a:pt x="308" y="250"/>
                  </a:cubicBezTo>
                  <a:cubicBezTo>
                    <a:pt x="315" y="250"/>
                    <a:pt x="322" y="248"/>
                    <a:pt x="329" y="244"/>
                  </a:cubicBezTo>
                  <a:cubicBezTo>
                    <a:pt x="330" y="243"/>
                    <a:pt x="331" y="243"/>
                    <a:pt x="333" y="243"/>
                  </a:cubicBezTo>
                  <a:cubicBezTo>
                    <a:pt x="341" y="243"/>
                    <a:pt x="351" y="252"/>
                    <a:pt x="358" y="256"/>
                  </a:cubicBezTo>
                  <a:cubicBezTo>
                    <a:pt x="366" y="260"/>
                    <a:pt x="375" y="261"/>
                    <a:pt x="383" y="261"/>
                  </a:cubicBezTo>
                  <a:cubicBezTo>
                    <a:pt x="402" y="261"/>
                    <a:pt x="420" y="253"/>
                    <a:pt x="440" y="248"/>
                  </a:cubicBezTo>
                  <a:cubicBezTo>
                    <a:pt x="446" y="247"/>
                    <a:pt x="452" y="246"/>
                    <a:pt x="458" y="246"/>
                  </a:cubicBezTo>
                  <a:cubicBezTo>
                    <a:pt x="477" y="246"/>
                    <a:pt x="495" y="251"/>
                    <a:pt x="514" y="260"/>
                  </a:cubicBezTo>
                  <a:cubicBezTo>
                    <a:pt x="534" y="264"/>
                    <a:pt x="555" y="268"/>
                    <a:pt x="575" y="268"/>
                  </a:cubicBezTo>
                  <a:cubicBezTo>
                    <a:pt x="596" y="272"/>
                    <a:pt x="620" y="268"/>
                    <a:pt x="637" y="285"/>
                  </a:cubicBezTo>
                  <a:cubicBezTo>
                    <a:pt x="637" y="287"/>
                    <a:pt x="638" y="288"/>
                    <a:pt x="639" y="288"/>
                  </a:cubicBezTo>
                  <a:cubicBezTo>
                    <a:pt x="641" y="288"/>
                    <a:pt x="643" y="287"/>
                    <a:pt x="645" y="285"/>
                  </a:cubicBezTo>
                  <a:lnTo>
                    <a:pt x="645" y="43"/>
                  </a:lnTo>
                  <a:cubicBezTo>
                    <a:pt x="627" y="28"/>
                    <a:pt x="608" y="0"/>
                    <a:pt x="58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21"/>
            <p:cNvSpPr/>
            <p:nvPr/>
          </p:nvSpPr>
          <p:spPr>
            <a:xfrm>
              <a:off x="4822100" y="5445675"/>
              <a:ext cx="13450" cy="7525"/>
            </a:xfrm>
            <a:custGeom>
              <a:avLst/>
              <a:gdLst/>
              <a:ahLst/>
              <a:cxnLst/>
              <a:rect l="l" t="t" r="r" b="b"/>
              <a:pathLst>
                <a:path w="538" h="301" extrusionOk="0">
                  <a:moveTo>
                    <a:pt x="530" y="1"/>
                  </a:moveTo>
                  <a:cubicBezTo>
                    <a:pt x="514" y="8"/>
                    <a:pt x="499" y="21"/>
                    <a:pt x="483" y="21"/>
                  </a:cubicBezTo>
                  <a:cubicBezTo>
                    <a:pt x="474" y="21"/>
                    <a:pt x="465" y="17"/>
                    <a:pt x="456" y="5"/>
                  </a:cubicBezTo>
                  <a:cubicBezTo>
                    <a:pt x="455" y="4"/>
                    <a:pt x="455" y="4"/>
                    <a:pt x="454" y="4"/>
                  </a:cubicBezTo>
                  <a:cubicBezTo>
                    <a:pt x="449" y="4"/>
                    <a:pt x="443" y="13"/>
                    <a:pt x="439" y="13"/>
                  </a:cubicBezTo>
                  <a:cubicBezTo>
                    <a:pt x="433" y="15"/>
                    <a:pt x="427" y="16"/>
                    <a:pt x="421" y="16"/>
                  </a:cubicBezTo>
                  <a:cubicBezTo>
                    <a:pt x="415" y="16"/>
                    <a:pt x="409" y="15"/>
                    <a:pt x="402" y="13"/>
                  </a:cubicBezTo>
                  <a:cubicBezTo>
                    <a:pt x="397" y="10"/>
                    <a:pt x="390" y="9"/>
                    <a:pt x="384" y="9"/>
                  </a:cubicBezTo>
                  <a:cubicBezTo>
                    <a:pt x="373" y="9"/>
                    <a:pt x="361" y="13"/>
                    <a:pt x="353" y="21"/>
                  </a:cubicBezTo>
                  <a:cubicBezTo>
                    <a:pt x="344" y="26"/>
                    <a:pt x="333" y="28"/>
                    <a:pt x="322" y="28"/>
                  </a:cubicBezTo>
                  <a:cubicBezTo>
                    <a:pt x="314" y="28"/>
                    <a:pt x="307" y="27"/>
                    <a:pt x="300" y="25"/>
                  </a:cubicBezTo>
                  <a:cubicBezTo>
                    <a:pt x="290" y="24"/>
                    <a:pt x="281" y="24"/>
                    <a:pt x="271" y="24"/>
                  </a:cubicBezTo>
                  <a:cubicBezTo>
                    <a:pt x="240" y="24"/>
                    <a:pt x="209" y="29"/>
                    <a:pt x="181" y="42"/>
                  </a:cubicBezTo>
                  <a:cubicBezTo>
                    <a:pt x="140" y="54"/>
                    <a:pt x="95" y="66"/>
                    <a:pt x="50" y="70"/>
                  </a:cubicBezTo>
                  <a:cubicBezTo>
                    <a:pt x="45" y="72"/>
                    <a:pt x="41" y="72"/>
                    <a:pt x="38" y="72"/>
                  </a:cubicBezTo>
                  <a:cubicBezTo>
                    <a:pt x="34" y="72"/>
                    <a:pt x="31" y="72"/>
                    <a:pt x="29" y="74"/>
                  </a:cubicBezTo>
                  <a:cubicBezTo>
                    <a:pt x="17" y="83"/>
                    <a:pt x="9" y="95"/>
                    <a:pt x="0" y="107"/>
                  </a:cubicBezTo>
                  <a:lnTo>
                    <a:pt x="0" y="136"/>
                  </a:lnTo>
                  <a:cubicBezTo>
                    <a:pt x="0" y="152"/>
                    <a:pt x="4" y="169"/>
                    <a:pt x="9" y="185"/>
                  </a:cubicBezTo>
                  <a:cubicBezTo>
                    <a:pt x="21" y="198"/>
                    <a:pt x="37" y="202"/>
                    <a:pt x="50" y="206"/>
                  </a:cubicBezTo>
                  <a:cubicBezTo>
                    <a:pt x="58" y="204"/>
                    <a:pt x="66" y="202"/>
                    <a:pt x="74" y="202"/>
                  </a:cubicBezTo>
                  <a:cubicBezTo>
                    <a:pt x="81" y="202"/>
                    <a:pt x="89" y="204"/>
                    <a:pt x="95" y="210"/>
                  </a:cubicBezTo>
                  <a:cubicBezTo>
                    <a:pt x="103" y="219"/>
                    <a:pt x="111" y="224"/>
                    <a:pt x="118" y="224"/>
                  </a:cubicBezTo>
                  <a:cubicBezTo>
                    <a:pt x="124" y="224"/>
                    <a:pt x="130" y="220"/>
                    <a:pt x="136" y="210"/>
                  </a:cubicBezTo>
                  <a:cubicBezTo>
                    <a:pt x="141" y="205"/>
                    <a:pt x="144" y="203"/>
                    <a:pt x="147" y="203"/>
                  </a:cubicBezTo>
                  <a:cubicBezTo>
                    <a:pt x="149" y="203"/>
                    <a:pt x="150" y="204"/>
                    <a:pt x="152" y="206"/>
                  </a:cubicBezTo>
                  <a:cubicBezTo>
                    <a:pt x="170" y="220"/>
                    <a:pt x="188" y="224"/>
                    <a:pt x="205" y="224"/>
                  </a:cubicBezTo>
                  <a:cubicBezTo>
                    <a:pt x="227" y="224"/>
                    <a:pt x="248" y="218"/>
                    <a:pt x="271" y="218"/>
                  </a:cubicBezTo>
                  <a:cubicBezTo>
                    <a:pt x="304" y="226"/>
                    <a:pt x="333" y="234"/>
                    <a:pt x="361" y="247"/>
                  </a:cubicBezTo>
                  <a:cubicBezTo>
                    <a:pt x="390" y="255"/>
                    <a:pt x="419" y="259"/>
                    <a:pt x="448" y="263"/>
                  </a:cubicBezTo>
                  <a:cubicBezTo>
                    <a:pt x="451" y="263"/>
                    <a:pt x="454" y="263"/>
                    <a:pt x="457" y="263"/>
                  </a:cubicBezTo>
                  <a:cubicBezTo>
                    <a:pt x="462" y="263"/>
                    <a:pt x="467" y="264"/>
                    <a:pt x="472" y="271"/>
                  </a:cubicBezTo>
                  <a:cubicBezTo>
                    <a:pt x="487" y="283"/>
                    <a:pt x="512" y="301"/>
                    <a:pt x="532" y="301"/>
                  </a:cubicBezTo>
                  <a:cubicBezTo>
                    <a:pt x="534" y="301"/>
                    <a:pt x="536" y="301"/>
                    <a:pt x="538" y="300"/>
                  </a:cubicBezTo>
                  <a:lnTo>
                    <a:pt x="538" y="9"/>
                  </a:lnTo>
                  <a:cubicBezTo>
                    <a:pt x="538" y="5"/>
                    <a:pt x="534" y="5"/>
                    <a:pt x="5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21"/>
            <p:cNvSpPr/>
            <p:nvPr/>
          </p:nvSpPr>
          <p:spPr>
            <a:xfrm>
              <a:off x="4829075" y="5354725"/>
              <a:ext cx="6475" cy="6325"/>
            </a:xfrm>
            <a:custGeom>
              <a:avLst/>
              <a:gdLst/>
              <a:ahLst/>
              <a:cxnLst/>
              <a:rect l="l" t="t" r="r" b="b"/>
              <a:pathLst>
                <a:path w="259" h="253" extrusionOk="0">
                  <a:moveTo>
                    <a:pt x="183" y="1"/>
                  </a:moveTo>
                  <a:cubicBezTo>
                    <a:pt x="161" y="1"/>
                    <a:pt x="139" y="20"/>
                    <a:pt x="119" y="40"/>
                  </a:cubicBezTo>
                  <a:cubicBezTo>
                    <a:pt x="119" y="41"/>
                    <a:pt x="118" y="41"/>
                    <a:pt x="116" y="41"/>
                  </a:cubicBezTo>
                  <a:cubicBezTo>
                    <a:pt x="112" y="41"/>
                    <a:pt x="106" y="36"/>
                    <a:pt x="103" y="36"/>
                  </a:cubicBezTo>
                  <a:cubicBezTo>
                    <a:pt x="99" y="32"/>
                    <a:pt x="91" y="32"/>
                    <a:pt x="87" y="32"/>
                  </a:cubicBezTo>
                  <a:cubicBezTo>
                    <a:pt x="66" y="36"/>
                    <a:pt x="45" y="40"/>
                    <a:pt x="25" y="44"/>
                  </a:cubicBezTo>
                  <a:cubicBezTo>
                    <a:pt x="17" y="48"/>
                    <a:pt x="9" y="48"/>
                    <a:pt x="0" y="52"/>
                  </a:cubicBezTo>
                  <a:cubicBezTo>
                    <a:pt x="0" y="89"/>
                    <a:pt x="0" y="122"/>
                    <a:pt x="4" y="130"/>
                  </a:cubicBezTo>
                  <a:cubicBezTo>
                    <a:pt x="9" y="151"/>
                    <a:pt x="17" y="180"/>
                    <a:pt x="25" y="180"/>
                  </a:cubicBezTo>
                  <a:cubicBezTo>
                    <a:pt x="29" y="178"/>
                    <a:pt x="34" y="177"/>
                    <a:pt x="38" y="177"/>
                  </a:cubicBezTo>
                  <a:cubicBezTo>
                    <a:pt x="53" y="177"/>
                    <a:pt x="66" y="187"/>
                    <a:pt x="78" y="200"/>
                  </a:cubicBezTo>
                  <a:cubicBezTo>
                    <a:pt x="78" y="200"/>
                    <a:pt x="81" y="205"/>
                    <a:pt x="84" y="205"/>
                  </a:cubicBezTo>
                  <a:cubicBezTo>
                    <a:pt x="85" y="205"/>
                    <a:pt x="86" y="205"/>
                    <a:pt x="87" y="204"/>
                  </a:cubicBezTo>
                  <a:cubicBezTo>
                    <a:pt x="91" y="199"/>
                    <a:pt x="95" y="197"/>
                    <a:pt x="100" y="197"/>
                  </a:cubicBezTo>
                  <a:cubicBezTo>
                    <a:pt x="116" y="197"/>
                    <a:pt x="133" y="226"/>
                    <a:pt x="152" y="229"/>
                  </a:cubicBezTo>
                  <a:cubicBezTo>
                    <a:pt x="164" y="233"/>
                    <a:pt x="177" y="233"/>
                    <a:pt x="185" y="233"/>
                  </a:cubicBezTo>
                  <a:cubicBezTo>
                    <a:pt x="186" y="234"/>
                    <a:pt x="188" y="234"/>
                    <a:pt x="190" y="234"/>
                  </a:cubicBezTo>
                  <a:cubicBezTo>
                    <a:pt x="192" y="234"/>
                    <a:pt x="195" y="233"/>
                    <a:pt x="198" y="233"/>
                  </a:cubicBezTo>
                  <a:cubicBezTo>
                    <a:pt x="203" y="233"/>
                    <a:pt x="209" y="236"/>
                    <a:pt x="214" y="249"/>
                  </a:cubicBezTo>
                  <a:cubicBezTo>
                    <a:pt x="217" y="252"/>
                    <a:pt x="220" y="252"/>
                    <a:pt x="223" y="252"/>
                  </a:cubicBezTo>
                  <a:cubicBezTo>
                    <a:pt x="234" y="252"/>
                    <a:pt x="245" y="240"/>
                    <a:pt x="254" y="240"/>
                  </a:cubicBezTo>
                  <a:cubicBezTo>
                    <a:pt x="256" y="240"/>
                    <a:pt x="257" y="240"/>
                    <a:pt x="259" y="241"/>
                  </a:cubicBezTo>
                  <a:lnTo>
                    <a:pt x="259" y="7"/>
                  </a:lnTo>
                  <a:cubicBezTo>
                    <a:pt x="247" y="11"/>
                    <a:pt x="230" y="11"/>
                    <a:pt x="218" y="15"/>
                  </a:cubicBezTo>
                  <a:lnTo>
                    <a:pt x="214" y="15"/>
                  </a:lnTo>
                  <a:cubicBezTo>
                    <a:pt x="203" y="5"/>
                    <a:pt x="193" y="1"/>
                    <a:pt x="1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21"/>
            <p:cNvSpPr/>
            <p:nvPr/>
          </p:nvSpPr>
          <p:spPr>
            <a:xfrm>
              <a:off x="4820050" y="5406925"/>
              <a:ext cx="15600" cy="6700"/>
            </a:xfrm>
            <a:custGeom>
              <a:avLst/>
              <a:gdLst/>
              <a:ahLst/>
              <a:cxnLst/>
              <a:rect l="l" t="t" r="r" b="b"/>
              <a:pathLst>
                <a:path w="624" h="268" extrusionOk="0">
                  <a:moveTo>
                    <a:pt x="594" y="1"/>
                  </a:moveTo>
                  <a:cubicBezTo>
                    <a:pt x="578" y="1"/>
                    <a:pt x="563" y="6"/>
                    <a:pt x="550" y="16"/>
                  </a:cubicBezTo>
                  <a:cubicBezTo>
                    <a:pt x="538" y="24"/>
                    <a:pt x="525" y="25"/>
                    <a:pt x="513" y="25"/>
                  </a:cubicBezTo>
                  <a:cubicBezTo>
                    <a:pt x="509" y="25"/>
                    <a:pt x="505" y="25"/>
                    <a:pt x="501" y="25"/>
                  </a:cubicBezTo>
                  <a:cubicBezTo>
                    <a:pt x="493" y="25"/>
                    <a:pt x="484" y="26"/>
                    <a:pt x="476" y="28"/>
                  </a:cubicBezTo>
                  <a:cubicBezTo>
                    <a:pt x="448" y="37"/>
                    <a:pt x="423" y="45"/>
                    <a:pt x="398" y="57"/>
                  </a:cubicBezTo>
                  <a:cubicBezTo>
                    <a:pt x="374" y="69"/>
                    <a:pt x="349" y="61"/>
                    <a:pt x="320" y="73"/>
                  </a:cubicBezTo>
                  <a:lnTo>
                    <a:pt x="304" y="73"/>
                  </a:lnTo>
                  <a:cubicBezTo>
                    <a:pt x="287" y="57"/>
                    <a:pt x="269" y="51"/>
                    <a:pt x="251" y="51"/>
                  </a:cubicBezTo>
                  <a:cubicBezTo>
                    <a:pt x="220" y="51"/>
                    <a:pt x="189" y="66"/>
                    <a:pt x="160" y="66"/>
                  </a:cubicBezTo>
                  <a:cubicBezTo>
                    <a:pt x="156" y="66"/>
                    <a:pt x="152" y="66"/>
                    <a:pt x="148" y="65"/>
                  </a:cubicBezTo>
                  <a:cubicBezTo>
                    <a:pt x="145" y="66"/>
                    <a:pt x="141" y="67"/>
                    <a:pt x="138" y="67"/>
                  </a:cubicBezTo>
                  <a:cubicBezTo>
                    <a:pt x="129" y="67"/>
                    <a:pt x="121" y="63"/>
                    <a:pt x="115" y="57"/>
                  </a:cubicBezTo>
                  <a:cubicBezTo>
                    <a:pt x="95" y="43"/>
                    <a:pt x="72" y="35"/>
                    <a:pt x="48" y="35"/>
                  </a:cubicBezTo>
                  <a:cubicBezTo>
                    <a:pt x="43" y="35"/>
                    <a:pt x="38" y="36"/>
                    <a:pt x="33" y="37"/>
                  </a:cubicBezTo>
                  <a:cubicBezTo>
                    <a:pt x="25" y="37"/>
                    <a:pt x="8" y="37"/>
                    <a:pt x="0" y="110"/>
                  </a:cubicBezTo>
                  <a:cubicBezTo>
                    <a:pt x="8" y="176"/>
                    <a:pt x="21" y="192"/>
                    <a:pt x="33" y="192"/>
                  </a:cubicBezTo>
                  <a:cubicBezTo>
                    <a:pt x="40" y="192"/>
                    <a:pt x="51" y="205"/>
                    <a:pt x="59" y="205"/>
                  </a:cubicBezTo>
                  <a:cubicBezTo>
                    <a:pt x="60" y="205"/>
                    <a:pt x="61" y="205"/>
                    <a:pt x="62" y="205"/>
                  </a:cubicBezTo>
                  <a:cubicBezTo>
                    <a:pt x="70" y="202"/>
                    <a:pt x="78" y="201"/>
                    <a:pt x="86" y="201"/>
                  </a:cubicBezTo>
                  <a:cubicBezTo>
                    <a:pt x="103" y="201"/>
                    <a:pt x="120" y="207"/>
                    <a:pt x="132" y="221"/>
                  </a:cubicBezTo>
                  <a:cubicBezTo>
                    <a:pt x="138" y="207"/>
                    <a:pt x="144" y="202"/>
                    <a:pt x="150" y="202"/>
                  </a:cubicBezTo>
                  <a:cubicBezTo>
                    <a:pt x="160" y="202"/>
                    <a:pt x="168" y="214"/>
                    <a:pt x="173" y="221"/>
                  </a:cubicBezTo>
                  <a:cubicBezTo>
                    <a:pt x="181" y="229"/>
                    <a:pt x="193" y="225"/>
                    <a:pt x="201" y="229"/>
                  </a:cubicBezTo>
                  <a:cubicBezTo>
                    <a:pt x="210" y="242"/>
                    <a:pt x="226" y="250"/>
                    <a:pt x="238" y="258"/>
                  </a:cubicBezTo>
                  <a:cubicBezTo>
                    <a:pt x="247" y="262"/>
                    <a:pt x="257" y="265"/>
                    <a:pt x="266" y="265"/>
                  </a:cubicBezTo>
                  <a:cubicBezTo>
                    <a:pt x="277" y="265"/>
                    <a:pt x="288" y="260"/>
                    <a:pt x="300" y="242"/>
                  </a:cubicBezTo>
                  <a:cubicBezTo>
                    <a:pt x="304" y="238"/>
                    <a:pt x="308" y="229"/>
                    <a:pt x="308" y="229"/>
                  </a:cubicBezTo>
                  <a:cubicBezTo>
                    <a:pt x="314" y="240"/>
                    <a:pt x="321" y="243"/>
                    <a:pt x="327" y="243"/>
                  </a:cubicBezTo>
                  <a:cubicBezTo>
                    <a:pt x="340" y="243"/>
                    <a:pt x="353" y="229"/>
                    <a:pt x="366" y="229"/>
                  </a:cubicBezTo>
                  <a:cubicBezTo>
                    <a:pt x="367" y="229"/>
                    <a:pt x="368" y="229"/>
                    <a:pt x="370" y="229"/>
                  </a:cubicBezTo>
                  <a:cubicBezTo>
                    <a:pt x="390" y="233"/>
                    <a:pt x="406" y="246"/>
                    <a:pt x="423" y="258"/>
                  </a:cubicBezTo>
                  <a:cubicBezTo>
                    <a:pt x="432" y="265"/>
                    <a:pt x="441" y="267"/>
                    <a:pt x="450" y="267"/>
                  </a:cubicBezTo>
                  <a:cubicBezTo>
                    <a:pt x="469" y="267"/>
                    <a:pt x="487" y="257"/>
                    <a:pt x="506" y="257"/>
                  </a:cubicBezTo>
                  <a:cubicBezTo>
                    <a:pt x="510" y="257"/>
                    <a:pt x="513" y="257"/>
                    <a:pt x="517" y="258"/>
                  </a:cubicBezTo>
                  <a:cubicBezTo>
                    <a:pt x="518" y="258"/>
                    <a:pt x="519" y="258"/>
                    <a:pt x="520" y="258"/>
                  </a:cubicBezTo>
                  <a:cubicBezTo>
                    <a:pt x="539" y="258"/>
                    <a:pt x="557" y="222"/>
                    <a:pt x="576" y="222"/>
                  </a:cubicBezTo>
                  <a:cubicBezTo>
                    <a:pt x="583" y="222"/>
                    <a:pt x="591" y="228"/>
                    <a:pt x="599" y="246"/>
                  </a:cubicBezTo>
                  <a:cubicBezTo>
                    <a:pt x="603" y="254"/>
                    <a:pt x="612" y="262"/>
                    <a:pt x="624" y="262"/>
                  </a:cubicBezTo>
                  <a:lnTo>
                    <a:pt x="624" y="8"/>
                  </a:lnTo>
                  <a:cubicBezTo>
                    <a:pt x="614" y="3"/>
                    <a:pt x="604" y="1"/>
                    <a:pt x="5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21"/>
            <p:cNvSpPr/>
            <p:nvPr/>
          </p:nvSpPr>
          <p:spPr>
            <a:xfrm>
              <a:off x="4816650" y="5393650"/>
              <a:ext cx="18900" cy="7125"/>
            </a:xfrm>
            <a:custGeom>
              <a:avLst/>
              <a:gdLst/>
              <a:ahLst/>
              <a:cxnLst/>
              <a:rect l="l" t="t" r="r" b="b"/>
              <a:pathLst>
                <a:path w="756" h="285" extrusionOk="0">
                  <a:moveTo>
                    <a:pt x="725" y="0"/>
                  </a:moveTo>
                  <a:cubicBezTo>
                    <a:pt x="695" y="0"/>
                    <a:pt x="666" y="21"/>
                    <a:pt x="637" y="46"/>
                  </a:cubicBezTo>
                  <a:cubicBezTo>
                    <a:pt x="616" y="59"/>
                    <a:pt x="596" y="67"/>
                    <a:pt x="571" y="71"/>
                  </a:cubicBezTo>
                  <a:cubicBezTo>
                    <a:pt x="563" y="71"/>
                    <a:pt x="559" y="75"/>
                    <a:pt x="551" y="75"/>
                  </a:cubicBezTo>
                  <a:cubicBezTo>
                    <a:pt x="542" y="78"/>
                    <a:pt x="531" y="81"/>
                    <a:pt x="520" y="81"/>
                  </a:cubicBezTo>
                  <a:cubicBezTo>
                    <a:pt x="515" y="81"/>
                    <a:pt x="510" y="80"/>
                    <a:pt x="506" y="79"/>
                  </a:cubicBezTo>
                  <a:cubicBezTo>
                    <a:pt x="479" y="76"/>
                    <a:pt x="455" y="73"/>
                    <a:pt x="432" y="73"/>
                  </a:cubicBezTo>
                  <a:cubicBezTo>
                    <a:pt x="422" y="73"/>
                    <a:pt x="413" y="74"/>
                    <a:pt x="403" y="75"/>
                  </a:cubicBezTo>
                  <a:cubicBezTo>
                    <a:pt x="370" y="75"/>
                    <a:pt x="333" y="67"/>
                    <a:pt x="300" y="67"/>
                  </a:cubicBezTo>
                  <a:cubicBezTo>
                    <a:pt x="288" y="67"/>
                    <a:pt x="272" y="71"/>
                    <a:pt x="259" y="75"/>
                  </a:cubicBezTo>
                  <a:cubicBezTo>
                    <a:pt x="239" y="78"/>
                    <a:pt x="218" y="91"/>
                    <a:pt x="198" y="91"/>
                  </a:cubicBezTo>
                  <a:cubicBezTo>
                    <a:pt x="190" y="91"/>
                    <a:pt x="181" y="89"/>
                    <a:pt x="173" y="83"/>
                  </a:cubicBezTo>
                  <a:cubicBezTo>
                    <a:pt x="154" y="68"/>
                    <a:pt x="134" y="64"/>
                    <a:pt x="113" y="64"/>
                  </a:cubicBezTo>
                  <a:cubicBezTo>
                    <a:pt x="94" y="64"/>
                    <a:pt x="73" y="67"/>
                    <a:pt x="52" y="67"/>
                  </a:cubicBezTo>
                  <a:cubicBezTo>
                    <a:pt x="47" y="67"/>
                    <a:pt x="43" y="67"/>
                    <a:pt x="38" y="67"/>
                  </a:cubicBezTo>
                  <a:cubicBezTo>
                    <a:pt x="25" y="67"/>
                    <a:pt x="13" y="79"/>
                    <a:pt x="1" y="137"/>
                  </a:cubicBezTo>
                  <a:cubicBezTo>
                    <a:pt x="9" y="179"/>
                    <a:pt x="18" y="196"/>
                    <a:pt x="26" y="196"/>
                  </a:cubicBezTo>
                  <a:cubicBezTo>
                    <a:pt x="30" y="196"/>
                    <a:pt x="34" y="192"/>
                    <a:pt x="38" y="186"/>
                  </a:cubicBezTo>
                  <a:cubicBezTo>
                    <a:pt x="44" y="180"/>
                    <a:pt x="49" y="178"/>
                    <a:pt x="54" y="178"/>
                  </a:cubicBezTo>
                  <a:cubicBezTo>
                    <a:pt x="63" y="178"/>
                    <a:pt x="71" y="185"/>
                    <a:pt x="79" y="190"/>
                  </a:cubicBezTo>
                  <a:cubicBezTo>
                    <a:pt x="91" y="198"/>
                    <a:pt x="103" y="202"/>
                    <a:pt x="116" y="206"/>
                  </a:cubicBezTo>
                  <a:cubicBezTo>
                    <a:pt x="128" y="211"/>
                    <a:pt x="140" y="218"/>
                    <a:pt x="152" y="218"/>
                  </a:cubicBezTo>
                  <a:cubicBezTo>
                    <a:pt x="161" y="218"/>
                    <a:pt x="169" y="215"/>
                    <a:pt x="177" y="206"/>
                  </a:cubicBezTo>
                  <a:cubicBezTo>
                    <a:pt x="178" y="205"/>
                    <a:pt x="179" y="205"/>
                    <a:pt x="180" y="205"/>
                  </a:cubicBezTo>
                  <a:cubicBezTo>
                    <a:pt x="182" y="205"/>
                    <a:pt x="183" y="209"/>
                    <a:pt x="186" y="215"/>
                  </a:cubicBezTo>
                  <a:cubicBezTo>
                    <a:pt x="190" y="227"/>
                    <a:pt x="194" y="231"/>
                    <a:pt x="198" y="231"/>
                  </a:cubicBezTo>
                  <a:cubicBezTo>
                    <a:pt x="203" y="231"/>
                    <a:pt x="208" y="227"/>
                    <a:pt x="214" y="223"/>
                  </a:cubicBezTo>
                  <a:cubicBezTo>
                    <a:pt x="227" y="211"/>
                    <a:pt x="239" y="215"/>
                    <a:pt x="247" y="211"/>
                  </a:cubicBezTo>
                  <a:cubicBezTo>
                    <a:pt x="253" y="208"/>
                    <a:pt x="257" y="208"/>
                    <a:pt x="262" y="208"/>
                  </a:cubicBezTo>
                  <a:cubicBezTo>
                    <a:pt x="267" y="208"/>
                    <a:pt x="272" y="208"/>
                    <a:pt x="280" y="206"/>
                  </a:cubicBezTo>
                  <a:cubicBezTo>
                    <a:pt x="285" y="205"/>
                    <a:pt x="289" y="204"/>
                    <a:pt x="294" y="204"/>
                  </a:cubicBezTo>
                  <a:cubicBezTo>
                    <a:pt x="305" y="204"/>
                    <a:pt x="316" y="209"/>
                    <a:pt x="325" y="227"/>
                  </a:cubicBezTo>
                  <a:cubicBezTo>
                    <a:pt x="333" y="243"/>
                    <a:pt x="346" y="252"/>
                    <a:pt x="362" y="252"/>
                  </a:cubicBezTo>
                  <a:cubicBezTo>
                    <a:pt x="387" y="256"/>
                    <a:pt x="411" y="256"/>
                    <a:pt x="436" y="260"/>
                  </a:cubicBezTo>
                  <a:cubicBezTo>
                    <a:pt x="485" y="268"/>
                    <a:pt x="534" y="280"/>
                    <a:pt x="584" y="284"/>
                  </a:cubicBezTo>
                  <a:cubicBezTo>
                    <a:pt x="608" y="280"/>
                    <a:pt x="637" y="276"/>
                    <a:pt x="661" y="268"/>
                  </a:cubicBezTo>
                  <a:cubicBezTo>
                    <a:pt x="670" y="266"/>
                    <a:pt x="678" y="265"/>
                    <a:pt x="686" y="265"/>
                  </a:cubicBezTo>
                  <a:cubicBezTo>
                    <a:pt x="694" y="265"/>
                    <a:pt x="703" y="266"/>
                    <a:pt x="711" y="268"/>
                  </a:cubicBezTo>
                  <a:cubicBezTo>
                    <a:pt x="717" y="271"/>
                    <a:pt x="721" y="283"/>
                    <a:pt x="729" y="283"/>
                  </a:cubicBezTo>
                  <a:cubicBezTo>
                    <a:pt x="731" y="283"/>
                    <a:pt x="733" y="282"/>
                    <a:pt x="735" y="280"/>
                  </a:cubicBezTo>
                  <a:cubicBezTo>
                    <a:pt x="739" y="276"/>
                    <a:pt x="748" y="276"/>
                    <a:pt x="756" y="276"/>
                  </a:cubicBezTo>
                  <a:lnTo>
                    <a:pt x="756" y="9"/>
                  </a:lnTo>
                  <a:lnTo>
                    <a:pt x="752" y="5"/>
                  </a:lnTo>
                  <a:cubicBezTo>
                    <a:pt x="743" y="2"/>
                    <a:pt x="734" y="0"/>
                    <a:pt x="72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21"/>
            <p:cNvSpPr/>
            <p:nvPr/>
          </p:nvSpPr>
          <p:spPr>
            <a:xfrm>
              <a:off x="4818500" y="5380750"/>
              <a:ext cx="17050" cy="6800"/>
            </a:xfrm>
            <a:custGeom>
              <a:avLst/>
              <a:gdLst/>
              <a:ahLst/>
              <a:cxnLst/>
              <a:rect l="l" t="t" r="r" b="b"/>
              <a:pathLst>
                <a:path w="682" h="272" extrusionOk="0">
                  <a:moveTo>
                    <a:pt x="682" y="0"/>
                  </a:moveTo>
                  <a:cubicBezTo>
                    <a:pt x="675" y="2"/>
                    <a:pt x="669" y="3"/>
                    <a:pt x="662" y="3"/>
                  </a:cubicBezTo>
                  <a:cubicBezTo>
                    <a:pt x="650" y="3"/>
                    <a:pt x="637" y="1"/>
                    <a:pt x="625" y="1"/>
                  </a:cubicBezTo>
                  <a:cubicBezTo>
                    <a:pt x="613" y="1"/>
                    <a:pt x="602" y="2"/>
                    <a:pt x="592" y="8"/>
                  </a:cubicBezTo>
                  <a:cubicBezTo>
                    <a:pt x="575" y="13"/>
                    <a:pt x="563" y="21"/>
                    <a:pt x="555" y="33"/>
                  </a:cubicBezTo>
                  <a:cubicBezTo>
                    <a:pt x="545" y="43"/>
                    <a:pt x="532" y="51"/>
                    <a:pt x="516" y="51"/>
                  </a:cubicBezTo>
                  <a:cubicBezTo>
                    <a:pt x="513" y="51"/>
                    <a:pt x="509" y="50"/>
                    <a:pt x="505" y="49"/>
                  </a:cubicBezTo>
                  <a:cubicBezTo>
                    <a:pt x="491" y="47"/>
                    <a:pt x="474" y="44"/>
                    <a:pt x="457" y="44"/>
                  </a:cubicBezTo>
                  <a:cubicBezTo>
                    <a:pt x="450" y="44"/>
                    <a:pt x="443" y="44"/>
                    <a:pt x="436" y="45"/>
                  </a:cubicBezTo>
                  <a:cubicBezTo>
                    <a:pt x="386" y="49"/>
                    <a:pt x="341" y="49"/>
                    <a:pt x="296" y="49"/>
                  </a:cubicBezTo>
                  <a:lnTo>
                    <a:pt x="235" y="49"/>
                  </a:lnTo>
                  <a:cubicBezTo>
                    <a:pt x="234" y="49"/>
                    <a:pt x="233" y="48"/>
                    <a:pt x="233" y="48"/>
                  </a:cubicBezTo>
                  <a:cubicBezTo>
                    <a:pt x="226" y="48"/>
                    <a:pt x="220" y="89"/>
                    <a:pt x="212" y="89"/>
                  </a:cubicBezTo>
                  <a:cubicBezTo>
                    <a:pt x="210" y="89"/>
                    <a:pt x="208" y="87"/>
                    <a:pt x="206" y="82"/>
                  </a:cubicBezTo>
                  <a:cubicBezTo>
                    <a:pt x="202" y="68"/>
                    <a:pt x="189" y="57"/>
                    <a:pt x="175" y="57"/>
                  </a:cubicBezTo>
                  <a:cubicBezTo>
                    <a:pt x="173" y="57"/>
                    <a:pt x="171" y="57"/>
                    <a:pt x="169" y="58"/>
                  </a:cubicBezTo>
                  <a:cubicBezTo>
                    <a:pt x="124" y="54"/>
                    <a:pt x="79" y="54"/>
                    <a:pt x="29" y="54"/>
                  </a:cubicBezTo>
                  <a:cubicBezTo>
                    <a:pt x="21" y="54"/>
                    <a:pt x="13" y="62"/>
                    <a:pt x="5" y="78"/>
                  </a:cubicBezTo>
                  <a:cubicBezTo>
                    <a:pt x="5" y="91"/>
                    <a:pt x="1" y="107"/>
                    <a:pt x="1" y="123"/>
                  </a:cubicBezTo>
                  <a:cubicBezTo>
                    <a:pt x="1" y="140"/>
                    <a:pt x="1" y="156"/>
                    <a:pt x="5" y="173"/>
                  </a:cubicBezTo>
                  <a:cubicBezTo>
                    <a:pt x="9" y="185"/>
                    <a:pt x="13" y="189"/>
                    <a:pt x="17" y="189"/>
                  </a:cubicBezTo>
                  <a:cubicBezTo>
                    <a:pt x="21" y="191"/>
                    <a:pt x="25" y="192"/>
                    <a:pt x="29" y="192"/>
                  </a:cubicBezTo>
                  <a:cubicBezTo>
                    <a:pt x="33" y="192"/>
                    <a:pt x="36" y="191"/>
                    <a:pt x="38" y="189"/>
                  </a:cubicBezTo>
                  <a:cubicBezTo>
                    <a:pt x="46" y="183"/>
                    <a:pt x="56" y="180"/>
                    <a:pt x="65" y="180"/>
                  </a:cubicBezTo>
                  <a:cubicBezTo>
                    <a:pt x="75" y="180"/>
                    <a:pt x="83" y="183"/>
                    <a:pt x="87" y="189"/>
                  </a:cubicBezTo>
                  <a:cubicBezTo>
                    <a:pt x="88" y="190"/>
                    <a:pt x="90" y="191"/>
                    <a:pt x="91" y="191"/>
                  </a:cubicBezTo>
                  <a:cubicBezTo>
                    <a:pt x="96" y="191"/>
                    <a:pt x="100" y="187"/>
                    <a:pt x="105" y="187"/>
                  </a:cubicBezTo>
                  <a:cubicBezTo>
                    <a:pt x="108" y="187"/>
                    <a:pt x="112" y="188"/>
                    <a:pt x="116" y="193"/>
                  </a:cubicBezTo>
                  <a:cubicBezTo>
                    <a:pt x="125" y="200"/>
                    <a:pt x="133" y="209"/>
                    <a:pt x="140" y="209"/>
                  </a:cubicBezTo>
                  <a:cubicBezTo>
                    <a:pt x="146" y="209"/>
                    <a:pt x="151" y="203"/>
                    <a:pt x="157" y="185"/>
                  </a:cubicBezTo>
                  <a:cubicBezTo>
                    <a:pt x="158" y="183"/>
                    <a:pt x="159" y="182"/>
                    <a:pt x="159" y="182"/>
                  </a:cubicBezTo>
                  <a:cubicBezTo>
                    <a:pt x="162" y="182"/>
                    <a:pt x="164" y="188"/>
                    <a:pt x="173" y="197"/>
                  </a:cubicBezTo>
                  <a:cubicBezTo>
                    <a:pt x="177" y="201"/>
                    <a:pt x="181" y="204"/>
                    <a:pt x="185" y="204"/>
                  </a:cubicBezTo>
                  <a:cubicBezTo>
                    <a:pt x="193" y="204"/>
                    <a:pt x="200" y="192"/>
                    <a:pt x="206" y="156"/>
                  </a:cubicBezTo>
                  <a:cubicBezTo>
                    <a:pt x="218" y="201"/>
                    <a:pt x="231" y="205"/>
                    <a:pt x="247" y="205"/>
                  </a:cubicBezTo>
                  <a:cubicBezTo>
                    <a:pt x="267" y="205"/>
                    <a:pt x="288" y="210"/>
                    <a:pt x="308" y="214"/>
                  </a:cubicBezTo>
                  <a:cubicBezTo>
                    <a:pt x="333" y="218"/>
                    <a:pt x="358" y="218"/>
                    <a:pt x="378" y="218"/>
                  </a:cubicBezTo>
                  <a:cubicBezTo>
                    <a:pt x="383" y="218"/>
                    <a:pt x="387" y="217"/>
                    <a:pt x="390" y="217"/>
                  </a:cubicBezTo>
                  <a:cubicBezTo>
                    <a:pt x="395" y="217"/>
                    <a:pt x="400" y="219"/>
                    <a:pt x="407" y="226"/>
                  </a:cubicBezTo>
                  <a:cubicBezTo>
                    <a:pt x="412" y="233"/>
                    <a:pt x="418" y="237"/>
                    <a:pt x="424" y="237"/>
                  </a:cubicBezTo>
                  <a:cubicBezTo>
                    <a:pt x="428" y="237"/>
                    <a:pt x="432" y="235"/>
                    <a:pt x="436" y="230"/>
                  </a:cubicBezTo>
                  <a:cubicBezTo>
                    <a:pt x="437" y="228"/>
                    <a:pt x="440" y="227"/>
                    <a:pt x="442" y="227"/>
                  </a:cubicBezTo>
                  <a:cubicBezTo>
                    <a:pt x="445" y="227"/>
                    <a:pt x="448" y="229"/>
                    <a:pt x="448" y="234"/>
                  </a:cubicBezTo>
                  <a:cubicBezTo>
                    <a:pt x="458" y="258"/>
                    <a:pt x="466" y="265"/>
                    <a:pt x="474" y="265"/>
                  </a:cubicBezTo>
                  <a:cubicBezTo>
                    <a:pt x="479" y="265"/>
                    <a:pt x="484" y="262"/>
                    <a:pt x="489" y="259"/>
                  </a:cubicBezTo>
                  <a:cubicBezTo>
                    <a:pt x="514" y="255"/>
                    <a:pt x="538" y="246"/>
                    <a:pt x="555" y="238"/>
                  </a:cubicBezTo>
                  <a:cubicBezTo>
                    <a:pt x="575" y="234"/>
                    <a:pt x="596" y="218"/>
                    <a:pt x="608" y="214"/>
                  </a:cubicBezTo>
                  <a:cubicBezTo>
                    <a:pt x="620" y="214"/>
                    <a:pt x="633" y="222"/>
                    <a:pt x="645" y="246"/>
                  </a:cubicBezTo>
                  <a:cubicBezTo>
                    <a:pt x="649" y="263"/>
                    <a:pt x="665" y="271"/>
                    <a:pt x="682" y="271"/>
                  </a:cubicBezTo>
                  <a:lnTo>
                    <a:pt x="68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21"/>
            <p:cNvSpPr/>
            <p:nvPr/>
          </p:nvSpPr>
          <p:spPr>
            <a:xfrm>
              <a:off x="4831025" y="5328825"/>
              <a:ext cx="4625" cy="6200"/>
            </a:xfrm>
            <a:custGeom>
              <a:avLst/>
              <a:gdLst/>
              <a:ahLst/>
              <a:cxnLst/>
              <a:rect l="l" t="t" r="r" b="b"/>
              <a:pathLst>
                <a:path w="185" h="248" extrusionOk="0">
                  <a:moveTo>
                    <a:pt x="181" y="1"/>
                  </a:moveTo>
                  <a:cubicBezTo>
                    <a:pt x="177" y="1"/>
                    <a:pt x="169" y="5"/>
                    <a:pt x="169" y="5"/>
                  </a:cubicBezTo>
                  <a:lnTo>
                    <a:pt x="91" y="5"/>
                  </a:lnTo>
                  <a:cubicBezTo>
                    <a:pt x="86" y="5"/>
                    <a:pt x="82" y="17"/>
                    <a:pt x="78" y="17"/>
                  </a:cubicBezTo>
                  <a:lnTo>
                    <a:pt x="25" y="42"/>
                  </a:lnTo>
                  <a:lnTo>
                    <a:pt x="21" y="42"/>
                  </a:lnTo>
                  <a:cubicBezTo>
                    <a:pt x="4" y="63"/>
                    <a:pt x="0" y="87"/>
                    <a:pt x="4" y="112"/>
                  </a:cubicBezTo>
                  <a:cubicBezTo>
                    <a:pt x="4" y="157"/>
                    <a:pt x="11" y="199"/>
                    <a:pt x="22" y="199"/>
                  </a:cubicBezTo>
                  <a:cubicBezTo>
                    <a:pt x="23" y="199"/>
                    <a:pt x="24" y="199"/>
                    <a:pt x="25" y="198"/>
                  </a:cubicBezTo>
                  <a:cubicBezTo>
                    <a:pt x="29" y="194"/>
                    <a:pt x="32" y="193"/>
                    <a:pt x="36" y="193"/>
                  </a:cubicBezTo>
                  <a:cubicBezTo>
                    <a:pt x="46" y="193"/>
                    <a:pt x="56" y="207"/>
                    <a:pt x="70" y="207"/>
                  </a:cubicBezTo>
                  <a:cubicBezTo>
                    <a:pt x="71" y="207"/>
                    <a:pt x="73" y="206"/>
                    <a:pt x="74" y="206"/>
                  </a:cubicBezTo>
                  <a:cubicBezTo>
                    <a:pt x="76" y="205"/>
                    <a:pt x="79" y="205"/>
                    <a:pt x="81" y="205"/>
                  </a:cubicBezTo>
                  <a:cubicBezTo>
                    <a:pt x="98" y="205"/>
                    <a:pt x="113" y="232"/>
                    <a:pt x="132" y="243"/>
                  </a:cubicBezTo>
                  <a:cubicBezTo>
                    <a:pt x="132" y="243"/>
                    <a:pt x="133" y="243"/>
                    <a:pt x="134" y="243"/>
                  </a:cubicBezTo>
                  <a:cubicBezTo>
                    <a:pt x="142" y="243"/>
                    <a:pt x="151" y="229"/>
                    <a:pt x="159" y="229"/>
                  </a:cubicBezTo>
                  <a:cubicBezTo>
                    <a:pt x="163" y="229"/>
                    <a:pt x="166" y="233"/>
                    <a:pt x="169" y="243"/>
                  </a:cubicBezTo>
                  <a:cubicBezTo>
                    <a:pt x="173" y="247"/>
                    <a:pt x="177" y="247"/>
                    <a:pt x="185" y="247"/>
                  </a:cubicBezTo>
                  <a:lnTo>
                    <a:pt x="18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21"/>
            <p:cNvSpPr/>
            <p:nvPr/>
          </p:nvSpPr>
          <p:spPr>
            <a:xfrm>
              <a:off x="4813675" y="5458725"/>
              <a:ext cx="21875" cy="7700"/>
            </a:xfrm>
            <a:custGeom>
              <a:avLst/>
              <a:gdLst/>
              <a:ahLst/>
              <a:cxnLst/>
              <a:rect l="l" t="t" r="r" b="b"/>
              <a:pathLst>
                <a:path w="875" h="308" extrusionOk="0">
                  <a:moveTo>
                    <a:pt x="867" y="1"/>
                  </a:moveTo>
                  <a:cubicBezTo>
                    <a:pt x="864" y="1"/>
                    <a:pt x="861" y="2"/>
                    <a:pt x="858" y="4"/>
                  </a:cubicBezTo>
                  <a:cubicBezTo>
                    <a:pt x="842" y="16"/>
                    <a:pt x="830" y="37"/>
                    <a:pt x="813" y="37"/>
                  </a:cubicBezTo>
                  <a:cubicBezTo>
                    <a:pt x="805" y="36"/>
                    <a:pt x="796" y="35"/>
                    <a:pt x="787" y="35"/>
                  </a:cubicBezTo>
                  <a:cubicBezTo>
                    <a:pt x="763" y="35"/>
                    <a:pt x="740" y="39"/>
                    <a:pt x="719" y="45"/>
                  </a:cubicBezTo>
                  <a:cubicBezTo>
                    <a:pt x="707" y="45"/>
                    <a:pt x="698" y="49"/>
                    <a:pt x="690" y="57"/>
                  </a:cubicBezTo>
                  <a:cubicBezTo>
                    <a:pt x="672" y="72"/>
                    <a:pt x="654" y="77"/>
                    <a:pt x="636" y="77"/>
                  </a:cubicBezTo>
                  <a:cubicBezTo>
                    <a:pt x="605" y="77"/>
                    <a:pt x="575" y="62"/>
                    <a:pt x="547" y="57"/>
                  </a:cubicBezTo>
                  <a:cubicBezTo>
                    <a:pt x="522" y="54"/>
                    <a:pt x="497" y="39"/>
                    <a:pt x="472" y="39"/>
                  </a:cubicBezTo>
                  <a:cubicBezTo>
                    <a:pt x="464" y="39"/>
                    <a:pt x="456" y="41"/>
                    <a:pt x="448" y="45"/>
                  </a:cubicBezTo>
                  <a:cubicBezTo>
                    <a:pt x="443" y="48"/>
                    <a:pt x="439" y="50"/>
                    <a:pt x="434" y="50"/>
                  </a:cubicBezTo>
                  <a:cubicBezTo>
                    <a:pt x="427" y="50"/>
                    <a:pt x="419" y="47"/>
                    <a:pt x="409" y="47"/>
                  </a:cubicBezTo>
                  <a:cubicBezTo>
                    <a:pt x="405" y="47"/>
                    <a:pt x="400" y="47"/>
                    <a:pt x="395" y="49"/>
                  </a:cubicBezTo>
                  <a:cubicBezTo>
                    <a:pt x="374" y="57"/>
                    <a:pt x="346" y="78"/>
                    <a:pt x="321" y="86"/>
                  </a:cubicBezTo>
                  <a:cubicBezTo>
                    <a:pt x="304" y="89"/>
                    <a:pt x="284" y="92"/>
                    <a:pt x="265" y="92"/>
                  </a:cubicBezTo>
                  <a:cubicBezTo>
                    <a:pt x="258" y="92"/>
                    <a:pt x="250" y="91"/>
                    <a:pt x="243" y="90"/>
                  </a:cubicBezTo>
                  <a:cubicBezTo>
                    <a:pt x="227" y="90"/>
                    <a:pt x="202" y="78"/>
                    <a:pt x="186" y="78"/>
                  </a:cubicBezTo>
                  <a:cubicBezTo>
                    <a:pt x="173" y="78"/>
                    <a:pt x="161" y="90"/>
                    <a:pt x="144" y="90"/>
                  </a:cubicBezTo>
                  <a:lnTo>
                    <a:pt x="34" y="90"/>
                  </a:lnTo>
                  <a:cubicBezTo>
                    <a:pt x="31" y="90"/>
                    <a:pt x="28" y="89"/>
                    <a:pt x="25" y="89"/>
                  </a:cubicBezTo>
                  <a:cubicBezTo>
                    <a:pt x="18" y="89"/>
                    <a:pt x="9" y="95"/>
                    <a:pt x="1" y="131"/>
                  </a:cubicBezTo>
                  <a:cubicBezTo>
                    <a:pt x="9" y="184"/>
                    <a:pt x="21" y="205"/>
                    <a:pt x="30" y="205"/>
                  </a:cubicBezTo>
                  <a:cubicBezTo>
                    <a:pt x="35" y="205"/>
                    <a:pt x="41" y="207"/>
                    <a:pt x="46" y="207"/>
                  </a:cubicBezTo>
                  <a:cubicBezTo>
                    <a:pt x="49" y="207"/>
                    <a:pt x="51" y="206"/>
                    <a:pt x="54" y="205"/>
                  </a:cubicBezTo>
                  <a:cubicBezTo>
                    <a:pt x="64" y="201"/>
                    <a:pt x="74" y="199"/>
                    <a:pt x="84" y="199"/>
                  </a:cubicBezTo>
                  <a:cubicBezTo>
                    <a:pt x="113" y="199"/>
                    <a:pt x="141" y="214"/>
                    <a:pt x="169" y="217"/>
                  </a:cubicBezTo>
                  <a:cubicBezTo>
                    <a:pt x="206" y="221"/>
                    <a:pt x="247" y="225"/>
                    <a:pt x="288" y="225"/>
                  </a:cubicBezTo>
                  <a:cubicBezTo>
                    <a:pt x="317" y="225"/>
                    <a:pt x="350" y="217"/>
                    <a:pt x="382" y="205"/>
                  </a:cubicBezTo>
                  <a:cubicBezTo>
                    <a:pt x="410" y="193"/>
                    <a:pt x="439" y="185"/>
                    <a:pt x="470" y="185"/>
                  </a:cubicBezTo>
                  <a:cubicBezTo>
                    <a:pt x="482" y="185"/>
                    <a:pt x="493" y="186"/>
                    <a:pt x="506" y="188"/>
                  </a:cubicBezTo>
                  <a:cubicBezTo>
                    <a:pt x="510" y="193"/>
                    <a:pt x="518" y="197"/>
                    <a:pt x="526" y="205"/>
                  </a:cubicBezTo>
                  <a:cubicBezTo>
                    <a:pt x="534" y="213"/>
                    <a:pt x="543" y="230"/>
                    <a:pt x="555" y="230"/>
                  </a:cubicBezTo>
                  <a:cubicBezTo>
                    <a:pt x="579" y="230"/>
                    <a:pt x="608" y="230"/>
                    <a:pt x="637" y="238"/>
                  </a:cubicBezTo>
                  <a:cubicBezTo>
                    <a:pt x="649" y="242"/>
                    <a:pt x="666" y="234"/>
                    <a:pt x="678" y="250"/>
                  </a:cubicBezTo>
                  <a:cubicBezTo>
                    <a:pt x="684" y="257"/>
                    <a:pt x="691" y="261"/>
                    <a:pt x="698" y="261"/>
                  </a:cubicBezTo>
                  <a:cubicBezTo>
                    <a:pt x="703" y="261"/>
                    <a:pt x="709" y="258"/>
                    <a:pt x="715" y="250"/>
                  </a:cubicBezTo>
                  <a:cubicBezTo>
                    <a:pt x="717" y="245"/>
                    <a:pt x="718" y="243"/>
                    <a:pt x="720" y="243"/>
                  </a:cubicBezTo>
                  <a:cubicBezTo>
                    <a:pt x="723" y="243"/>
                    <a:pt x="727" y="246"/>
                    <a:pt x="731" y="246"/>
                  </a:cubicBezTo>
                  <a:lnTo>
                    <a:pt x="768" y="246"/>
                  </a:lnTo>
                  <a:cubicBezTo>
                    <a:pt x="771" y="245"/>
                    <a:pt x="775" y="245"/>
                    <a:pt x="778" y="245"/>
                  </a:cubicBezTo>
                  <a:cubicBezTo>
                    <a:pt x="804" y="245"/>
                    <a:pt x="834" y="260"/>
                    <a:pt x="863" y="307"/>
                  </a:cubicBezTo>
                  <a:cubicBezTo>
                    <a:pt x="867" y="307"/>
                    <a:pt x="871" y="303"/>
                    <a:pt x="875" y="299"/>
                  </a:cubicBezTo>
                  <a:lnTo>
                    <a:pt x="875" y="4"/>
                  </a:lnTo>
                  <a:cubicBezTo>
                    <a:pt x="873" y="2"/>
                    <a:pt x="870" y="1"/>
                    <a:pt x="8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21"/>
            <p:cNvSpPr/>
            <p:nvPr/>
          </p:nvSpPr>
          <p:spPr>
            <a:xfrm>
              <a:off x="4824350" y="5341500"/>
              <a:ext cx="11200" cy="6850"/>
            </a:xfrm>
            <a:custGeom>
              <a:avLst/>
              <a:gdLst/>
              <a:ahLst/>
              <a:cxnLst/>
              <a:rect l="l" t="t" r="r" b="b"/>
              <a:pathLst>
                <a:path w="448" h="274" extrusionOk="0">
                  <a:moveTo>
                    <a:pt x="421" y="0"/>
                  </a:moveTo>
                  <a:cubicBezTo>
                    <a:pt x="410" y="0"/>
                    <a:pt x="398" y="8"/>
                    <a:pt x="385" y="8"/>
                  </a:cubicBezTo>
                  <a:cubicBezTo>
                    <a:pt x="383" y="8"/>
                    <a:pt x="380" y="7"/>
                    <a:pt x="378" y="7"/>
                  </a:cubicBezTo>
                  <a:cubicBezTo>
                    <a:pt x="375" y="6"/>
                    <a:pt x="373" y="5"/>
                    <a:pt x="370" y="5"/>
                  </a:cubicBezTo>
                  <a:cubicBezTo>
                    <a:pt x="358" y="5"/>
                    <a:pt x="346" y="16"/>
                    <a:pt x="333" y="16"/>
                  </a:cubicBezTo>
                  <a:cubicBezTo>
                    <a:pt x="332" y="16"/>
                    <a:pt x="330" y="15"/>
                    <a:pt x="329" y="15"/>
                  </a:cubicBezTo>
                  <a:cubicBezTo>
                    <a:pt x="325" y="14"/>
                    <a:pt x="322" y="14"/>
                    <a:pt x="318" y="14"/>
                  </a:cubicBezTo>
                  <a:cubicBezTo>
                    <a:pt x="294" y="14"/>
                    <a:pt x="272" y="36"/>
                    <a:pt x="247" y="36"/>
                  </a:cubicBezTo>
                  <a:cubicBezTo>
                    <a:pt x="239" y="36"/>
                    <a:pt x="226" y="27"/>
                    <a:pt x="214" y="27"/>
                  </a:cubicBezTo>
                  <a:cubicBezTo>
                    <a:pt x="185" y="36"/>
                    <a:pt x="157" y="52"/>
                    <a:pt x="140" y="81"/>
                  </a:cubicBezTo>
                  <a:cubicBezTo>
                    <a:pt x="139" y="82"/>
                    <a:pt x="138" y="82"/>
                    <a:pt x="137" y="82"/>
                  </a:cubicBezTo>
                  <a:cubicBezTo>
                    <a:pt x="133" y="82"/>
                    <a:pt x="127" y="77"/>
                    <a:pt x="124" y="77"/>
                  </a:cubicBezTo>
                  <a:cubicBezTo>
                    <a:pt x="103" y="60"/>
                    <a:pt x="74" y="48"/>
                    <a:pt x="50" y="40"/>
                  </a:cubicBezTo>
                  <a:cubicBezTo>
                    <a:pt x="49" y="39"/>
                    <a:pt x="48" y="39"/>
                    <a:pt x="47" y="39"/>
                  </a:cubicBezTo>
                  <a:cubicBezTo>
                    <a:pt x="35" y="39"/>
                    <a:pt x="20" y="60"/>
                    <a:pt x="13" y="60"/>
                  </a:cubicBezTo>
                  <a:cubicBezTo>
                    <a:pt x="13" y="60"/>
                    <a:pt x="12" y="60"/>
                    <a:pt x="12" y="60"/>
                  </a:cubicBezTo>
                  <a:cubicBezTo>
                    <a:pt x="4" y="60"/>
                    <a:pt x="1" y="99"/>
                    <a:pt x="1" y="126"/>
                  </a:cubicBezTo>
                  <a:cubicBezTo>
                    <a:pt x="1" y="163"/>
                    <a:pt x="7" y="180"/>
                    <a:pt x="15" y="180"/>
                  </a:cubicBezTo>
                  <a:cubicBezTo>
                    <a:pt x="15" y="180"/>
                    <a:pt x="16" y="180"/>
                    <a:pt x="17" y="179"/>
                  </a:cubicBezTo>
                  <a:cubicBezTo>
                    <a:pt x="29" y="173"/>
                    <a:pt x="41" y="169"/>
                    <a:pt x="53" y="169"/>
                  </a:cubicBezTo>
                  <a:cubicBezTo>
                    <a:pt x="71" y="169"/>
                    <a:pt x="88" y="177"/>
                    <a:pt x="103" y="192"/>
                  </a:cubicBezTo>
                  <a:cubicBezTo>
                    <a:pt x="105" y="193"/>
                    <a:pt x="108" y="194"/>
                    <a:pt x="110" y="194"/>
                  </a:cubicBezTo>
                  <a:cubicBezTo>
                    <a:pt x="117" y="194"/>
                    <a:pt x="123" y="190"/>
                    <a:pt x="130" y="190"/>
                  </a:cubicBezTo>
                  <a:cubicBezTo>
                    <a:pt x="135" y="190"/>
                    <a:pt x="140" y="192"/>
                    <a:pt x="144" y="200"/>
                  </a:cubicBezTo>
                  <a:cubicBezTo>
                    <a:pt x="149" y="207"/>
                    <a:pt x="154" y="210"/>
                    <a:pt x="159" y="210"/>
                  </a:cubicBezTo>
                  <a:cubicBezTo>
                    <a:pt x="170" y="210"/>
                    <a:pt x="181" y="194"/>
                    <a:pt x="189" y="192"/>
                  </a:cubicBezTo>
                  <a:cubicBezTo>
                    <a:pt x="202" y="183"/>
                    <a:pt x="210" y="179"/>
                    <a:pt x="222" y="179"/>
                  </a:cubicBezTo>
                  <a:cubicBezTo>
                    <a:pt x="263" y="179"/>
                    <a:pt x="300" y="187"/>
                    <a:pt x="341" y="204"/>
                  </a:cubicBezTo>
                  <a:cubicBezTo>
                    <a:pt x="349" y="208"/>
                    <a:pt x="362" y="237"/>
                    <a:pt x="374" y="245"/>
                  </a:cubicBezTo>
                  <a:cubicBezTo>
                    <a:pt x="382" y="253"/>
                    <a:pt x="390" y="249"/>
                    <a:pt x="403" y="261"/>
                  </a:cubicBezTo>
                  <a:cubicBezTo>
                    <a:pt x="405" y="263"/>
                    <a:pt x="407" y="264"/>
                    <a:pt x="409" y="264"/>
                  </a:cubicBezTo>
                  <a:cubicBezTo>
                    <a:pt x="416" y="264"/>
                    <a:pt x="425" y="253"/>
                    <a:pt x="433" y="253"/>
                  </a:cubicBezTo>
                  <a:cubicBezTo>
                    <a:pt x="437" y="253"/>
                    <a:pt x="441" y="255"/>
                    <a:pt x="444" y="261"/>
                  </a:cubicBezTo>
                  <a:cubicBezTo>
                    <a:pt x="444" y="265"/>
                    <a:pt x="448" y="270"/>
                    <a:pt x="448" y="274"/>
                  </a:cubicBezTo>
                  <a:lnTo>
                    <a:pt x="448" y="7"/>
                  </a:lnTo>
                  <a:cubicBezTo>
                    <a:pt x="447" y="8"/>
                    <a:pt x="446" y="8"/>
                    <a:pt x="445" y="8"/>
                  </a:cubicBezTo>
                  <a:cubicBezTo>
                    <a:pt x="441" y="8"/>
                    <a:pt x="435" y="3"/>
                    <a:pt x="431" y="3"/>
                  </a:cubicBezTo>
                  <a:cubicBezTo>
                    <a:pt x="428" y="1"/>
                    <a:pt x="425" y="0"/>
                    <a:pt x="4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21"/>
            <p:cNvSpPr/>
            <p:nvPr/>
          </p:nvSpPr>
          <p:spPr>
            <a:xfrm>
              <a:off x="4821800" y="5368025"/>
              <a:ext cx="13750" cy="6275"/>
            </a:xfrm>
            <a:custGeom>
              <a:avLst/>
              <a:gdLst/>
              <a:ahLst/>
              <a:cxnLst/>
              <a:rect l="l" t="t" r="r" b="b"/>
              <a:pathLst>
                <a:path w="550" h="251" extrusionOk="0">
                  <a:moveTo>
                    <a:pt x="550" y="0"/>
                  </a:moveTo>
                  <a:cubicBezTo>
                    <a:pt x="547" y="2"/>
                    <a:pt x="544" y="3"/>
                    <a:pt x="541" y="3"/>
                  </a:cubicBezTo>
                  <a:cubicBezTo>
                    <a:pt x="536" y="3"/>
                    <a:pt x="531" y="1"/>
                    <a:pt x="526" y="1"/>
                  </a:cubicBezTo>
                  <a:cubicBezTo>
                    <a:pt x="520" y="1"/>
                    <a:pt x="515" y="3"/>
                    <a:pt x="509" y="9"/>
                  </a:cubicBezTo>
                  <a:cubicBezTo>
                    <a:pt x="505" y="13"/>
                    <a:pt x="502" y="15"/>
                    <a:pt x="498" y="15"/>
                  </a:cubicBezTo>
                  <a:cubicBezTo>
                    <a:pt x="489" y="15"/>
                    <a:pt x="481" y="5"/>
                    <a:pt x="472" y="5"/>
                  </a:cubicBezTo>
                  <a:cubicBezTo>
                    <a:pt x="467" y="3"/>
                    <a:pt x="462" y="2"/>
                    <a:pt x="457" y="2"/>
                  </a:cubicBezTo>
                  <a:cubicBezTo>
                    <a:pt x="450" y="2"/>
                    <a:pt x="444" y="4"/>
                    <a:pt x="439" y="9"/>
                  </a:cubicBezTo>
                  <a:cubicBezTo>
                    <a:pt x="413" y="25"/>
                    <a:pt x="390" y="41"/>
                    <a:pt x="365" y="41"/>
                  </a:cubicBezTo>
                  <a:cubicBezTo>
                    <a:pt x="358" y="41"/>
                    <a:pt x="352" y="40"/>
                    <a:pt x="345" y="37"/>
                  </a:cubicBezTo>
                  <a:cubicBezTo>
                    <a:pt x="341" y="37"/>
                    <a:pt x="336" y="41"/>
                    <a:pt x="336" y="46"/>
                  </a:cubicBezTo>
                  <a:cubicBezTo>
                    <a:pt x="330" y="52"/>
                    <a:pt x="324" y="54"/>
                    <a:pt x="318" y="54"/>
                  </a:cubicBezTo>
                  <a:cubicBezTo>
                    <a:pt x="308" y="54"/>
                    <a:pt x="299" y="48"/>
                    <a:pt x="291" y="46"/>
                  </a:cubicBezTo>
                  <a:cubicBezTo>
                    <a:pt x="280" y="42"/>
                    <a:pt x="269" y="41"/>
                    <a:pt x="259" y="41"/>
                  </a:cubicBezTo>
                  <a:cubicBezTo>
                    <a:pt x="241" y="41"/>
                    <a:pt x="225" y="45"/>
                    <a:pt x="209" y="50"/>
                  </a:cubicBezTo>
                  <a:cubicBezTo>
                    <a:pt x="198" y="50"/>
                    <a:pt x="186" y="60"/>
                    <a:pt x="171" y="60"/>
                  </a:cubicBezTo>
                  <a:cubicBezTo>
                    <a:pt x="165" y="60"/>
                    <a:pt x="159" y="58"/>
                    <a:pt x="152" y="54"/>
                  </a:cubicBezTo>
                  <a:cubicBezTo>
                    <a:pt x="137" y="46"/>
                    <a:pt x="122" y="45"/>
                    <a:pt x="108" y="45"/>
                  </a:cubicBezTo>
                  <a:cubicBezTo>
                    <a:pt x="98" y="45"/>
                    <a:pt x="88" y="46"/>
                    <a:pt x="78" y="46"/>
                  </a:cubicBezTo>
                  <a:cubicBezTo>
                    <a:pt x="76" y="46"/>
                    <a:pt x="74" y="45"/>
                    <a:pt x="72" y="45"/>
                  </a:cubicBezTo>
                  <a:cubicBezTo>
                    <a:pt x="70" y="45"/>
                    <a:pt x="68" y="46"/>
                    <a:pt x="66" y="50"/>
                  </a:cubicBezTo>
                  <a:cubicBezTo>
                    <a:pt x="60" y="62"/>
                    <a:pt x="53" y="68"/>
                    <a:pt x="46" y="68"/>
                  </a:cubicBezTo>
                  <a:cubicBezTo>
                    <a:pt x="39" y="68"/>
                    <a:pt x="31" y="60"/>
                    <a:pt x="25" y="46"/>
                  </a:cubicBezTo>
                  <a:cubicBezTo>
                    <a:pt x="25" y="41"/>
                    <a:pt x="21" y="41"/>
                    <a:pt x="21" y="41"/>
                  </a:cubicBezTo>
                  <a:cubicBezTo>
                    <a:pt x="8" y="46"/>
                    <a:pt x="0" y="58"/>
                    <a:pt x="0" y="95"/>
                  </a:cubicBezTo>
                  <a:cubicBezTo>
                    <a:pt x="0" y="130"/>
                    <a:pt x="6" y="163"/>
                    <a:pt x="13" y="163"/>
                  </a:cubicBezTo>
                  <a:cubicBezTo>
                    <a:pt x="14" y="163"/>
                    <a:pt x="15" y="162"/>
                    <a:pt x="16" y="160"/>
                  </a:cubicBezTo>
                  <a:cubicBezTo>
                    <a:pt x="25" y="151"/>
                    <a:pt x="32" y="145"/>
                    <a:pt x="39" y="145"/>
                  </a:cubicBezTo>
                  <a:cubicBezTo>
                    <a:pt x="50" y="145"/>
                    <a:pt x="60" y="158"/>
                    <a:pt x="70" y="185"/>
                  </a:cubicBezTo>
                  <a:cubicBezTo>
                    <a:pt x="87" y="190"/>
                    <a:pt x="104" y="207"/>
                    <a:pt x="123" y="207"/>
                  </a:cubicBezTo>
                  <a:cubicBezTo>
                    <a:pt x="135" y="207"/>
                    <a:pt x="147" y="200"/>
                    <a:pt x="160" y="177"/>
                  </a:cubicBezTo>
                  <a:cubicBezTo>
                    <a:pt x="163" y="172"/>
                    <a:pt x="165" y="168"/>
                    <a:pt x="168" y="168"/>
                  </a:cubicBezTo>
                  <a:cubicBezTo>
                    <a:pt x="169" y="168"/>
                    <a:pt x="171" y="170"/>
                    <a:pt x="172" y="173"/>
                  </a:cubicBezTo>
                  <a:cubicBezTo>
                    <a:pt x="185" y="210"/>
                    <a:pt x="197" y="201"/>
                    <a:pt x="218" y="206"/>
                  </a:cubicBezTo>
                  <a:cubicBezTo>
                    <a:pt x="230" y="206"/>
                    <a:pt x="243" y="218"/>
                    <a:pt x="255" y="218"/>
                  </a:cubicBezTo>
                  <a:cubicBezTo>
                    <a:pt x="259" y="218"/>
                    <a:pt x="263" y="217"/>
                    <a:pt x="267" y="214"/>
                  </a:cubicBezTo>
                  <a:cubicBezTo>
                    <a:pt x="271" y="211"/>
                    <a:pt x="275" y="209"/>
                    <a:pt x="280" y="209"/>
                  </a:cubicBezTo>
                  <a:cubicBezTo>
                    <a:pt x="293" y="209"/>
                    <a:pt x="308" y="222"/>
                    <a:pt x="320" y="247"/>
                  </a:cubicBezTo>
                  <a:cubicBezTo>
                    <a:pt x="320" y="247"/>
                    <a:pt x="322" y="250"/>
                    <a:pt x="323" y="250"/>
                  </a:cubicBezTo>
                  <a:cubicBezTo>
                    <a:pt x="324" y="250"/>
                    <a:pt x="324" y="249"/>
                    <a:pt x="324" y="247"/>
                  </a:cubicBezTo>
                  <a:cubicBezTo>
                    <a:pt x="331" y="230"/>
                    <a:pt x="338" y="226"/>
                    <a:pt x="345" y="226"/>
                  </a:cubicBezTo>
                  <a:cubicBezTo>
                    <a:pt x="355" y="226"/>
                    <a:pt x="366" y="235"/>
                    <a:pt x="376" y="235"/>
                  </a:cubicBezTo>
                  <a:cubicBezTo>
                    <a:pt x="381" y="235"/>
                    <a:pt x="385" y="232"/>
                    <a:pt x="390" y="226"/>
                  </a:cubicBezTo>
                  <a:cubicBezTo>
                    <a:pt x="391" y="224"/>
                    <a:pt x="392" y="223"/>
                    <a:pt x="393" y="223"/>
                  </a:cubicBezTo>
                  <a:cubicBezTo>
                    <a:pt x="396" y="223"/>
                    <a:pt x="399" y="230"/>
                    <a:pt x="402" y="230"/>
                  </a:cubicBezTo>
                  <a:cubicBezTo>
                    <a:pt x="427" y="234"/>
                    <a:pt x="447" y="234"/>
                    <a:pt x="472" y="238"/>
                  </a:cubicBezTo>
                  <a:cubicBezTo>
                    <a:pt x="476" y="239"/>
                    <a:pt x="479" y="239"/>
                    <a:pt x="483" y="239"/>
                  </a:cubicBezTo>
                  <a:cubicBezTo>
                    <a:pt x="498" y="239"/>
                    <a:pt x="514" y="236"/>
                    <a:pt x="530" y="236"/>
                  </a:cubicBezTo>
                  <a:cubicBezTo>
                    <a:pt x="537" y="236"/>
                    <a:pt x="543" y="236"/>
                    <a:pt x="550" y="238"/>
                  </a:cubicBezTo>
                  <a:lnTo>
                    <a:pt x="55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21"/>
            <p:cNvSpPr/>
            <p:nvPr/>
          </p:nvSpPr>
          <p:spPr>
            <a:xfrm>
              <a:off x="4835625" y="5368100"/>
              <a:ext cx="750" cy="6100"/>
            </a:xfrm>
            <a:custGeom>
              <a:avLst/>
              <a:gdLst/>
              <a:ahLst/>
              <a:cxnLst/>
              <a:rect l="l" t="t" r="r" b="b"/>
              <a:pathLst>
                <a:path w="30" h="244" extrusionOk="0">
                  <a:moveTo>
                    <a:pt x="5" y="0"/>
                  </a:moveTo>
                  <a:cubicBezTo>
                    <a:pt x="4" y="0"/>
                    <a:pt x="2" y="1"/>
                    <a:pt x="1" y="2"/>
                  </a:cubicBezTo>
                  <a:lnTo>
                    <a:pt x="1" y="240"/>
                  </a:lnTo>
                  <a:cubicBezTo>
                    <a:pt x="1" y="244"/>
                    <a:pt x="5" y="244"/>
                    <a:pt x="5" y="244"/>
                  </a:cubicBezTo>
                  <a:cubicBezTo>
                    <a:pt x="21" y="240"/>
                    <a:pt x="30" y="203"/>
                    <a:pt x="30" y="137"/>
                  </a:cubicBezTo>
                  <a:cubicBezTo>
                    <a:pt x="30" y="40"/>
                    <a:pt x="19" y="0"/>
                    <a:pt x="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21"/>
            <p:cNvSpPr/>
            <p:nvPr/>
          </p:nvSpPr>
          <p:spPr>
            <a:xfrm>
              <a:off x="4835625" y="5380850"/>
              <a:ext cx="750" cy="6900"/>
            </a:xfrm>
            <a:custGeom>
              <a:avLst/>
              <a:gdLst/>
              <a:ahLst/>
              <a:cxnLst/>
              <a:rect l="l" t="t" r="r" b="b"/>
              <a:pathLst>
                <a:path w="30" h="276" extrusionOk="0">
                  <a:moveTo>
                    <a:pt x="2" y="0"/>
                  </a:moveTo>
                  <a:cubicBezTo>
                    <a:pt x="2" y="0"/>
                    <a:pt x="1" y="0"/>
                    <a:pt x="1" y="0"/>
                  </a:cubicBezTo>
                  <a:lnTo>
                    <a:pt x="1" y="275"/>
                  </a:lnTo>
                  <a:lnTo>
                    <a:pt x="5" y="275"/>
                  </a:lnTo>
                  <a:cubicBezTo>
                    <a:pt x="6" y="275"/>
                    <a:pt x="6" y="276"/>
                    <a:pt x="7" y="276"/>
                  </a:cubicBezTo>
                  <a:cubicBezTo>
                    <a:pt x="18" y="276"/>
                    <a:pt x="30" y="231"/>
                    <a:pt x="30" y="156"/>
                  </a:cubicBezTo>
                  <a:cubicBezTo>
                    <a:pt x="30" y="72"/>
                    <a:pt x="18" y="0"/>
                    <a:pt x="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21"/>
            <p:cNvSpPr/>
            <p:nvPr/>
          </p:nvSpPr>
          <p:spPr>
            <a:xfrm>
              <a:off x="4835625" y="5341875"/>
              <a:ext cx="850" cy="6750"/>
            </a:xfrm>
            <a:custGeom>
              <a:avLst/>
              <a:gdLst/>
              <a:ahLst/>
              <a:cxnLst/>
              <a:rect l="l" t="t" r="r" b="b"/>
              <a:pathLst>
                <a:path w="34" h="270" extrusionOk="0">
                  <a:moveTo>
                    <a:pt x="1" y="0"/>
                  </a:moveTo>
                  <a:lnTo>
                    <a:pt x="1" y="263"/>
                  </a:lnTo>
                  <a:cubicBezTo>
                    <a:pt x="3" y="267"/>
                    <a:pt x="6" y="270"/>
                    <a:pt x="8" y="270"/>
                  </a:cubicBezTo>
                  <a:cubicBezTo>
                    <a:pt x="14" y="270"/>
                    <a:pt x="20" y="255"/>
                    <a:pt x="26" y="226"/>
                  </a:cubicBezTo>
                  <a:cubicBezTo>
                    <a:pt x="34" y="177"/>
                    <a:pt x="34" y="123"/>
                    <a:pt x="26" y="74"/>
                  </a:cubicBezTo>
                  <a:cubicBezTo>
                    <a:pt x="17" y="33"/>
                    <a:pt x="9" y="0"/>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21"/>
            <p:cNvSpPr/>
            <p:nvPr/>
          </p:nvSpPr>
          <p:spPr>
            <a:xfrm>
              <a:off x="4835625" y="5328950"/>
              <a:ext cx="850" cy="6175"/>
            </a:xfrm>
            <a:custGeom>
              <a:avLst/>
              <a:gdLst/>
              <a:ahLst/>
              <a:cxnLst/>
              <a:rect l="l" t="t" r="r" b="b"/>
              <a:pathLst>
                <a:path w="34" h="247" extrusionOk="0">
                  <a:moveTo>
                    <a:pt x="1" y="0"/>
                  </a:moveTo>
                  <a:lnTo>
                    <a:pt x="1" y="246"/>
                  </a:lnTo>
                  <a:cubicBezTo>
                    <a:pt x="13" y="242"/>
                    <a:pt x="21" y="213"/>
                    <a:pt x="30" y="177"/>
                  </a:cubicBezTo>
                  <a:cubicBezTo>
                    <a:pt x="34" y="140"/>
                    <a:pt x="34" y="99"/>
                    <a:pt x="30" y="62"/>
                  </a:cubicBezTo>
                  <a:cubicBezTo>
                    <a:pt x="21" y="4"/>
                    <a:pt x="13" y="0"/>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21"/>
            <p:cNvSpPr/>
            <p:nvPr/>
          </p:nvSpPr>
          <p:spPr>
            <a:xfrm>
              <a:off x="4835625" y="5354900"/>
              <a:ext cx="850" cy="5975"/>
            </a:xfrm>
            <a:custGeom>
              <a:avLst/>
              <a:gdLst/>
              <a:ahLst/>
              <a:cxnLst/>
              <a:rect l="l" t="t" r="r" b="b"/>
              <a:pathLst>
                <a:path w="34" h="239" extrusionOk="0">
                  <a:moveTo>
                    <a:pt x="13" y="0"/>
                  </a:moveTo>
                  <a:lnTo>
                    <a:pt x="1" y="4"/>
                  </a:lnTo>
                  <a:lnTo>
                    <a:pt x="1" y="238"/>
                  </a:lnTo>
                  <a:cubicBezTo>
                    <a:pt x="2" y="238"/>
                    <a:pt x="2" y="238"/>
                    <a:pt x="3" y="238"/>
                  </a:cubicBezTo>
                  <a:cubicBezTo>
                    <a:pt x="22" y="238"/>
                    <a:pt x="34" y="181"/>
                    <a:pt x="30" y="82"/>
                  </a:cubicBezTo>
                  <a:cubicBezTo>
                    <a:pt x="30" y="54"/>
                    <a:pt x="21" y="29"/>
                    <a:pt x="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21"/>
            <p:cNvSpPr/>
            <p:nvPr/>
          </p:nvSpPr>
          <p:spPr>
            <a:xfrm>
              <a:off x="4835625" y="5433050"/>
              <a:ext cx="850" cy="7000"/>
            </a:xfrm>
            <a:custGeom>
              <a:avLst/>
              <a:gdLst/>
              <a:ahLst/>
              <a:cxnLst/>
              <a:rect l="l" t="t" r="r" b="b"/>
              <a:pathLst>
                <a:path w="34" h="280" extrusionOk="0">
                  <a:moveTo>
                    <a:pt x="1" y="1"/>
                  </a:moveTo>
                  <a:lnTo>
                    <a:pt x="1" y="280"/>
                  </a:lnTo>
                  <a:cubicBezTo>
                    <a:pt x="17" y="280"/>
                    <a:pt x="30" y="264"/>
                    <a:pt x="30" y="210"/>
                  </a:cubicBezTo>
                  <a:cubicBezTo>
                    <a:pt x="34" y="149"/>
                    <a:pt x="30" y="87"/>
                    <a:pt x="13" y="30"/>
                  </a:cubicBezTo>
                  <a:cubicBezTo>
                    <a:pt x="13" y="17"/>
                    <a:pt x="5" y="9"/>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21"/>
            <p:cNvSpPr/>
            <p:nvPr/>
          </p:nvSpPr>
          <p:spPr>
            <a:xfrm>
              <a:off x="4835525" y="5446100"/>
              <a:ext cx="950" cy="7200"/>
            </a:xfrm>
            <a:custGeom>
              <a:avLst/>
              <a:gdLst/>
              <a:ahLst/>
              <a:cxnLst/>
              <a:rect l="l" t="t" r="r" b="b"/>
              <a:pathLst>
                <a:path w="38" h="288" extrusionOk="0">
                  <a:moveTo>
                    <a:pt x="1" y="0"/>
                  </a:moveTo>
                  <a:lnTo>
                    <a:pt x="1" y="287"/>
                  </a:lnTo>
                  <a:cubicBezTo>
                    <a:pt x="17" y="279"/>
                    <a:pt x="34" y="263"/>
                    <a:pt x="34" y="222"/>
                  </a:cubicBezTo>
                  <a:cubicBezTo>
                    <a:pt x="38" y="107"/>
                    <a:pt x="34" y="25"/>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21"/>
            <p:cNvSpPr/>
            <p:nvPr/>
          </p:nvSpPr>
          <p:spPr>
            <a:xfrm>
              <a:off x="4835625" y="5458800"/>
              <a:ext cx="950" cy="7425"/>
            </a:xfrm>
            <a:custGeom>
              <a:avLst/>
              <a:gdLst/>
              <a:ahLst/>
              <a:cxnLst/>
              <a:rect l="l" t="t" r="r" b="b"/>
              <a:pathLst>
                <a:path w="38" h="297" extrusionOk="0">
                  <a:moveTo>
                    <a:pt x="1" y="1"/>
                  </a:moveTo>
                  <a:lnTo>
                    <a:pt x="1" y="296"/>
                  </a:lnTo>
                  <a:cubicBezTo>
                    <a:pt x="30" y="251"/>
                    <a:pt x="38" y="194"/>
                    <a:pt x="30" y="140"/>
                  </a:cubicBezTo>
                  <a:cubicBezTo>
                    <a:pt x="21" y="54"/>
                    <a:pt x="13" y="13"/>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21"/>
            <p:cNvSpPr/>
            <p:nvPr/>
          </p:nvSpPr>
          <p:spPr>
            <a:xfrm>
              <a:off x="4835625" y="5407200"/>
              <a:ext cx="750" cy="6400"/>
            </a:xfrm>
            <a:custGeom>
              <a:avLst/>
              <a:gdLst/>
              <a:ahLst/>
              <a:cxnLst/>
              <a:rect l="l" t="t" r="r" b="b"/>
              <a:pathLst>
                <a:path w="30" h="256" extrusionOk="0">
                  <a:moveTo>
                    <a:pt x="1" y="1"/>
                  </a:moveTo>
                  <a:lnTo>
                    <a:pt x="1" y="255"/>
                  </a:lnTo>
                  <a:cubicBezTo>
                    <a:pt x="5" y="251"/>
                    <a:pt x="13" y="247"/>
                    <a:pt x="21" y="227"/>
                  </a:cubicBezTo>
                  <a:cubicBezTo>
                    <a:pt x="30" y="181"/>
                    <a:pt x="30" y="132"/>
                    <a:pt x="30" y="87"/>
                  </a:cubicBezTo>
                  <a:cubicBezTo>
                    <a:pt x="26" y="34"/>
                    <a:pt x="17" y="9"/>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21"/>
            <p:cNvSpPr/>
            <p:nvPr/>
          </p:nvSpPr>
          <p:spPr>
            <a:xfrm>
              <a:off x="4835525" y="5393975"/>
              <a:ext cx="950" cy="6825"/>
            </a:xfrm>
            <a:custGeom>
              <a:avLst/>
              <a:gdLst/>
              <a:ahLst/>
              <a:cxnLst/>
              <a:rect l="l" t="t" r="r" b="b"/>
              <a:pathLst>
                <a:path w="38" h="273" extrusionOk="0">
                  <a:moveTo>
                    <a:pt x="1" y="1"/>
                  </a:moveTo>
                  <a:lnTo>
                    <a:pt x="1" y="271"/>
                  </a:lnTo>
                  <a:lnTo>
                    <a:pt x="5" y="271"/>
                  </a:lnTo>
                  <a:cubicBezTo>
                    <a:pt x="6" y="272"/>
                    <a:pt x="8" y="272"/>
                    <a:pt x="9" y="272"/>
                  </a:cubicBezTo>
                  <a:cubicBezTo>
                    <a:pt x="27" y="272"/>
                    <a:pt x="38" y="223"/>
                    <a:pt x="34" y="128"/>
                  </a:cubicBezTo>
                  <a:cubicBezTo>
                    <a:pt x="25" y="42"/>
                    <a:pt x="21" y="13"/>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21"/>
            <p:cNvSpPr/>
            <p:nvPr/>
          </p:nvSpPr>
          <p:spPr>
            <a:xfrm>
              <a:off x="4835625" y="5420950"/>
              <a:ext cx="750" cy="6075"/>
            </a:xfrm>
            <a:custGeom>
              <a:avLst/>
              <a:gdLst/>
              <a:ahLst/>
              <a:cxnLst/>
              <a:rect l="l" t="t" r="r" b="b"/>
              <a:pathLst>
                <a:path w="30" h="243" extrusionOk="0">
                  <a:moveTo>
                    <a:pt x="1" y="1"/>
                  </a:moveTo>
                  <a:lnTo>
                    <a:pt x="1" y="243"/>
                  </a:lnTo>
                  <a:cubicBezTo>
                    <a:pt x="30" y="231"/>
                    <a:pt x="30" y="157"/>
                    <a:pt x="30" y="124"/>
                  </a:cubicBezTo>
                  <a:cubicBezTo>
                    <a:pt x="30" y="62"/>
                    <a:pt x="26" y="13"/>
                    <a:pt x="13" y="9"/>
                  </a:cubicBezTo>
                  <a:cubicBezTo>
                    <a:pt x="9" y="5"/>
                    <a:pt x="5" y="1"/>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21"/>
            <p:cNvSpPr/>
            <p:nvPr/>
          </p:nvSpPr>
          <p:spPr>
            <a:xfrm>
              <a:off x="3017475" y="4529075"/>
              <a:ext cx="850" cy="6100"/>
            </a:xfrm>
            <a:custGeom>
              <a:avLst/>
              <a:gdLst/>
              <a:ahLst/>
              <a:cxnLst/>
              <a:rect l="l" t="t" r="r" b="b"/>
              <a:pathLst>
                <a:path w="34" h="244" extrusionOk="0">
                  <a:moveTo>
                    <a:pt x="28" y="1"/>
                  </a:moveTo>
                  <a:cubicBezTo>
                    <a:pt x="12" y="1"/>
                    <a:pt x="4" y="37"/>
                    <a:pt x="1" y="137"/>
                  </a:cubicBezTo>
                  <a:cubicBezTo>
                    <a:pt x="1" y="203"/>
                    <a:pt x="9" y="236"/>
                    <a:pt x="25" y="244"/>
                  </a:cubicBezTo>
                  <a:cubicBezTo>
                    <a:pt x="25" y="244"/>
                    <a:pt x="29" y="244"/>
                    <a:pt x="34" y="240"/>
                  </a:cubicBezTo>
                  <a:lnTo>
                    <a:pt x="34" y="2"/>
                  </a:lnTo>
                  <a:cubicBezTo>
                    <a:pt x="32" y="1"/>
                    <a:pt x="30" y="1"/>
                    <a:pt x="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21"/>
            <p:cNvSpPr/>
            <p:nvPr/>
          </p:nvSpPr>
          <p:spPr>
            <a:xfrm>
              <a:off x="3017475" y="4541825"/>
              <a:ext cx="850" cy="6825"/>
            </a:xfrm>
            <a:custGeom>
              <a:avLst/>
              <a:gdLst/>
              <a:ahLst/>
              <a:cxnLst/>
              <a:rect l="l" t="t" r="r" b="b"/>
              <a:pathLst>
                <a:path w="34" h="273" extrusionOk="0">
                  <a:moveTo>
                    <a:pt x="31" y="0"/>
                  </a:moveTo>
                  <a:cubicBezTo>
                    <a:pt x="12" y="0"/>
                    <a:pt x="1" y="71"/>
                    <a:pt x="1" y="153"/>
                  </a:cubicBezTo>
                  <a:cubicBezTo>
                    <a:pt x="1" y="225"/>
                    <a:pt x="11" y="272"/>
                    <a:pt x="26" y="272"/>
                  </a:cubicBezTo>
                  <a:cubicBezTo>
                    <a:pt x="27" y="272"/>
                    <a:pt x="28" y="272"/>
                    <a:pt x="29" y="271"/>
                  </a:cubicBezTo>
                  <a:lnTo>
                    <a:pt x="34" y="271"/>
                  </a:lnTo>
                  <a:lnTo>
                    <a:pt x="34" y="1"/>
                  </a:lnTo>
                  <a:cubicBezTo>
                    <a:pt x="33" y="0"/>
                    <a:pt x="32" y="0"/>
                    <a:pt x="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21"/>
            <p:cNvSpPr/>
            <p:nvPr/>
          </p:nvSpPr>
          <p:spPr>
            <a:xfrm>
              <a:off x="3017375" y="4502750"/>
              <a:ext cx="850" cy="6850"/>
            </a:xfrm>
            <a:custGeom>
              <a:avLst/>
              <a:gdLst/>
              <a:ahLst/>
              <a:cxnLst/>
              <a:rect l="l" t="t" r="r" b="b"/>
              <a:pathLst>
                <a:path w="34" h="274" extrusionOk="0">
                  <a:moveTo>
                    <a:pt x="33" y="0"/>
                  </a:moveTo>
                  <a:cubicBezTo>
                    <a:pt x="29" y="0"/>
                    <a:pt x="17" y="37"/>
                    <a:pt x="13" y="78"/>
                  </a:cubicBezTo>
                  <a:cubicBezTo>
                    <a:pt x="1" y="128"/>
                    <a:pt x="1" y="181"/>
                    <a:pt x="13" y="230"/>
                  </a:cubicBezTo>
                  <a:cubicBezTo>
                    <a:pt x="16" y="257"/>
                    <a:pt x="21" y="273"/>
                    <a:pt x="27" y="273"/>
                  </a:cubicBezTo>
                  <a:cubicBezTo>
                    <a:pt x="29" y="273"/>
                    <a:pt x="31" y="271"/>
                    <a:pt x="33" y="267"/>
                  </a:cubicBezTo>
                  <a:lnTo>
                    <a:pt x="33"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21"/>
            <p:cNvSpPr/>
            <p:nvPr/>
          </p:nvSpPr>
          <p:spPr>
            <a:xfrm>
              <a:off x="3017475" y="4489925"/>
              <a:ext cx="850" cy="6175"/>
            </a:xfrm>
            <a:custGeom>
              <a:avLst/>
              <a:gdLst/>
              <a:ahLst/>
              <a:cxnLst/>
              <a:rect l="l" t="t" r="r" b="b"/>
              <a:pathLst>
                <a:path w="34" h="247" extrusionOk="0">
                  <a:moveTo>
                    <a:pt x="34" y="0"/>
                  </a:moveTo>
                  <a:cubicBezTo>
                    <a:pt x="17" y="0"/>
                    <a:pt x="9" y="0"/>
                    <a:pt x="5" y="62"/>
                  </a:cubicBezTo>
                  <a:cubicBezTo>
                    <a:pt x="1" y="99"/>
                    <a:pt x="1" y="140"/>
                    <a:pt x="5" y="177"/>
                  </a:cubicBezTo>
                  <a:cubicBezTo>
                    <a:pt x="13" y="214"/>
                    <a:pt x="21" y="243"/>
                    <a:pt x="34" y="24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21"/>
            <p:cNvSpPr/>
            <p:nvPr/>
          </p:nvSpPr>
          <p:spPr>
            <a:xfrm>
              <a:off x="3017400" y="4515875"/>
              <a:ext cx="825" cy="6000"/>
            </a:xfrm>
            <a:custGeom>
              <a:avLst/>
              <a:gdLst/>
              <a:ahLst/>
              <a:cxnLst/>
              <a:rect l="l" t="t" r="r" b="b"/>
              <a:pathLst>
                <a:path w="33" h="240" extrusionOk="0">
                  <a:moveTo>
                    <a:pt x="20" y="1"/>
                  </a:moveTo>
                  <a:cubicBezTo>
                    <a:pt x="12" y="29"/>
                    <a:pt x="8" y="54"/>
                    <a:pt x="8" y="83"/>
                  </a:cubicBezTo>
                  <a:cubicBezTo>
                    <a:pt x="0" y="179"/>
                    <a:pt x="11" y="239"/>
                    <a:pt x="29" y="239"/>
                  </a:cubicBezTo>
                  <a:cubicBezTo>
                    <a:pt x="30" y="239"/>
                    <a:pt x="31" y="239"/>
                    <a:pt x="32" y="239"/>
                  </a:cubicBezTo>
                  <a:lnTo>
                    <a:pt x="32" y="5"/>
                  </a:lnTo>
                  <a:lnTo>
                    <a:pt x="2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21"/>
            <p:cNvSpPr/>
            <p:nvPr/>
          </p:nvSpPr>
          <p:spPr>
            <a:xfrm>
              <a:off x="3017375" y="4594050"/>
              <a:ext cx="950" cy="7000"/>
            </a:xfrm>
            <a:custGeom>
              <a:avLst/>
              <a:gdLst/>
              <a:ahLst/>
              <a:cxnLst/>
              <a:rect l="l" t="t" r="r" b="b"/>
              <a:pathLst>
                <a:path w="38" h="280" extrusionOk="0">
                  <a:moveTo>
                    <a:pt x="38" y="0"/>
                  </a:moveTo>
                  <a:cubicBezTo>
                    <a:pt x="29" y="4"/>
                    <a:pt x="25" y="17"/>
                    <a:pt x="21" y="25"/>
                  </a:cubicBezTo>
                  <a:cubicBezTo>
                    <a:pt x="9" y="86"/>
                    <a:pt x="1" y="144"/>
                    <a:pt x="5" y="205"/>
                  </a:cubicBezTo>
                  <a:cubicBezTo>
                    <a:pt x="5" y="259"/>
                    <a:pt x="21" y="275"/>
                    <a:pt x="38" y="279"/>
                  </a:cubicBezTo>
                  <a:lnTo>
                    <a:pt x="3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21"/>
            <p:cNvSpPr/>
            <p:nvPr/>
          </p:nvSpPr>
          <p:spPr>
            <a:xfrm>
              <a:off x="3017475" y="4606975"/>
              <a:ext cx="850" cy="7200"/>
            </a:xfrm>
            <a:custGeom>
              <a:avLst/>
              <a:gdLst/>
              <a:ahLst/>
              <a:cxnLst/>
              <a:rect l="l" t="t" r="r" b="b"/>
              <a:pathLst>
                <a:path w="34" h="288" extrusionOk="0">
                  <a:moveTo>
                    <a:pt x="34" y="0"/>
                  </a:moveTo>
                  <a:cubicBezTo>
                    <a:pt x="5" y="29"/>
                    <a:pt x="1" y="107"/>
                    <a:pt x="1" y="222"/>
                  </a:cubicBezTo>
                  <a:cubicBezTo>
                    <a:pt x="1" y="267"/>
                    <a:pt x="17" y="283"/>
                    <a:pt x="34" y="287"/>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21"/>
            <p:cNvSpPr/>
            <p:nvPr/>
          </p:nvSpPr>
          <p:spPr>
            <a:xfrm>
              <a:off x="3017275" y="4619800"/>
              <a:ext cx="1050" cy="7400"/>
            </a:xfrm>
            <a:custGeom>
              <a:avLst/>
              <a:gdLst/>
              <a:ahLst/>
              <a:cxnLst/>
              <a:rect l="l" t="t" r="r" b="b"/>
              <a:pathLst>
                <a:path w="42" h="296" extrusionOk="0">
                  <a:moveTo>
                    <a:pt x="42" y="0"/>
                  </a:moveTo>
                  <a:cubicBezTo>
                    <a:pt x="25" y="12"/>
                    <a:pt x="17" y="54"/>
                    <a:pt x="13" y="140"/>
                  </a:cubicBezTo>
                  <a:cubicBezTo>
                    <a:pt x="1" y="193"/>
                    <a:pt x="9" y="250"/>
                    <a:pt x="42" y="296"/>
                  </a:cubicBezTo>
                  <a:lnTo>
                    <a:pt x="42"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21"/>
            <p:cNvSpPr/>
            <p:nvPr/>
          </p:nvSpPr>
          <p:spPr>
            <a:xfrm>
              <a:off x="3017475" y="4568200"/>
              <a:ext cx="850" cy="6275"/>
            </a:xfrm>
            <a:custGeom>
              <a:avLst/>
              <a:gdLst/>
              <a:ahLst/>
              <a:cxnLst/>
              <a:rect l="l" t="t" r="r" b="b"/>
              <a:pathLst>
                <a:path w="34" h="251" extrusionOk="0">
                  <a:moveTo>
                    <a:pt x="29" y="0"/>
                  </a:moveTo>
                  <a:cubicBezTo>
                    <a:pt x="13" y="8"/>
                    <a:pt x="9" y="33"/>
                    <a:pt x="5" y="82"/>
                  </a:cubicBezTo>
                  <a:cubicBezTo>
                    <a:pt x="1" y="132"/>
                    <a:pt x="1" y="177"/>
                    <a:pt x="9" y="226"/>
                  </a:cubicBezTo>
                  <a:cubicBezTo>
                    <a:pt x="17" y="242"/>
                    <a:pt x="25" y="251"/>
                    <a:pt x="34" y="251"/>
                  </a:cubicBezTo>
                  <a:lnTo>
                    <a:pt x="34"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21"/>
            <p:cNvSpPr/>
            <p:nvPr/>
          </p:nvSpPr>
          <p:spPr>
            <a:xfrm>
              <a:off x="3017400" y="4554950"/>
              <a:ext cx="925" cy="6750"/>
            </a:xfrm>
            <a:custGeom>
              <a:avLst/>
              <a:gdLst/>
              <a:ahLst/>
              <a:cxnLst/>
              <a:rect l="l" t="t" r="r" b="b"/>
              <a:pathLst>
                <a:path w="37" h="270" extrusionOk="0">
                  <a:moveTo>
                    <a:pt x="37" y="1"/>
                  </a:moveTo>
                  <a:cubicBezTo>
                    <a:pt x="20" y="13"/>
                    <a:pt x="12" y="42"/>
                    <a:pt x="8" y="128"/>
                  </a:cubicBezTo>
                  <a:cubicBezTo>
                    <a:pt x="0" y="220"/>
                    <a:pt x="10" y="269"/>
                    <a:pt x="27" y="269"/>
                  </a:cubicBezTo>
                  <a:cubicBezTo>
                    <a:pt x="28" y="269"/>
                    <a:pt x="30" y="269"/>
                    <a:pt x="32" y="268"/>
                  </a:cubicBezTo>
                  <a:lnTo>
                    <a:pt x="37" y="268"/>
                  </a:lnTo>
                  <a:lnTo>
                    <a:pt x="37"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21"/>
            <p:cNvSpPr/>
            <p:nvPr/>
          </p:nvSpPr>
          <p:spPr>
            <a:xfrm>
              <a:off x="3017475" y="4581825"/>
              <a:ext cx="850" cy="6100"/>
            </a:xfrm>
            <a:custGeom>
              <a:avLst/>
              <a:gdLst/>
              <a:ahLst/>
              <a:cxnLst/>
              <a:rect l="l" t="t" r="r" b="b"/>
              <a:pathLst>
                <a:path w="34" h="244" extrusionOk="0">
                  <a:moveTo>
                    <a:pt x="34" y="1"/>
                  </a:moveTo>
                  <a:cubicBezTo>
                    <a:pt x="29" y="5"/>
                    <a:pt x="21" y="9"/>
                    <a:pt x="17" y="9"/>
                  </a:cubicBezTo>
                  <a:cubicBezTo>
                    <a:pt x="9" y="13"/>
                    <a:pt x="1" y="67"/>
                    <a:pt x="1" y="124"/>
                  </a:cubicBezTo>
                  <a:cubicBezTo>
                    <a:pt x="1" y="157"/>
                    <a:pt x="1" y="235"/>
                    <a:pt x="34" y="243"/>
                  </a:cubicBezTo>
                  <a:lnTo>
                    <a:pt x="34"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21"/>
            <p:cNvSpPr/>
            <p:nvPr/>
          </p:nvSpPr>
          <p:spPr>
            <a:xfrm>
              <a:off x="3048150" y="4556525"/>
              <a:ext cx="4750" cy="3825"/>
            </a:xfrm>
            <a:custGeom>
              <a:avLst/>
              <a:gdLst/>
              <a:ahLst/>
              <a:cxnLst/>
              <a:rect l="l" t="t" r="r" b="b"/>
              <a:pathLst>
                <a:path w="190" h="153" extrusionOk="0">
                  <a:moveTo>
                    <a:pt x="149" y="1"/>
                  </a:moveTo>
                  <a:cubicBezTo>
                    <a:pt x="145" y="1"/>
                    <a:pt x="140" y="2"/>
                    <a:pt x="136" y="4"/>
                  </a:cubicBezTo>
                  <a:cubicBezTo>
                    <a:pt x="133" y="7"/>
                    <a:pt x="127" y="15"/>
                    <a:pt x="123" y="15"/>
                  </a:cubicBezTo>
                  <a:cubicBezTo>
                    <a:pt x="122" y="15"/>
                    <a:pt x="121" y="14"/>
                    <a:pt x="120" y="12"/>
                  </a:cubicBezTo>
                  <a:cubicBezTo>
                    <a:pt x="112" y="4"/>
                    <a:pt x="104" y="1"/>
                    <a:pt x="96" y="1"/>
                  </a:cubicBezTo>
                  <a:cubicBezTo>
                    <a:pt x="72" y="1"/>
                    <a:pt x="48" y="28"/>
                    <a:pt x="21" y="28"/>
                  </a:cubicBezTo>
                  <a:cubicBezTo>
                    <a:pt x="20" y="28"/>
                    <a:pt x="18" y="28"/>
                    <a:pt x="17" y="28"/>
                  </a:cubicBezTo>
                  <a:cubicBezTo>
                    <a:pt x="13" y="28"/>
                    <a:pt x="9" y="28"/>
                    <a:pt x="9" y="36"/>
                  </a:cubicBezTo>
                  <a:cubicBezTo>
                    <a:pt x="1" y="61"/>
                    <a:pt x="1" y="86"/>
                    <a:pt x="5" y="114"/>
                  </a:cubicBezTo>
                  <a:cubicBezTo>
                    <a:pt x="10" y="136"/>
                    <a:pt x="18" y="147"/>
                    <a:pt x="24" y="147"/>
                  </a:cubicBezTo>
                  <a:cubicBezTo>
                    <a:pt x="28" y="147"/>
                    <a:pt x="31" y="144"/>
                    <a:pt x="33" y="139"/>
                  </a:cubicBezTo>
                  <a:cubicBezTo>
                    <a:pt x="39" y="125"/>
                    <a:pt x="45" y="120"/>
                    <a:pt x="51" y="120"/>
                  </a:cubicBezTo>
                  <a:cubicBezTo>
                    <a:pt x="59" y="120"/>
                    <a:pt x="67" y="129"/>
                    <a:pt x="74" y="139"/>
                  </a:cubicBezTo>
                  <a:cubicBezTo>
                    <a:pt x="81" y="147"/>
                    <a:pt x="86" y="151"/>
                    <a:pt x="90" y="151"/>
                  </a:cubicBezTo>
                  <a:cubicBezTo>
                    <a:pt x="95" y="151"/>
                    <a:pt x="99" y="147"/>
                    <a:pt x="103" y="139"/>
                  </a:cubicBezTo>
                  <a:cubicBezTo>
                    <a:pt x="111" y="121"/>
                    <a:pt x="119" y="113"/>
                    <a:pt x="127" y="113"/>
                  </a:cubicBezTo>
                  <a:cubicBezTo>
                    <a:pt x="135" y="113"/>
                    <a:pt x="142" y="122"/>
                    <a:pt x="148" y="139"/>
                  </a:cubicBezTo>
                  <a:cubicBezTo>
                    <a:pt x="153" y="148"/>
                    <a:pt x="157" y="153"/>
                    <a:pt x="161" y="153"/>
                  </a:cubicBezTo>
                  <a:cubicBezTo>
                    <a:pt x="172" y="153"/>
                    <a:pt x="181" y="124"/>
                    <a:pt x="189" y="73"/>
                  </a:cubicBezTo>
                  <a:cubicBezTo>
                    <a:pt x="185" y="57"/>
                    <a:pt x="181" y="40"/>
                    <a:pt x="177" y="28"/>
                  </a:cubicBezTo>
                  <a:cubicBezTo>
                    <a:pt x="169" y="6"/>
                    <a:pt x="159" y="1"/>
                    <a:pt x="14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21"/>
            <p:cNvSpPr/>
            <p:nvPr/>
          </p:nvSpPr>
          <p:spPr>
            <a:xfrm>
              <a:off x="3040450" y="4556400"/>
              <a:ext cx="3100" cy="3900"/>
            </a:xfrm>
            <a:custGeom>
              <a:avLst/>
              <a:gdLst/>
              <a:ahLst/>
              <a:cxnLst/>
              <a:rect l="l" t="t" r="r" b="b"/>
              <a:pathLst>
                <a:path w="124" h="156" extrusionOk="0">
                  <a:moveTo>
                    <a:pt x="21" y="0"/>
                  </a:moveTo>
                  <a:cubicBezTo>
                    <a:pt x="13" y="0"/>
                    <a:pt x="5" y="9"/>
                    <a:pt x="5" y="50"/>
                  </a:cubicBezTo>
                  <a:cubicBezTo>
                    <a:pt x="1" y="70"/>
                    <a:pt x="5" y="95"/>
                    <a:pt x="17" y="111"/>
                  </a:cubicBezTo>
                  <a:cubicBezTo>
                    <a:pt x="21" y="121"/>
                    <a:pt x="27" y="134"/>
                    <a:pt x="31" y="134"/>
                  </a:cubicBezTo>
                  <a:cubicBezTo>
                    <a:pt x="32" y="134"/>
                    <a:pt x="33" y="133"/>
                    <a:pt x="34" y="132"/>
                  </a:cubicBezTo>
                  <a:cubicBezTo>
                    <a:pt x="38" y="126"/>
                    <a:pt x="41" y="123"/>
                    <a:pt x="45" y="123"/>
                  </a:cubicBezTo>
                  <a:cubicBezTo>
                    <a:pt x="56" y="123"/>
                    <a:pt x="65" y="146"/>
                    <a:pt x="75" y="152"/>
                  </a:cubicBezTo>
                  <a:cubicBezTo>
                    <a:pt x="79" y="155"/>
                    <a:pt x="83" y="156"/>
                    <a:pt x="87" y="156"/>
                  </a:cubicBezTo>
                  <a:cubicBezTo>
                    <a:pt x="96" y="156"/>
                    <a:pt x="106" y="151"/>
                    <a:pt x="112" y="148"/>
                  </a:cubicBezTo>
                  <a:cubicBezTo>
                    <a:pt x="120" y="144"/>
                    <a:pt x="124" y="107"/>
                    <a:pt x="124" y="70"/>
                  </a:cubicBezTo>
                  <a:cubicBezTo>
                    <a:pt x="124" y="33"/>
                    <a:pt x="120" y="21"/>
                    <a:pt x="112" y="13"/>
                  </a:cubicBezTo>
                  <a:lnTo>
                    <a:pt x="108" y="13"/>
                  </a:lnTo>
                  <a:lnTo>
                    <a:pt x="42" y="0"/>
                  </a:lnTo>
                  <a:lnTo>
                    <a:pt x="42" y="4"/>
                  </a:lnTo>
                  <a:cubicBezTo>
                    <a:pt x="34" y="4"/>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21"/>
            <p:cNvSpPr/>
            <p:nvPr/>
          </p:nvSpPr>
          <p:spPr>
            <a:xfrm>
              <a:off x="3038825" y="4556575"/>
              <a:ext cx="1550" cy="2650"/>
            </a:xfrm>
            <a:custGeom>
              <a:avLst/>
              <a:gdLst/>
              <a:ahLst/>
              <a:cxnLst/>
              <a:rect l="l" t="t" r="r" b="b"/>
              <a:pathLst>
                <a:path w="62" h="106" extrusionOk="0">
                  <a:moveTo>
                    <a:pt x="32" y="1"/>
                  </a:moveTo>
                  <a:cubicBezTo>
                    <a:pt x="23" y="1"/>
                    <a:pt x="16" y="11"/>
                    <a:pt x="8" y="18"/>
                  </a:cubicBezTo>
                  <a:cubicBezTo>
                    <a:pt x="4" y="30"/>
                    <a:pt x="0" y="43"/>
                    <a:pt x="4" y="59"/>
                  </a:cubicBezTo>
                  <a:cubicBezTo>
                    <a:pt x="0" y="71"/>
                    <a:pt x="4" y="84"/>
                    <a:pt x="8" y="96"/>
                  </a:cubicBezTo>
                  <a:cubicBezTo>
                    <a:pt x="14" y="102"/>
                    <a:pt x="20" y="105"/>
                    <a:pt x="26" y="105"/>
                  </a:cubicBezTo>
                  <a:cubicBezTo>
                    <a:pt x="37" y="105"/>
                    <a:pt x="49" y="95"/>
                    <a:pt x="62" y="71"/>
                  </a:cubicBezTo>
                  <a:cubicBezTo>
                    <a:pt x="54" y="5"/>
                    <a:pt x="47" y="2"/>
                    <a:pt x="40" y="2"/>
                  </a:cubicBezTo>
                  <a:cubicBezTo>
                    <a:pt x="39" y="2"/>
                    <a:pt x="38" y="2"/>
                    <a:pt x="37" y="2"/>
                  </a:cubicBezTo>
                  <a:cubicBezTo>
                    <a:pt x="35" y="1"/>
                    <a:pt x="34" y="1"/>
                    <a:pt x="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p21"/>
            <p:cNvSpPr/>
            <p:nvPr/>
          </p:nvSpPr>
          <p:spPr>
            <a:xfrm>
              <a:off x="3037375" y="4556275"/>
              <a:ext cx="1275" cy="3325"/>
            </a:xfrm>
            <a:custGeom>
              <a:avLst/>
              <a:gdLst/>
              <a:ahLst/>
              <a:cxnLst/>
              <a:rect l="l" t="t" r="r" b="b"/>
              <a:pathLst>
                <a:path w="51" h="133" extrusionOk="0">
                  <a:moveTo>
                    <a:pt x="22" y="0"/>
                  </a:moveTo>
                  <a:cubicBezTo>
                    <a:pt x="18" y="0"/>
                    <a:pt x="14" y="4"/>
                    <a:pt x="9" y="9"/>
                  </a:cubicBezTo>
                  <a:cubicBezTo>
                    <a:pt x="5" y="22"/>
                    <a:pt x="1" y="38"/>
                    <a:pt x="1" y="50"/>
                  </a:cubicBezTo>
                  <a:cubicBezTo>
                    <a:pt x="1" y="71"/>
                    <a:pt x="5" y="87"/>
                    <a:pt x="9" y="108"/>
                  </a:cubicBezTo>
                  <a:cubicBezTo>
                    <a:pt x="14" y="125"/>
                    <a:pt x="19" y="132"/>
                    <a:pt x="24" y="132"/>
                  </a:cubicBezTo>
                  <a:cubicBezTo>
                    <a:pt x="33" y="132"/>
                    <a:pt x="42" y="110"/>
                    <a:pt x="50" y="71"/>
                  </a:cubicBezTo>
                  <a:cubicBezTo>
                    <a:pt x="41" y="21"/>
                    <a:pt x="32" y="0"/>
                    <a:pt x="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p21"/>
            <p:cNvSpPr/>
            <p:nvPr/>
          </p:nvSpPr>
          <p:spPr>
            <a:xfrm>
              <a:off x="3045275" y="4556825"/>
              <a:ext cx="950" cy="3400"/>
            </a:xfrm>
            <a:custGeom>
              <a:avLst/>
              <a:gdLst/>
              <a:ahLst/>
              <a:cxnLst/>
              <a:rect l="l" t="t" r="r" b="b"/>
              <a:pathLst>
                <a:path w="38" h="136" extrusionOk="0">
                  <a:moveTo>
                    <a:pt x="21" y="1"/>
                  </a:moveTo>
                  <a:cubicBezTo>
                    <a:pt x="16" y="1"/>
                    <a:pt x="11" y="18"/>
                    <a:pt x="1" y="53"/>
                  </a:cubicBezTo>
                  <a:cubicBezTo>
                    <a:pt x="5" y="110"/>
                    <a:pt x="12" y="136"/>
                    <a:pt x="20" y="136"/>
                  </a:cubicBezTo>
                  <a:cubicBezTo>
                    <a:pt x="20" y="136"/>
                    <a:pt x="21" y="135"/>
                    <a:pt x="21" y="135"/>
                  </a:cubicBezTo>
                  <a:cubicBezTo>
                    <a:pt x="29" y="127"/>
                    <a:pt x="38" y="98"/>
                    <a:pt x="38" y="53"/>
                  </a:cubicBezTo>
                  <a:cubicBezTo>
                    <a:pt x="29" y="18"/>
                    <a:pt x="25" y="1"/>
                    <a:pt x="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21"/>
            <p:cNvSpPr/>
            <p:nvPr/>
          </p:nvSpPr>
          <p:spPr>
            <a:xfrm>
              <a:off x="3043850" y="4556800"/>
              <a:ext cx="1050" cy="3425"/>
            </a:xfrm>
            <a:custGeom>
              <a:avLst/>
              <a:gdLst/>
              <a:ahLst/>
              <a:cxnLst/>
              <a:rect l="l" t="t" r="r" b="b"/>
              <a:pathLst>
                <a:path w="42" h="137" extrusionOk="0">
                  <a:moveTo>
                    <a:pt x="17" y="1"/>
                  </a:moveTo>
                  <a:cubicBezTo>
                    <a:pt x="13" y="9"/>
                    <a:pt x="9" y="21"/>
                    <a:pt x="4" y="29"/>
                  </a:cubicBezTo>
                  <a:cubicBezTo>
                    <a:pt x="0" y="46"/>
                    <a:pt x="0" y="58"/>
                    <a:pt x="4" y="71"/>
                  </a:cubicBezTo>
                  <a:cubicBezTo>
                    <a:pt x="4" y="109"/>
                    <a:pt x="12" y="137"/>
                    <a:pt x="19" y="137"/>
                  </a:cubicBezTo>
                  <a:cubicBezTo>
                    <a:pt x="20" y="137"/>
                    <a:pt x="20" y="136"/>
                    <a:pt x="21" y="136"/>
                  </a:cubicBezTo>
                  <a:cubicBezTo>
                    <a:pt x="37" y="112"/>
                    <a:pt x="41" y="87"/>
                    <a:pt x="41" y="58"/>
                  </a:cubicBezTo>
                  <a:cubicBezTo>
                    <a:pt x="41" y="25"/>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21"/>
            <p:cNvSpPr/>
            <p:nvPr/>
          </p:nvSpPr>
          <p:spPr>
            <a:xfrm>
              <a:off x="3046500" y="4556600"/>
              <a:ext cx="950" cy="3175"/>
            </a:xfrm>
            <a:custGeom>
              <a:avLst/>
              <a:gdLst/>
              <a:ahLst/>
              <a:cxnLst/>
              <a:rect l="l" t="t" r="r" b="b"/>
              <a:pathLst>
                <a:path w="38" h="127" extrusionOk="0">
                  <a:moveTo>
                    <a:pt x="21" y="1"/>
                  </a:moveTo>
                  <a:cubicBezTo>
                    <a:pt x="17" y="5"/>
                    <a:pt x="13" y="5"/>
                    <a:pt x="9" y="13"/>
                  </a:cubicBezTo>
                  <a:cubicBezTo>
                    <a:pt x="5" y="21"/>
                    <a:pt x="5" y="33"/>
                    <a:pt x="1" y="46"/>
                  </a:cubicBezTo>
                  <a:cubicBezTo>
                    <a:pt x="1" y="66"/>
                    <a:pt x="5" y="87"/>
                    <a:pt x="9" y="107"/>
                  </a:cubicBezTo>
                  <a:cubicBezTo>
                    <a:pt x="11" y="120"/>
                    <a:pt x="14" y="126"/>
                    <a:pt x="18" y="126"/>
                  </a:cubicBezTo>
                  <a:cubicBezTo>
                    <a:pt x="24" y="126"/>
                    <a:pt x="31" y="112"/>
                    <a:pt x="34" y="87"/>
                  </a:cubicBezTo>
                  <a:cubicBezTo>
                    <a:pt x="38" y="70"/>
                    <a:pt x="38" y="54"/>
                    <a:pt x="34" y="33"/>
                  </a:cubicBezTo>
                  <a:cubicBezTo>
                    <a:pt x="34" y="21"/>
                    <a:pt x="26" y="13"/>
                    <a:pt x="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21"/>
            <p:cNvSpPr/>
            <p:nvPr/>
          </p:nvSpPr>
          <p:spPr>
            <a:xfrm>
              <a:off x="3037700" y="4595075"/>
              <a:ext cx="9350" cy="4425"/>
            </a:xfrm>
            <a:custGeom>
              <a:avLst/>
              <a:gdLst/>
              <a:ahLst/>
              <a:cxnLst/>
              <a:rect l="l" t="t" r="r" b="b"/>
              <a:pathLst>
                <a:path w="374" h="177" extrusionOk="0">
                  <a:moveTo>
                    <a:pt x="17" y="0"/>
                  </a:moveTo>
                  <a:cubicBezTo>
                    <a:pt x="12" y="0"/>
                    <a:pt x="8" y="4"/>
                    <a:pt x="8" y="8"/>
                  </a:cubicBezTo>
                  <a:cubicBezTo>
                    <a:pt x="4" y="33"/>
                    <a:pt x="0" y="58"/>
                    <a:pt x="4" y="86"/>
                  </a:cubicBezTo>
                  <a:cubicBezTo>
                    <a:pt x="7" y="131"/>
                    <a:pt x="14" y="165"/>
                    <a:pt x="24" y="165"/>
                  </a:cubicBezTo>
                  <a:cubicBezTo>
                    <a:pt x="28" y="165"/>
                    <a:pt x="32" y="159"/>
                    <a:pt x="37" y="148"/>
                  </a:cubicBezTo>
                  <a:cubicBezTo>
                    <a:pt x="46" y="129"/>
                    <a:pt x="55" y="123"/>
                    <a:pt x="63" y="123"/>
                  </a:cubicBezTo>
                  <a:cubicBezTo>
                    <a:pt x="73" y="123"/>
                    <a:pt x="82" y="131"/>
                    <a:pt x="90" y="136"/>
                  </a:cubicBezTo>
                  <a:cubicBezTo>
                    <a:pt x="94" y="140"/>
                    <a:pt x="103" y="140"/>
                    <a:pt x="111" y="144"/>
                  </a:cubicBezTo>
                  <a:lnTo>
                    <a:pt x="222" y="160"/>
                  </a:lnTo>
                  <a:cubicBezTo>
                    <a:pt x="234" y="160"/>
                    <a:pt x="246" y="167"/>
                    <a:pt x="259" y="167"/>
                  </a:cubicBezTo>
                  <a:cubicBezTo>
                    <a:pt x="263" y="167"/>
                    <a:pt x="267" y="166"/>
                    <a:pt x="271" y="164"/>
                  </a:cubicBezTo>
                  <a:cubicBezTo>
                    <a:pt x="278" y="163"/>
                    <a:pt x="286" y="161"/>
                    <a:pt x="293" y="161"/>
                  </a:cubicBezTo>
                  <a:cubicBezTo>
                    <a:pt x="303" y="161"/>
                    <a:pt x="313" y="164"/>
                    <a:pt x="324" y="173"/>
                  </a:cubicBezTo>
                  <a:cubicBezTo>
                    <a:pt x="327" y="175"/>
                    <a:pt x="329" y="176"/>
                    <a:pt x="331" y="176"/>
                  </a:cubicBezTo>
                  <a:cubicBezTo>
                    <a:pt x="337" y="176"/>
                    <a:pt x="343" y="170"/>
                    <a:pt x="349" y="164"/>
                  </a:cubicBezTo>
                  <a:cubicBezTo>
                    <a:pt x="357" y="156"/>
                    <a:pt x="369" y="156"/>
                    <a:pt x="373" y="91"/>
                  </a:cubicBezTo>
                  <a:cubicBezTo>
                    <a:pt x="361" y="50"/>
                    <a:pt x="349" y="50"/>
                    <a:pt x="337" y="50"/>
                  </a:cubicBezTo>
                  <a:cubicBezTo>
                    <a:pt x="324" y="52"/>
                    <a:pt x="312" y="53"/>
                    <a:pt x="300" y="53"/>
                  </a:cubicBezTo>
                  <a:cubicBezTo>
                    <a:pt x="287" y="53"/>
                    <a:pt x="275" y="52"/>
                    <a:pt x="263" y="50"/>
                  </a:cubicBezTo>
                  <a:cubicBezTo>
                    <a:pt x="209" y="29"/>
                    <a:pt x="156" y="17"/>
                    <a:pt x="103" y="4"/>
                  </a:cubicBezTo>
                  <a:cubicBezTo>
                    <a:pt x="74" y="0"/>
                    <a:pt x="45" y="0"/>
                    <a:pt x="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21"/>
            <p:cNvSpPr/>
            <p:nvPr/>
          </p:nvSpPr>
          <p:spPr>
            <a:xfrm>
              <a:off x="3036350" y="4594950"/>
              <a:ext cx="1250" cy="3425"/>
            </a:xfrm>
            <a:custGeom>
              <a:avLst/>
              <a:gdLst/>
              <a:ahLst/>
              <a:cxnLst/>
              <a:rect l="l" t="t" r="r" b="b"/>
              <a:pathLst>
                <a:path w="50" h="137" extrusionOk="0">
                  <a:moveTo>
                    <a:pt x="27" y="0"/>
                  </a:moveTo>
                  <a:cubicBezTo>
                    <a:pt x="19" y="0"/>
                    <a:pt x="11" y="15"/>
                    <a:pt x="5" y="34"/>
                  </a:cubicBezTo>
                  <a:cubicBezTo>
                    <a:pt x="1" y="91"/>
                    <a:pt x="1" y="112"/>
                    <a:pt x="13" y="128"/>
                  </a:cubicBezTo>
                  <a:cubicBezTo>
                    <a:pt x="18" y="132"/>
                    <a:pt x="23" y="136"/>
                    <a:pt x="28" y="136"/>
                  </a:cubicBezTo>
                  <a:cubicBezTo>
                    <a:pt x="37" y="136"/>
                    <a:pt x="44" y="119"/>
                    <a:pt x="50" y="46"/>
                  </a:cubicBezTo>
                  <a:cubicBezTo>
                    <a:pt x="42" y="13"/>
                    <a:pt x="34" y="0"/>
                    <a:pt x="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21"/>
            <p:cNvSpPr/>
            <p:nvPr/>
          </p:nvSpPr>
          <p:spPr>
            <a:xfrm>
              <a:off x="3034725" y="4595450"/>
              <a:ext cx="1150" cy="3375"/>
            </a:xfrm>
            <a:custGeom>
              <a:avLst/>
              <a:gdLst/>
              <a:ahLst/>
              <a:cxnLst/>
              <a:rect l="l" t="t" r="r" b="b"/>
              <a:pathLst>
                <a:path w="46" h="135" extrusionOk="0">
                  <a:moveTo>
                    <a:pt x="19" y="1"/>
                  </a:moveTo>
                  <a:cubicBezTo>
                    <a:pt x="12" y="1"/>
                    <a:pt x="6" y="8"/>
                    <a:pt x="0" y="30"/>
                  </a:cubicBezTo>
                  <a:cubicBezTo>
                    <a:pt x="0" y="88"/>
                    <a:pt x="8" y="125"/>
                    <a:pt x="17" y="133"/>
                  </a:cubicBezTo>
                  <a:cubicBezTo>
                    <a:pt x="18" y="134"/>
                    <a:pt x="20" y="135"/>
                    <a:pt x="21" y="135"/>
                  </a:cubicBezTo>
                  <a:cubicBezTo>
                    <a:pt x="31" y="135"/>
                    <a:pt x="38" y="112"/>
                    <a:pt x="41" y="80"/>
                  </a:cubicBezTo>
                  <a:cubicBezTo>
                    <a:pt x="45" y="59"/>
                    <a:pt x="45" y="35"/>
                    <a:pt x="37" y="14"/>
                  </a:cubicBezTo>
                  <a:cubicBezTo>
                    <a:pt x="31" y="8"/>
                    <a:pt x="25" y="1"/>
                    <a:pt x="1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21"/>
            <p:cNvSpPr/>
            <p:nvPr/>
          </p:nvSpPr>
          <p:spPr>
            <a:xfrm>
              <a:off x="3050725" y="4596300"/>
              <a:ext cx="725" cy="2600"/>
            </a:xfrm>
            <a:custGeom>
              <a:avLst/>
              <a:gdLst/>
              <a:ahLst/>
              <a:cxnLst/>
              <a:rect l="l" t="t" r="r" b="b"/>
              <a:pathLst>
                <a:path w="29" h="104" extrusionOk="0">
                  <a:moveTo>
                    <a:pt x="17" y="1"/>
                  </a:moveTo>
                  <a:cubicBezTo>
                    <a:pt x="13" y="5"/>
                    <a:pt x="8" y="1"/>
                    <a:pt x="8" y="9"/>
                  </a:cubicBezTo>
                  <a:cubicBezTo>
                    <a:pt x="4" y="21"/>
                    <a:pt x="4" y="37"/>
                    <a:pt x="4" y="54"/>
                  </a:cubicBezTo>
                  <a:cubicBezTo>
                    <a:pt x="0" y="66"/>
                    <a:pt x="4" y="78"/>
                    <a:pt x="8" y="87"/>
                  </a:cubicBezTo>
                  <a:cubicBezTo>
                    <a:pt x="13" y="95"/>
                    <a:pt x="21" y="99"/>
                    <a:pt x="29" y="103"/>
                  </a:cubicBezTo>
                  <a:cubicBezTo>
                    <a:pt x="29" y="74"/>
                    <a:pt x="29" y="50"/>
                    <a:pt x="29" y="33"/>
                  </a:cubicBezTo>
                  <a:cubicBezTo>
                    <a:pt x="29" y="1"/>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21"/>
            <p:cNvSpPr/>
            <p:nvPr/>
          </p:nvSpPr>
          <p:spPr>
            <a:xfrm>
              <a:off x="3026000" y="4516750"/>
              <a:ext cx="14900" cy="5650"/>
            </a:xfrm>
            <a:custGeom>
              <a:avLst/>
              <a:gdLst/>
              <a:ahLst/>
              <a:cxnLst/>
              <a:rect l="l" t="t" r="r" b="b"/>
              <a:pathLst>
                <a:path w="596" h="226" extrusionOk="0">
                  <a:moveTo>
                    <a:pt x="82" y="1"/>
                  </a:moveTo>
                  <a:cubicBezTo>
                    <a:pt x="81" y="1"/>
                    <a:pt x="79" y="1"/>
                    <a:pt x="78" y="2"/>
                  </a:cubicBezTo>
                  <a:cubicBezTo>
                    <a:pt x="67" y="13"/>
                    <a:pt x="53" y="19"/>
                    <a:pt x="38" y="19"/>
                  </a:cubicBezTo>
                  <a:cubicBezTo>
                    <a:pt x="31" y="19"/>
                    <a:pt x="24" y="18"/>
                    <a:pt x="17" y="15"/>
                  </a:cubicBezTo>
                  <a:cubicBezTo>
                    <a:pt x="16" y="14"/>
                    <a:pt x="15" y="14"/>
                    <a:pt x="14" y="14"/>
                  </a:cubicBezTo>
                  <a:cubicBezTo>
                    <a:pt x="7" y="14"/>
                    <a:pt x="0" y="32"/>
                    <a:pt x="0" y="72"/>
                  </a:cubicBezTo>
                  <a:cubicBezTo>
                    <a:pt x="0" y="123"/>
                    <a:pt x="7" y="152"/>
                    <a:pt x="17" y="152"/>
                  </a:cubicBezTo>
                  <a:cubicBezTo>
                    <a:pt x="18" y="152"/>
                    <a:pt x="19" y="151"/>
                    <a:pt x="21" y="150"/>
                  </a:cubicBezTo>
                  <a:cubicBezTo>
                    <a:pt x="23" y="149"/>
                    <a:pt x="26" y="149"/>
                    <a:pt x="28" y="149"/>
                  </a:cubicBezTo>
                  <a:cubicBezTo>
                    <a:pt x="43" y="149"/>
                    <a:pt x="60" y="163"/>
                    <a:pt x="71" y="163"/>
                  </a:cubicBezTo>
                  <a:cubicBezTo>
                    <a:pt x="72" y="163"/>
                    <a:pt x="73" y="163"/>
                    <a:pt x="74" y="163"/>
                  </a:cubicBezTo>
                  <a:cubicBezTo>
                    <a:pt x="86" y="158"/>
                    <a:pt x="99" y="154"/>
                    <a:pt x="107" y="121"/>
                  </a:cubicBezTo>
                  <a:lnTo>
                    <a:pt x="181" y="216"/>
                  </a:lnTo>
                  <a:cubicBezTo>
                    <a:pt x="187" y="196"/>
                    <a:pt x="193" y="189"/>
                    <a:pt x="200" y="189"/>
                  </a:cubicBezTo>
                  <a:cubicBezTo>
                    <a:pt x="213" y="189"/>
                    <a:pt x="225" y="212"/>
                    <a:pt x="230" y="212"/>
                  </a:cubicBezTo>
                  <a:cubicBezTo>
                    <a:pt x="231" y="211"/>
                    <a:pt x="232" y="211"/>
                    <a:pt x="233" y="211"/>
                  </a:cubicBezTo>
                  <a:cubicBezTo>
                    <a:pt x="242" y="211"/>
                    <a:pt x="249" y="226"/>
                    <a:pt x="255" y="226"/>
                  </a:cubicBezTo>
                  <a:cubicBezTo>
                    <a:pt x="256" y="226"/>
                    <a:pt x="258" y="225"/>
                    <a:pt x="259" y="224"/>
                  </a:cubicBezTo>
                  <a:cubicBezTo>
                    <a:pt x="288" y="204"/>
                    <a:pt x="312" y="183"/>
                    <a:pt x="345" y="167"/>
                  </a:cubicBezTo>
                  <a:cubicBezTo>
                    <a:pt x="370" y="158"/>
                    <a:pt x="398" y="142"/>
                    <a:pt x="427" y="134"/>
                  </a:cubicBezTo>
                  <a:cubicBezTo>
                    <a:pt x="431" y="132"/>
                    <a:pt x="436" y="131"/>
                    <a:pt x="441" y="131"/>
                  </a:cubicBezTo>
                  <a:cubicBezTo>
                    <a:pt x="454" y="131"/>
                    <a:pt x="466" y="138"/>
                    <a:pt x="472" y="150"/>
                  </a:cubicBezTo>
                  <a:cubicBezTo>
                    <a:pt x="474" y="154"/>
                    <a:pt x="476" y="156"/>
                    <a:pt x="478" y="156"/>
                  </a:cubicBezTo>
                  <a:cubicBezTo>
                    <a:pt x="483" y="156"/>
                    <a:pt x="490" y="149"/>
                    <a:pt x="493" y="146"/>
                  </a:cubicBezTo>
                  <a:cubicBezTo>
                    <a:pt x="497" y="146"/>
                    <a:pt x="501" y="142"/>
                    <a:pt x="505" y="142"/>
                  </a:cubicBezTo>
                  <a:cubicBezTo>
                    <a:pt x="530" y="142"/>
                    <a:pt x="554" y="150"/>
                    <a:pt x="583" y="154"/>
                  </a:cubicBezTo>
                  <a:cubicBezTo>
                    <a:pt x="583" y="154"/>
                    <a:pt x="587" y="150"/>
                    <a:pt x="591" y="146"/>
                  </a:cubicBezTo>
                  <a:cubicBezTo>
                    <a:pt x="595" y="130"/>
                    <a:pt x="595" y="113"/>
                    <a:pt x="595" y="93"/>
                  </a:cubicBezTo>
                  <a:cubicBezTo>
                    <a:pt x="595" y="85"/>
                    <a:pt x="595" y="76"/>
                    <a:pt x="595" y="72"/>
                  </a:cubicBezTo>
                  <a:cubicBezTo>
                    <a:pt x="591" y="60"/>
                    <a:pt x="591" y="48"/>
                    <a:pt x="583" y="35"/>
                  </a:cubicBezTo>
                  <a:cubicBezTo>
                    <a:pt x="579" y="31"/>
                    <a:pt x="571" y="27"/>
                    <a:pt x="558" y="27"/>
                  </a:cubicBezTo>
                  <a:cubicBezTo>
                    <a:pt x="547" y="27"/>
                    <a:pt x="535" y="36"/>
                    <a:pt x="523" y="36"/>
                  </a:cubicBezTo>
                  <a:cubicBezTo>
                    <a:pt x="516" y="36"/>
                    <a:pt x="510" y="34"/>
                    <a:pt x="505" y="27"/>
                  </a:cubicBezTo>
                  <a:cubicBezTo>
                    <a:pt x="494" y="16"/>
                    <a:pt x="483" y="12"/>
                    <a:pt x="472" y="12"/>
                  </a:cubicBezTo>
                  <a:cubicBezTo>
                    <a:pt x="456" y="12"/>
                    <a:pt x="440" y="21"/>
                    <a:pt x="423" y="23"/>
                  </a:cubicBezTo>
                  <a:cubicBezTo>
                    <a:pt x="419" y="23"/>
                    <a:pt x="411" y="27"/>
                    <a:pt x="402" y="27"/>
                  </a:cubicBezTo>
                  <a:cubicBezTo>
                    <a:pt x="391" y="27"/>
                    <a:pt x="379" y="18"/>
                    <a:pt x="367" y="18"/>
                  </a:cubicBezTo>
                  <a:cubicBezTo>
                    <a:pt x="362" y="18"/>
                    <a:pt x="358" y="20"/>
                    <a:pt x="353" y="23"/>
                  </a:cubicBezTo>
                  <a:cubicBezTo>
                    <a:pt x="338" y="31"/>
                    <a:pt x="324" y="34"/>
                    <a:pt x="309" y="34"/>
                  </a:cubicBezTo>
                  <a:cubicBezTo>
                    <a:pt x="280" y="34"/>
                    <a:pt x="252" y="23"/>
                    <a:pt x="222" y="23"/>
                  </a:cubicBezTo>
                  <a:cubicBezTo>
                    <a:pt x="209" y="20"/>
                    <a:pt x="195" y="8"/>
                    <a:pt x="184" y="8"/>
                  </a:cubicBezTo>
                  <a:cubicBezTo>
                    <a:pt x="182" y="8"/>
                    <a:pt x="179" y="9"/>
                    <a:pt x="177" y="11"/>
                  </a:cubicBezTo>
                  <a:cubicBezTo>
                    <a:pt x="174" y="12"/>
                    <a:pt x="172" y="12"/>
                    <a:pt x="169" y="12"/>
                  </a:cubicBezTo>
                  <a:cubicBezTo>
                    <a:pt x="160" y="12"/>
                    <a:pt x="151" y="8"/>
                    <a:pt x="143" y="8"/>
                  </a:cubicBezTo>
                  <a:cubicBezTo>
                    <a:pt x="131" y="8"/>
                    <a:pt x="120" y="16"/>
                    <a:pt x="111" y="60"/>
                  </a:cubicBezTo>
                  <a:cubicBezTo>
                    <a:pt x="97" y="21"/>
                    <a:pt x="89" y="1"/>
                    <a:pt x="8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21"/>
            <p:cNvSpPr/>
            <p:nvPr/>
          </p:nvSpPr>
          <p:spPr>
            <a:xfrm>
              <a:off x="3046500" y="4516725"/>
              <a:ext cx="2400" cy="3175"/>
            </a:xfrm>
            <a:custGeom>
              <a:avLst/>
              <a:gdLst/>
              <a:ahLst/>
              <a:cxnLst/>
              <a:rect l="l" t="t" r="r" b="b"/>
              <a:pathLst>
                <a:path w="96" h="127" extrusionOk="0">
                  <a:moveTo>
                    <a:pt x="47" y="0"/>
                  </a:moveTo>
                  <a:cubicBezTo>
                    <a:pt x="38" y="0"/>
                    <a:pt x="30" y="1"/>
                    <a:pt x="21" y="3"/>
                  </a:cubicBezTo>
                  <a:cubicBezTo>
                    <a:pt x="13" y="3"/>
                    <a:pt x="5" y="20"/>
                    <a:pt x="5" y="53"/>
                  </a:cubicBezTo>
                  <a:cubicBezTo>
                    <a:pt x="1" y="77"/>
                    <a:pt x="9" y="102"/>
                    <a:pt x="21" y="122"/>
                  </a:cubicBezTo>
                  <a:cubicBezTo>
                    <a:pt x="21" y="127"/>
                    <a:pt x="26" y="127"/>
                    <a:pt x="26" y="127"/>
                  </a:cubicBezTo>
                  <a:cubicBezTo>
                    <a:pt x="31" y="115"/>
                    <a:pt x="37" y="112"/>
                    <a:pt x="43" y="112"/>
                  </a:cubicBezTo>
                  <a:cubicBezTo>
                    <a:pt x="52" y="112"/>
                    <a:pt x="60" y="120"/>
                    <a:pt x="69" y="120"/>
                  </a:cubicBezTo>
                  <a:cubicBezTo>
                    <a:pt x="71" y="120"/>
                    <a:pt x="73" y="119"/>
                    <a:pt x="75" y="118"/>
                  </a:cubicBezTo>
                  <a:cubicBezTo>
                    <a:pt x="83" y="118"/>
                    <a:pt x="91" y="110"/>
                    <a:pt x="95" y="69"/>
                  </a:cubicBezTo>
                  <a:cubicBezTo>
                    <a:pt x="87" y="12"/>
                    <a:pt x="87" y="8"/>
                    <a:pt x="75" y="3"/>
                  </a:cubicBezTo>
                  <a:cubicBezTo>
                    <a:pt x="65" y="1"/>
                    <a:pt x="55" y="0"/>
                    <a:pt x="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21"/>
            <p:cNvSpPr/>
            <p:nvPr/>
          </p:nvSpPr>
          <p:spPr>
            <a:xfrm>
              <a:off x="3043750" y="4516450"/>
              <a:ext cx="1050" cy="3350"/>
            </a:xfrm>
            <a:custGeom>
              <a:avLst/>
              <a:gdLst/>
              <a:ahLst/>
              <a:cxnLst/>
              <a:rect l="l" t="t" r="r" b="b"/>
              <a:pathLst>
                <a:path w="42" h="134" extrusionOk="0">
                  <a:moveTo>
                    <a:pt x="11" y="1"/>
                  </a:moveTo>
                  <a:cubicBezTo>
                    <a:pt x="7" y="1"/>
                    <a:pt x="4" y="25"/>
                    <a:pt x="0" y="68"/>
                  </a:cubicBezTo>
                  <a:cubicBezTo>
                    <a:pt x="0" y="88"/>
                    <a:pt x="4" y="109"/>
                    <a:pt x="13" y="129"/>
                  </a:cubicBezTo>
                  <a:cubicBezTo>
                    <a:pt x="14" y="132"/>
                    <a:pt x="16" y="134"/>
                    <a:pt x="18" y="134"/>
                  </a:cubicBezTo>
                  <a:cubicBezTo>
                    <a:pt x="22" y="134"/>
                    <a:pt x="28" y="129"/>
                    <a:pt x="33" y="121"/>
                  </a:cubicBezTo>
                  <a:cubicBezTo>
                    <a:pt x="41" y="92"/>
                    <a:pt x="41" y="64"/>
                    <a:pt x="37" y="35"/>
                  </a:cubicBezTo>
                  <a:cubicBezTo>
                    <a:pt x="33" y="23"/>
                    <a:pt x="25" y="10"/>
                    <a:pt x="13" y="2"/>
                  </a:cubicBezTo>
                  <a:cubicBezTo>
                    <a:pt x="12" y="1"/>
                    <a:pt x="11" y="1"/>
                    <a:pt x="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21"/>
            <p:cNvSpPr/>
            <p:nvPr/>
          </p:nvSpPr>
          <p:spPr>
            <a:xfrm>
              <a:off x="3042100" y="4516875"/>
              <a:ext cx="1150" cy="3475"/>
            </a:xfrm>
            <a:custGeom>
              <a:avLst/>
              <a:gdLst/>
              <a:ahLst/>
              <a:cxnLst/>
              <a:rect l="l" t="t" r="r" b="b"/>
              <a:pathLst>
                <a:path w="46" h="139" extrusionOk="0">
                  <a:moveTo>
                    <a:pt x="22" y="0"/>
                  </a:moveTo>
                  <a:cubicBezTo>
                    <a:pt x="15" y="0"/>
                    <a:pt x="9" y="11"/>
                    <a:pt x="5" y="43"/>
                  </a:cubicBezTo>
                  <a:cubicBezTo>
                    <a:pt x="1" y="75"/>
                    <a:pt x="5" y="108"/>
                    <a:pt x="17" y="137"/>
                  </a:cubicBezTo>
                  <a:cubicBezTo>
                    <a:pt x="18" y="138"/>
                    <a:pt x="19" y="138"/>
                    <a:pt x="20" y="138"/>
                  </a:cubicBezTo>
                  <a:cubicBezTo>
                    <a:pt x="28" y="138"/>
                    <a:pt x="38" y="108"/>
                    <a:pt x="42" y="71"/>
                  </a:cubicBezTo>
                  <a:cubicBezTo>
                    <a:pt x="46" y="51"/>
                    <a:pt x="42" y="30"/>
                    <a:pt x="37" y="14"/>
                  </a:cubicBezTo>
                  <a:cubicBezTo>
                    <a:pt x="32" y="7"/>
                    <a:pt x="27" y="0"/>
                    <a:pt x="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21"/>
            <p:cNvSpPr/>
            <p:nvPr/>
          </p:nvSpPr>
          <p:spPr>
            <a:xfrm>
              <a:off x="3041075" y="4516950"/>
              <a:ext cx="950" cy="3575"/>
            </a:xfrm>
            <a:custGeom>
              <a:avLst/>
              <a:gdLst/>
              <a:ahLst/>
              <a:cxnLst/>
              <a:rect l="l" t="t" r="r" b="b"/>
              <a:pathLst>
                <a:path w="38" h="143" extrusionOk="0">
                  <a:moveTo>
                    <a:pt x="16" y="0"/>
                  </a:moveTo>
                  <a:cubicBezTo>
                    <a:pt x="11" y="0"/>
                    <a:pt x="7" y="19"/>
                    <a:pt x="1" y="56"/>
                  </a:cubicBezTo>
                  <a:cubicBezTo>
                    <a:pt x="4" y="107"/>
                    <a:pt x="8" y="143"/>
                    <a:pt x="16" y="143"/>
                  </a:cubicBezTo>
                  <a:cubicBezTo>
                    <a:pt x="16" y="143"/>
                    <a:pt x="17" y="142"/>
                    <a:pt x="17" y="142"/>
                  </a:cubicBezTo>
                  <a:cubicBezTo>
                    <a:pt x="29" y="134"/>
                    <a:pt x="37" y="113"/>
                    <a:pt x="37" y="52"/>
                  </a:cubicBezTo>
                  <a:cubicBezTo>
                    <a:pt x="27" y="18"/>
                    <a:pt x="21" y="0"/>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21"/>
            <p:cNvSpPr/>
            <p:nvPr/>
          </p:nvSpPr>
          <p:spPr>
            <a:xfrm>
              <a:off x="3045075" y="4516675"/>
              <a:ext cx="850" cy="2800"/>
            </a:xfrm>
            <a:custGeom>
              <a:avLst/>
              <a:gdLst/>
              <a:ahLst/>
              <a:cxnLst/>
              <a:rect l="l" t="t" r="r" b="b"/>
              <a:pathLst>
                <a:path w="34" h="112" extrusionOk="0">
                  <a:moveTo>
                    <a:pt x="16" y="1"/>
                  </a:moveTo>
                  <a:cubicBezTo>
                    <a:pt x="14" y="1"/>
                    <a:pt x="11" y="3"/>
                    <a:pt x="9" y="10"/>
                  </a:cubicBezTo>
                  <a:cubicBezTo>
                    <a:pt x="5" y="22"/>
                    <a:pt x="1" y="34"/>
                    <a:pt x="1" y="47"/>
                  </a:cubicBezTo>
                  <a:cubicBezTo>
                    <a:pt x="1" y="67"/>
                    <a:pt x="5" y="88"/>
                    <a:pt x="9" y="108"/>
                  </a:cubicBezTo>
                  <a:cubicBezTo>
                    <a:pt x="11" y="110"/>
                    <a:pt x="13" y="112"/>
                    <a:pt x="15" y="112"/>
                  </a:cubicBezTo>
                  <a:cubicBezTo>
                    <a:pt x="23" y="112"/>
                    <a:pt x="30" y="98"/>
                    <a:pt x="33" y="42"/>
                  </a:cubicBezTo>
                  <a:cubicBezTo>
                    <a:pt x="28" y="16"/>
                    <a:pt x="22" y="1"/>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21"/>
            <p:cNvSpPr/>
            <p:nvPr/>
          </p:nvSpPr>
          <p:spPr>
            <a:xfrm>
              <a:off x="3025075" y="4516975"/>
              <a:ext cx="850" cy="2825"/>
            </a:xfrm>
            <a:custGeom>
              <a:avLst/>
              <a:gdLst/>
              <a:ahLst/>
              <a:cxnLst/>
              <a:rect l="l" t="t" r="r" b="b"/>
              <a:pathLst>
                <a:path w="34" h="113" extrusionOk="0">
                  <a:moveTo>
                    <a:pt x="14" y="0"/>
                  </a:moveTo>
                  <a:cubicBezTo>
                    <a:pt x="11" y="0"/>
                    <a:pt x="7" y="4"/>
                    <a:pt x="5" y="14"/>
                  </a:cubicBezTo>
                  <a:cubicBezTo>
                    <a:pt x="0" y="47"/>
                    <a:pt x="0" y="80"/>
                    <a:pt x="9" y="112"/>
                  </a:cubicBezTo>
                  <a:lnTo>
                    <a:pt x="29" y="96"/>
                  </a:lnTo>
                  <a:cubicBezTo>
                    <a:pt x="33" y="67"/>
                    <a:pt x="29" y="35"/>
                    <a:pt x="21" y="6"/>
                  </a:cubicBezTo>
                  <a:cubicBezTo>
                    <a:pt x="19" y="2"/>
                    <a:pt x="17" y="0"/>
                    <a:pt x="1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21"/>
            <p:cNvSpPr/>
            <p:nvPr/>
          </p:nvSpPr>
          <p:spPr>
            <a:xfrm>
              <a:off x="3032050" y="4608600"/>
              <a:ext cx="10700" cy="3775"/>
            </a:xfrm>
            <a:custGeom>
              <a:avLst/>
              <a:gdLst/>
              <a:ahLst/>
              <a:cxnLst/>
              <a:rect l="l" t="t" r="r" b="b"/>
              <a:pathLst>
                <a:path w="428" h="151" extrusionOk="0">
                  <a:moveTo>
                    <a:pt x="50" y="9"/>
                  </a:moveTo>
                  <a:cubicBezTo>
                    <a:pt x="33" y="13"/>
                    <a:pt x="17" y="1"/>
                    <a:pt x="0" y="38"/>
                  </a:cubicBezTo>
                  <a:lnTo>
                    <a:pt x="0" y="95"/>
                  </a:lnTo>
                  <a:cubicBezTo>
                    <a:pt x="13" y="136"/>
                    <a:pt x="25" y="140"/>
                    <a:pt x="41" y="140"/>
                  </a:cubicBezTo>
                  <a:cubicBezTo>
                    <a:pt x="119" y="140"/>
                    <a:pt x="193" y="149"/>
                    <a:pt x="271" y="149"/>
                  </a:cubicBezTo>
                  <a:cubicBezTo>
                    <a:pt x="276" y="150"/>
                    <a:pt x="281" y="150"/>
                    <a:pt x="286" y="150"/>
                  </a:cubicBezTo>
                  <a:cubicBezTo>
                    <a:pt x="301" y="150"/>
                    <a:pt x="316" y="145"/>
                    <a:pt x="329" y="132"/>
                  </a:cubicBezTo>
                  <a:cubicBezTo>
                    <a:pt x="339" y="125"/>
                    <a:pt x="347" y="119"/>
                    <a:pt x="356" y="119"/>
                  </a:cubicBezTo>
                  <a:cubicBezTo>
                    <a:pt x="361" y="119"/>
                    <a:pt x="367" y="122"/>
                    <a:pt x="374" y="128"/>
                  </a:cubicBezTo>
                  <a:cubicBezTo>
                    <a:pt x="378" y="133"/>
                    <a:pt x="383" y="135"/>
                    <a:pt x="387" y="135"/>
                  </a:cubicBezTo>
                  <a:cubicBezTo>
                    <a:pt x="399" y="135"/>
                    <a:pt x="412" y="118"/>
                    <a:pt x="427" y="79"/>
                  </a:cubicBezTo>
                  <a:cubicBezTo>
                    <a:pt x="411" y="37"/>
                    <a:pt x="397" y="20"/>
                    <a:pt x="384" y="20"/>
                  </a:cubicBezTo>
                  <a:cubicBezTo>
                    <a:pt x="376" y="20"/>
                    <a:pt x="369" y="25"/>
                    <a:pt x="362" y="34"/>
                  </a:cubicBezTo>
                  <a:cubicBezTo>
                    <a:pt x="358" y="37"/>
                    <a:pt x="354" y="47"/>
                    <a:pt x="351" y="47"/>
                  </a:cubicBezTo>
                  <a:cubicBezTo>
                    <a:pt x="350" y="47"/>
                    <a:pt x="350" y="47"/>
                    <a:pt x="349" y="46"/>
                  </a:cubicBezTo>
                  <a:cubicBezTo>
                    <a:pt x="334" y="26"/>
                    <a:pt x="320" y="20"/>
                    <a:pt x="306" y="20"/>
                  </a:cubicBezTo>
                  <a:cubicBezTo>
                    <a:pt x="292" y="20"/>
                    <a:pt x="277" y="26"/>
                    <a:pt x="262" y="26"/>
                  </a:cubicBezTo>
                  <a:cubicBezTo>
                    <a:pt x="259" y="26"/>
                    <a:pt x="257" y="26"/>
                    <a:pt x="255" y="26"/>
                  </a:cubicBezTo>
                  <a:cubicBezTo>
                    <a:pt x="210" y="17"/>
                    <a:pt x="165" y="21"/>
                    <a:pt x="119" y="17"/>
                  </a:cubicBezTo>
                  <a:cubicBezTo>
                    <a:pt x="95" y="13"/>
                    <a:pt x="74" y="9"/>
                    <a:pt x="50" y="9"/>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21"/>
            <p:cNvSpPr/>
            <p:nvPr/>
          </p:nvSpPr>
          <p:spPr>
            <a:xfrm>
              <a:off x="3042825" y="4609575"/>
              <a:ext cx="950" cy="2025"/>
            </a:xfrm>
            <a:custGeom>
              <a:avLst/>
              <a:gdLst/>
              <a:ahLst/>
              <a:cxnLst/>
              <a:rect l="l" t="t" r="r" b="b"/>
              <a:pathLst>
                <a:path w="38" h="81" extrusionOk="0">
                  <a:moveTo>
                    <a:pt x="21" y="0"/>
                  </a:moveTo>
                  <a:cubicBezTo>
                    <a:pt x="15" y="0"/>
                    <a:pt x="9" y="11"/>
                    <a:pt x="0" y="23"/>
                  </a:cubicBezTo>
                  <a:cubicBezTo>
                    <a:pt x="7" y="62"/>
                    <a:pt x="12" y="81"/>
                    <a:pt x="18" y="81"/>
                  </a:cubicBezTo>
                  <a:cubicBezTo>
                    <a:pt x="23" y="81"/>
                    <a:pt x="29" y="65"/>
                    <a:pt x="37" y="36"/>
                  </a:cubicBezTo>
                  <a:cubicBezTo>
                    <a:pt x="31" y="10"/>
                    <a:pt x="26" y="0"/>
                    <a:pt x="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21"/>
            <p:cNvSpPr/>
            <p:nvPr/>
          </p:nvSpPr>
          <p:spPr>
            <a:xfrm>
              <a:off x="3040550" y="4621775"/>
              <a:ext cx="10200" cy="3575"/>
            </a:xfrm>
            <a:custGeom>
              <a:avLst/>
              <a:gdLst/>
              <a:ahLst/>
              <a:cxnLst/>
              <a:rect l="l" t="t" r="r" b="b"/>
              <a:pathLst>
                <a:path w="408" h="143" extrusionOk="0">
                  <a:moveTo>
                    <a:pt x="338" y="1"/>
                  </a:moveTo>
                  <a:cubicBezTo>
                    <a:pt x="310" y="1"/>
                    <a:pt x="282" y="13"/>
                    <a:pt x="251" y="16"/>
                  </a:cubicBezTo>
                  <a:cubicBezTo>
                    <a:pt x="210" y="20"/>
                    <a:pt x="169" y="24"/>
                    <a:pt x="128" y="24"/>
                  </a:cubicBezTo>
                  <a:cubicBezTo>
                    <a:pt x="91" y="24"/>
                    <a:pt x="58" y="11"/>
                    <a:pt x="26" y="7"/>
                  </a:cubicBezTo>
                  <a:cubicBezTo>
                    <a:pt x="22" y="7"/>
                    <a:pt x="13" y="11"/>
                    <a:pt x="9" y="20"/>
                  </a:cubicBezTo>
                  <a:cubicBezTo>
                    <a:pt x="5" y="32"/>
                    <a:pt x="1" y="48"/>
                    <a:pt x="5" y="61"/>
                  </a:cubicBezTo>
                  <a:cubicBezTo>
                    <a:pt x="1" y="77"/>
                    <a:pt x="5" y="94"/>
                    <a:pt x="9" y="106"/>
                  </a:cubicBezTo>
                  <a:cubicBezTo>
                    <a:pt x="17" y="118"/>
                    <a:pt x="26" y="126"/>
                    <a:pt x="30" y="126"/>
                  </a:cubicBezTo>
                  <a:lnTo>
                    <a:pt x="83" y="126"/>
                  </a:lnTo>
                  <a:cubicBezTo>
                    <a:pt x="108" y="135"/>
                    <a:pt x="136" y="139"/>
                    <a:pt x="161" y="143"/>
                  </a:cubicBezTo>
                  <a:cubicBezTo>
                    <a:pt x="218" y="143"/>
                    <a:pt x="272" y="135"/>
                    <a:pt x="329" y="130"/>
                  </a:cubicBezTo>
                  <a:cubicBezTo>
                    <a:pt x="346" y="126"/>
                    <a:pt x="366" y="126"/>
                    <a:pt x="374" y="126"/>
                  </a:cubicBezTo>
                  <a:cubicBezTo>
                    <a:pt x="387" y="122"/>
                    <a:pt x="399" y="114"/>
                    <a:pt x="407" y="40"/>
                  </a:cubicBezTo>
                  <a:cubicBezTo>
                    <a:pt x="399" y="28"/>
                    <a:pt x="387" y="20"/>
                    <a:pt x="378" y="11"/>
                  </a:cubicBezTo>
                  <a:cubicBezTo>
                    <a:pt x="365" y="3"/>
                    <a:pt x="352" y="1"/>
                    <a:pt x="3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21"/>
            <p:cNvSpPr/>
            <p:nvPr/>
          </p:nvSpPr>
          <p:spPr>
            <a:xfrm>
              <a:off x="3050925" y="4621925"/>
              <a:ext cx="1775" cy="2925"/>
            </a:xfrm>
            <a:custGeom>
              <a:avLst/>
              <a:gdLst/>
              <a:ahLst/>
              <a:cxnLst/>
              <a:rect l="l" t="t" r="r" b="b"/>
              <a:pathLst>
                <a:path w="71" h="117" extrusionOk="0">
                  <a:moveTo>
                    <a:pt x="38" y="0"/>
                  </a:moveTo>
                  <a:cubicBezTo>
                    <a:pt x="28" y="0"/>
                    <a:pt x="18" y="8"/>
                    <a:pt x="9" y="14"/>
                  </a:cubicBezTo>
                  <a:cubicBezTo>
                    <a:pt x="5" y="30"/>
                    <a:pt x="0" y="46"/>
                    <a:pt x="5" y="59"/>
                  </a:cubicBezTo>
                  <a:cubicBezTo>
                    <a:pt x="0" y="75"/>
                    <a:pt x="5" y="92"/>
                    <a:pt x="9" y="108"/>
                  </a:cubicBezTo>
                  <a:cubicBezTo>
                    <a:pt x="17" y="111"/>
                    <a:pt x="25" y="117"/>
                    <a:pt x="32" y="117"/>
                  </a:cubicBezTo>
                  <a:cubicBezTo>
                    <a:pt x="45" y="117"/>
                    <a:pt x="58" y="103"/>
                    <a:pt x="70" y="42"/>
                  </a:cubicBezTo>
                  <a:cubicBezTo>
                    <a:pt x="59" y="10"/>
                    <a:pt x="48" y="0"/>
                    <a:pt x="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21"/>
            <p:cNvSpPr/>
            <p:nvPr/>
          </p:nvSpPr>
          <p:spPr>
            <a:xfrm>
              <a:off x="3053500" y="4622150"/>
              <a:ext cx="1750" cy="3000"/>
            </a:xfrm>
            <a:custGeom>
              <a:avLst/>
              <a:gdLst/>
              <a:ahLst/>
              <a:cxnLst/>
              <a:rect l="l" t="t" r="r" b="b"/>
              <a:pathLst>
                <a:path w="70" h="120" extrusionOk="0">
                  <a:moveTo>
                    <a:pt x="21" y="1"/>
                  </a:moveTo>
                  <a:cubicBezTo>
                    <a:pt x="12" y="1"/>
                    <a:pt x="8" y="21"/>
                    <a:pt x="0" y="33"/>
                  </a:cubicBezTo>
                  <a:cubicBezTo>
                    <a:pt x="8" y="111"/>
                    <a:pt x="8" y="111"/>
                    <a:pt x="12" y="111"/>
                  </a:cubicBezTo>
                  <a:cubicBezTo>
                    <a:pt x="29" y="115"/>
                    <a:pt x="41" y="120"/>
                    <a:pt x="57" y="120"/>
                  </a:cubicBezTo>
                  <a:cubicBezTo>
                    <a:pt x="62" y="120"/>
                    <a:pt x="66" y="103"/>
                    <a:pt x="70" y="87"/>
                  </a:cubicBezTo>
                  <a:cubicBezTo>
                    <a:pt x="66" y="66"/>
                    <a:pt x="62" y="46"/>
                    <a:pt x="57" y="25"/>
                  </a:cubicBezTo>
                  <a:cubicBezTo>
                    <a:pt x="49" y="13"/>
                    <a:pt x="33" y="5"/>
                    <a:pt x="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21"/>
            <p:cNvSpPr/>
            <p:nvPr/>
          </p:nvSpPr>
          <p:spPr>
            <a:xfrm>
              <a:off x="3056150" y="4622425"/>
              <a:ext cx="850" cy="2100"/>
            </a:xfrm>
            <a:custGeom>
              <a:avLst/>
              <a:gdLst/>
              <a:ahLst/>
              <a:cxnLst/>
              <a:rect l="l" t="t" r="r" b="b"/>
              <a:pathLst>
                <a:path w="34" h="84" extrusionOk="0">
                  <a:moveTo>
                    <a:pt x="16" y="1"/>
                  </a:moveTo>
                  <a:cubicBezTo>
                    <a:pt x="11" y="1"/>
                    <a:pt x="7" y="16"/>
                    <a:pt x="1" y="47"/>
                  </a:cubicBezTo>
                  <a:cubicBezTo>
                    <a:pt x="7" y="72"/>
                    <a:pt x="12" y="84"/>
                    <a:pt x="17" y="84"/>
                  </a:cubicBezTo>
                  <a:cubicBezTo>
                    <a:pt x="22" y="84"/>
                    <a:pt x="27" y="72"/>
                    <a:pt x="34" y="47"/>
                  </a:cubicBezTo>
                  <a:cubicBezTo>
                    <a:pt x="25" y="16"/>
                    <a:pt x="20" y="1"/>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21"/>
            <p:cNvSpPr/>
            <p:nvPr/>
          </p:nvSpPr>
          <p:spPr>
            <a:xfrm>
              <a:off x="3042100" y="4503175"/>
              <a:ext cx="1050" cy="2875"/>
            </a:xfrm>
            <a:custGeom>
              <a:avLst/>
              <a:gdLst/>
              <a:ahLst/>
              <a:cxnLst/>
              <a:rect l="l" t="t" r="r" b="b"/>
              <a:pathLst>
                <a:path w="42" h="115" extrusionOk="0">
                  <a:moveTo>
                    <a:pt x="18" y="1"/>
                  </a:moveTo>
                  <a:cubicBezTo>
                    <a:pt x="12" y="1"/>
                    <a:pt x="6" y="11"/>
                    <a:pt x="1" y="41"/>
                  </a:cubicBezTo>
                  <a:cubicBezTo>
                    <a:pt x="5" y="94"/>
                    <a:pt x="13" y="115"/>
                    <a:pt x="17" y="115"/>
                  </a:cubicBezTo>
                  <a:cubicBezTo>
                    <a:pt x="25" y="115"/>
                    <a:pt x="29" y="111"/>
                    <a:pt x="37" y="98"/>
                  </a:cubicBezTo>
                  <a:cubicBezTo>
                    <a:pt x="42" y="74"/>
                    <a:pt x="42" y="53"/>
                    <a:pt x="37" y="28"/>
                  </a:cubicBezTo>
                  <a:cubicBezTo>
                    <a:pt x="31" y="13"/>
                    <a:pt x="25" y="1"/>
                    <a:pt x="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21"/>
            <p:cNvSpPr/>
            <p:nvPr/>
          </p:nvSpPr>
          <p:spPr>
            <a:xfrm>
              <a:off x="3035025" y="4503325"/>
              <a:ext cx="850" cy="2775"/>
            </a:xfrm>
            <a:custGeom>
              <a:avLst/>
              <a:gdLst/>
              <a:ahLst/>
              <a:cxnLst/>
              <a:rect l="l" t="t" r="r" b="b"/>
              <a:pathLst>
                <a:path w="34" h="111" extrusionOk="0">
                  <a:moveTo>
                    <a:pt x="21" y="0"/>
                  </a:moveTo>
                  <a:cubicBezTo>
                    <a:pt x="13" y="0"/>
                    <a:pt x="7" y="9"/>
                    <a:pt x="0" y="47"/>
                  </a:cubicBezTo>
                  <a:cubicBezTo>
                    <a:pt x="9" y="89"/>
                    <a:pt x="15" y="110"/>
                    <a:pt x="21" y="110"/>
                  </a:cubicBezTo>
                  <a:cubicBezTo>
                    <a:pt x="24" y="110"/>
                    <a:pt x="27" y="105"/>
                    <a:pt x="29" y="96"/>
                  </a:cubicBezTo>
                  <a:cubicBezTo>
                    <a:pt x="33" y="76"/>
                    <a:pt x="33" y="59"/>
                    <a:pt x="33" y="39"/>
                  </a:cubicBezTo>
                  <a:cubicBezTo>
                    <a:pt x="33" y="27"/>
                    <a:pt x="33" y="14"/>
                    <a:pt x="29" y="2"/>
                  </a:cubicBezTo>
                  <a:cubicBezTo>
                    <a:pt x="26" y="1"/>
                    <a:pt x="24" y="0"/>
                    <a:pt x="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21"/>
            <p:cNvSpPr/>
            <p:nvPr/>
          </p:nvSpPr>
          <p:spPr>
            <a:xfrm>
              <a:off x="3036450" y="4503300"/>
              <a:ext cx="5275" cy="3625"/>
            </a:xfrm>
            <a:custGeom>
              <a:avLst/>
              <a:gdLst/>
              <a:ahLst/>
              <a:cxnLst/>
              <a:rect l="l" t="t" r="r" b="b"/>
              <a:pathLst>
                <a:path w="211" h="145" extrusionOk="0">
                  <a:moveTo>
                    <a:pt x="190" y="1"/>
                  </a:moveTo>
                  <a:cubicBezTo>
                    <a:pt x="188" y="1"/>
                    <a:pt x="187" y="2"/>
                    <a:pt x="186" y="3"/>
                  </a:cubicBezTo>
                  <a:lnTo>
                    <a:pt x="103" y="7"/>
                  </a:lnTo>
                  <a:lnTo>
                    <a:pt x="17" y="7"/>
                  </a:lnTo>
                  <a:cubicBezTo>
                    <a:pt x="13" y="7"/>
                    <a:pt x="13" y="7"/>
                    <a:pt x="9" y="11"/>
                  </a:cubicBezTo>
                  <a:cubicBezTo>
                    <a:pt x="1" y="40"/>
                    <a:pt x="1" y="69"/>
                    <a:pt x="5" y="97"/>
                  </a:cubicBezTo>
                  <a:cubicBezTo>
                    <a:pt x="8" y="131"/>
                    <a:pt x="14" y="140"/>
                    <a:pt x="21" y="140"/>
                  </a:cubicBezTo>
                  <a:cubicBezTo>
                    <a:pt x="22" y="140"/>
                    <a:pt x="24" y="139"/>
                    <a:pt x="25" y="138"/>
                  </a:cubicBezTo>
                  <a:cubicBezTo>
                    <a:pt x="29" y="131"/>
                    <a:pt x="35" y="116"/>
                    <a:pt x="40" y="116"/>
                  </a:cubicBezTo>
                  <a:cubicBezTo>
                    <a:pt x="40" y="116"/>
                    <a:pt x="41" y="117"/>
                    <a:pt x="42" y="118"/>
                  </a:cubicBezTo>
                  <a:cubicBezTo>
                    <a:pt x="52" y="138"/>
                    <a:pt x="61" y="142"/>
                    <a:pt x="71" y="142"/>
                  </a:cubicBezTo>
                  <a:cubicBezTo>
                    <a:pt x="78" y="142"/>
                    <a:pt x="84" y="141"/>
                    <a:pt x="92" y="141"/>
                  </a:cubicBezTo>
                  <a:cubicBezTo>
                    <a:pt x="95" y="141"/>
                    <a:pt x="99" y="141"/>
                    <a:pt x="103" y="142"/>
                  </a:cubicBezTo>
                  <a:cubicBezTo>
                    <a:pt x="105" y="143"/>
                    <a:pt x="107" y="143"/>
                    <a:pt x="109" y="143"/>
                  </a:cubicBezTo>
                  <a:cubicBezTo>
                    <a:pt x="124" y="143"/>
                    <a:pt x="139" y="132"/>
                    <a:pt x="155" y="132"/>
                  </a:cubicBezTo>
                  <a:cubicBezTo>
                    <a:pt x="162" y="132"/>
                    <a:pt x="170" y="135"/>
                    <a:pt x="177" y="142"/>
                  </a:cubicBezTo>
                  <a:cubicBezTo>
                    <a:pt x="179" y="144"/>
                    <a:pt x="181" y="144"/>
                    <a:pt x="183" y="144"/>
                  </a:cubicBezTo>
                  <a:cubicBezTo>
                    <a:pt x="193" y="144"/>
                    <a:pt x="203" y="121"/>
                    <a:pt x="210" y="40"/>
                  </a:cubicBezTo>
                  <a:cubicBezTo>
                    <a:pt x="203" y="16"/>
                    <a:pt x="197" y="1"/>
                    <a:pt x="19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21"/>
            <p:cNvSpPr/>
            <p:nvPr/>
          </p:nvSpPr>
          <p:spPr>
            <a:xfrm>
              <a:off x="3044875" y="4503675"/>
              <a:ext cx="1150" cy="3000"/>
            </a:xfrm>
            <a:custGeom>
              <a:avLst/>
              <a:gdLst/>
              <a:ahLst/>
              <a:cxnLst/>
              <a:rect l="l" t="t" r="r" b="b"/>
              <a:pathLst>
                <a:path w="46" h="120" extrusionOk="0">
                  <a:moveTo>
                    <a:pt x="19" y="0"/>
                  </a:moveTo>
                  <a:cubicBezTo>
                    <a:pt x="12" y="0"/>
                    <a:pt x="7" y="20"/>
                    <a:pt x="0" y="58"/>
                  </a:cubicBezTo>
                  <a:cubicBezTo>
                    <a:pt x="4" y="119"/>
                    <a:pt x="17" y="115"/>
                    <a:pt x="25" y="119"/>
                  </a:cubicBezTo>
                  <a:cubicBezTo>
                    <a:pt x="26" y="120"/>
                    <a:pt x="28" y="120"/>
                    <a:pt x="29" y="120"/>
                  </a:cubicBezTo>
                  <a:cubicBezTo>
                    <a:pt x="38" y="120"/>
                    <a:pt x="42" y="105"/>
                    <a:pt x="45" y="54"/>
                  </a:cubicBezTo>
                  <a:cubicBezTo>
                    <a:pt x="33" y="18"/>
                    <a:pt x="25" y="0"/>
                    <a:pt x="1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21"/>
            <p:cNvSpPr/>
            <p:nvPr/>
          </p:nvSpPr>
          <p:spPr>
            <a:xfrm>
              <a:off x="3030000" y="4503750"/>
              <a:ext cx="850" cy="3050"/>
            </a:xfrm>
            <a:custGeom>
              <a:avLst/>
              <a:gdLst/>
              <a:ahLst/>
              <a:cxnLst/>
              <a:rect l="l" t="t" r="r" b="b"/>
              <a:pathLst>
                <a:path w="34" h="122" extrusionOk="0">
                  <a:moveTo>
                    <a:pt x="26" y="1"/>
                  </a:moveTo>
                  <a:cubicBezTo>
                    <a:pt x="26" y="1"/>
                    <a:pt x="25" y="1"/>
                    <a:pt x="25" y="1"/>
                  </a:cubicBezTo>
                  <a:cubicBezTo>
                    <a:pt x="17" y="5"/>
                    <a:pt x="9" y="14"/>
                    <a:pt x="0" y="26"/>
                  </a:cubicBezTo>
                  <a:cubicBezTo>
                    <a:pt x="6" y="93"/>
                    <a:pt x="10" y="122"/>
                    <a:pt x="17" y="122"/>
                  </a:cubicBezTo>
                  <a:cubicBezTo>
                    <a:pt x="19" y="122"/>
                    <a:pt x="22" y="118"/>
                    <a:pt x="25" y="112"/>
                  </a:cubicBezTo>
                  <a:cubicBezTo>
                    <a:pt x="29" y="92"/>
                    <a:pt x="33" y="71"/>
                    <a:pt x="33" y="51"/>
                  </a:cubicBezTo>
                  <a:cubicBezTo>
                    <a:pt x="33" y="21"/>
                    <a:pt x="30" y="1"/>
                    <a:pt x="2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21"/>
            <p:cNvSpPr/>
            <p:nvPr/>
          </p:nvSpPr>
          <p:spPr>
            <a:xfrm>
              <a:off x="3043525" y="4503525"/>
              <a:ext cx="850" cy="3050"/>
            </a:xfrm>
            <a:custGeom>
              <a:avLst/>
              <a:gdLst/>
              <a:ahLst/>
              <a:cxnLst/>
              <a:rect l="l" t="t" r="r" b="b"/>
              <a:pathLst>
                <a:path w="34" h="122" extrusionOk="0">
                  <a:moveTo>
                    <a:pt x="16" y="0"/>
                  </a:moveTo>
                  <a:cubicBezTo>
                    <a:pt x="10" y="0"/>
                    <a:pt x="6" y="11"/>
                    <a:pt x="1" y="39"/>
                  </a:cubicBezTo>
                  <a:cubicBezTo>
                    <a:pt x="9" y="117"/>
                    <a:pt x="5" y="121"/>
                    <a:pt x="13" y="121"/>
                  </a:cubicBezTo>
                  <a:cubicBezTo>
                    <a:pt x="17" y="117"/>
                    <a:pt x="26" y="109"/>
                    <a:pt x="30" y="92"/>
                  </a:cubicBezTo>
                  <a:cubicBezTo>
                    <a:pt x="34" y="68"/>
                    <a:pt x="34" y="39"/>
                    <a:pt x="30" y="14"/>
                  </a:cubicBezTo>
                  <a:cubicBezTo>
                    <a:pt x="24" y="6"/>
                    <a:pt x="20" y="0"/>
                    <a:pt x="1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21"/>
            <p:cNvSpPr/>
            <p:nvPr/>
          </p:nvSpPr>
          <p:spPr>
            <a:xfrm>
              <a:off x="3033475" y="4503650"/>
              <a:ext cx="850" cy="3025"/>
            </a:xfrm>
            <a:custGeom>
              <a:avLst/>
              <a:gdLst/>
              <a:ahLst/>
              <a:cxnLst/>
              <a:rect l="l" t="t" r="r" b="b"/>
              <a:pathLst>
                <a:path w="34" h="121" extrusionOk="0">
                  <a:moveTo>
                    <a:pt x="17" y="0"/>
                  </a:moveTo>
                  <a:cubicBezTo>
                    <a:pt x="15" y="0"/>
                    <a:pt x="14" y="2"/>
                    <a:pt x="13" y="5"/>
                  </a:cubicBezTo>
                  <a:cubicBezTo>
                    <a:pt x="9" y="22"/>
                    <a:pt x="5" y="38"/>
                    <a:pt x="5" y="55"/>
                  </a:cubicBezTo>
                  <a:cubicBezTo>
                    <a:pt x="1" y="75"/>
                    <a:pt x="5" y="100"/>
                    <a:pt x="13" y="120"/>
                  </a:cubicBezTo>
                  <a:cubicBezTo>
                    <a:pt x="14" y="121"/>
                    <a:pt x="15" y="121"/>
                    <a:pt x="16" y="121"/>
                  </a:cubicBezTo>
                  <a:cubicBezTo>
                    <a:pt x="26" y="121"/>
                    <a:pt x="30" y="96"/>
                    <a:pt x="34" y="42"/>
                  </a:cubicBezTo>
                  <a:cubicBezTo>
                    <a:pt x="25" y="1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21"/>
            <p:cNvSpPr/>
            <p:nvPr/>
          </p:nvSpPr>
          <p:spPr>
            <a:xfrm>
              <a:off x="3031225" y="4503675"/>
              <a:ext cx="750" cy="3150"/>
            </a:xfrm>
            <a:custGeom>
              <a:avLst/>
              <a:gdLst/>
              <a:ahLst/>
              <a:cxnLst/>
              <a:rect l="l" t="t" r="r" b="b"/>
              <a:pathLst>
                <a:path w="30" h="126" extrusionOk="0">
                  <a:moveTo>
                    <a:pt x="13" y="0"/>
                  </a:moveTo>
                  <a:cubicBezTo>
                    <a:pt x="9" y="0"/>
                    <a:pt x="5" y="17"/>
                    <a:pt x="5" y="33"/>
                  </a:cubicBezTo>
                  <a:cubicBezTo>
                    <a:pt x="1" y="54"/>
                    <a:pt x="5" y="78"/>
                    <a:pt x="5" y="99"/>
                  </a:cubicBezTo>
                  <a:cubicBezTo>
                    <a:pt x="8" y="119"/>
                    <a:pt x="12" y="126"/>
                    <a:pt x="16" y="126"/>
                  </a:cubicBezTo>
                  <a:cubicBezTo>
                    <a:pt x="20" y="126"/>
                    <a:pt x="25" y="114"/>
                    <a:pt x="29" y="103"/>
                  </a:cubicBezTo>
                  <a:cubicBezTo>
                    <a:pt x="25" y="25"/>
                    <a:pt x="17" y="0"/>
                    <a:pt x="1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21"/>
            <p:cNvSpPr/>
            <p:nvPr/>
          </p:nvSpPr>
          <p:spPr>
            <a:xfrm>
              <a:off x="3046725" y="4504300"/>
              <a:ext cx="850" cy="2375"/>
            </a:xfrm>
            <a:custGeom>
              <a:avLst/>
              <a:gdLst/>
              <a:ahLst/>
              <a:cxnLst/>
              <a:rect l="l" t="t" r="r" b="b"/>
              <a:pathLst>
                <a:path w="34" h="95" extrusionOk="0">
                  <a:moveTo>
                    <a:pt x="17" y="1"/>
                  </a:moveTo>
                  <a:cubicBezTo>
                    <a:pt x="14" y="1"/>
                    <a:pt x="11" y="3"/>
                    <a:pt x="8" y="4"/>
                  </a:cubicBezTo>
                  <a:cubicBezTo>
                    <a:pt x="4" y="16"/>
                    <a:pt x="0" y="29"/>
                    <a:pt x="4" y="41"/>
                  </a:cubicBezTo>
                  <a:cubicBezTo>
                    <a:pt x="0" y="57"/>
                    <a:pt x="4" y="70"/>
                    <a:pt x="8" y="86"/>
                  </a:cubicBezTo>
                  <a:cubicBezTo>
                    <a:pt x="11" y="91"/>
                    <a:pt x="14" y="94"/>
                    <a:pt x="17" y="94"/>
                  </a:cubicBezTo>
                  <a:cubicBezTo>
                    <a:pt x="24" y="94"/>
                    <a:pt x="30" y="80"/>
                    <a:pt x="33" y="41"/>
                  </a:cubicBezTo>
                  <a:cubicBezTo>
                    <a:pt x="28" y="8"/>
                    <a:pt x="22"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21"/>
            <p:cNvSpPr/>
            <p:nvPr/>
          </p:nvSpPr>
          <p:spPr>
            <a:xfrm>
              <a:off x="3032675" y="4503875"/>
              <a:ext cx="525" cy="2700"/>
            </a:xfrm>
            <a:custGeom>
              <a:avLst/>
              <a:gdLst/>
              <a:ahLst/>
              <a:cxnLst/>
              <a:rect l="l" t="t" r="r" b="b"/>
              <a:pathLst>
                <a:path w="21" h="108" extrusionOk="0">
                  <a:moveTo>
                    <a:pt x="8" y="0"/>
                  </a:moveTo>
                  <a:cubicBezTo>
                    <a:pt x="0" y="0"/>
                    <a:pt x="0" y="25"/>
                    <a:pt x="0" y="46"/>
                  </a:cubicBezTo>
                  <a:cubicBezTo>
                    <a:pt x="0" y="87"/>
                    <a:pt x="0" y="107"/>
                    <a:pt x="8" y="107"/>
                  </a:cubicBezTo>
                  <a:cubicBezTo>
                    <a:pt x="12" y="107"/>
                    <a:pt x="21" y="78"/>
                    <a:pt x="21" y="50"/>
                  </a:cubicBezTo>
                  <a:cubicBezTo>
                    <a:pt x="21" y="25"/>
                    <a:pt x="12" y="0"/>
                    <a:pt x="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21"/>
            <p:cNvSpPr/>
            <p:nvPr/>
          </p:nvSpPr>
          <p:spPr>
            <a:xfrm>
              <a:off x="3045475" y="4543150"/>
              <a:ext cx="3825" cy="3450"/>
            </a:xfrm>
            <a:custGeom>
              <a:avLst/>
              <a:gdLst/>
              <a:ahLst/>
              <a:cxnLst/>
              <a:rect l="l" t="t" r="r" b="b"/>
              <a:pathLst>
                <a:path w="153" h="138" extrusionOk="0">
                  <a:moveTo>
                    <a:pt x="106" y="0"/>
                  </a:moveTo>
                  <a:cubicBezTo>
                    <a:pt x="104" y="0"/>
                    <a:pt x="102" y="1"/>
                    <a:pt x="99" y="1"/>
                  </a:cubicBezTo>
                  <a:cubicBezTo>
                    <a:pt x="83" y="5"/>
                    <a:pt x="67" y="9"/>
                    <a:pt x="50" y="9"/>
                  </a:cubicBezTo>
                  <a:cubicBezTo>
                    <a:pt x="38" y="9"/>
                    <a:pt x="26" y="13"/>
                    <a:pt x="17" y="22"/>
                  </a:cubicBezTo>
                  <a:cubicBezTo>
                    <a:pt x="9" y="26"/>
                    <a:pt x="1" y="50"/>
                    <a:pt x="5" y="116"/>
                  </a:cubicBezTo>
                  <a:cubicBezTo>
                    <a:pt x="13" y="120"/>
                    <a:pt x="21" y="132"/>
                    <a:pt x="30" y="132"/>
                  </a:cubicBezTo>
                  <a:cubicBezTo>
                    <a:pt x="49" y="132"/>
                    <a:pt x="68" y="116"/>
                    <a:pt x="87" y="116"/>
                  </a:cubicBezTo>
                  <a:cubicBezTo>
                    <a:pt x="97" y="116"/>
                    <a:pt x="106" y="120"/>
                    <a:pt x="116" y="132"/>
                  </a:cubicBezTo>
                  <a:cubicBezTo>
                    <a:pt x="118" y="136"/>
                    <a:pt x="121" y="138"/>
                    <a:pt x="124" y="138"/>
                  </a:cubicBezTo>
                  <a:cubicBezTo>
                    <a:pt x="133" y="138"/>
                    <a:pt x="143" y="113"/>
                    <a:pt x="153" y="58"/>
                  </a:cubicBezTo>
                  <a:cubicBezTo>
                    <a:pt x="138" y="15"/>
                    <a:pt x="124" y="0"/>
                    <a:pt x="1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21"/>
            <p:cNvSpPr/>
            <p:nvPr/>
          </p:nvSpPr>
          <p:spPr>
            <a:xfrm>
              <a:off x="3050100" y="4544000"/>
              <a:ext cx="1875" cy="2800"/>
            </a:xfrm>
            <a:custGeom>
              <a:avLst/>
              <a:gdLst/>
              <a:ahLst/>
              <a:cxnLst/>
              <a:rect l="l" t="t" r="r" b="b"/>
              <a:pathLst>
                <a:path w="75" h="112" extrusionOk="0">
                  <a:moveTo>
                    <a:pt x="23" y="1"/>
                  </a:moveTo>
                  <a:cubicBezTo>
                    <a:pt x="16" y="1"/>
                    <a:pt x="9" y="8"/>
                    <a:pt x="1" y="33"/>
                  </a:cubicBezTo>
                  <a:cubicBezTo>
                    <a:pt x="1" y="53"/>
                    <a:pt x="5" y="74"/>
                    <a:pt x="9" y="90"/>
                  </a:cubicBezTo>
                  <a:cubicBezTo>
                    <a:pt x="19" y="102"/>
                    <a:pt x="29" y="111"/>
                    <a:pt x="39" y="111"/>
                  </a:cubicBezTo>
                  <a:cubicBezTo>
                    <a:pt x="50" y="111"/>
                    <a:pt x="62" y="101"/>
                    <a:pt x="74" y="74"/>
                  </a:cubicBezTo>
                  <a:cubicBezTo>
                    <a:pt x="66" y="12"/>
                    <a:pt x="58" y="16"/>
                    <a:pt x="42" y="12"/>
                  </a:cubicBezTo>
                  <a:cubicBezTo>
                    <a:pt x="35" y="8"/>
                    <a:pt x="29" y="1"/>
                    <a:pt x="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21"/>
            <p:cNvSpPr/>
            <p:nvPr/>
          </p:nvSpPr>
          <p:spPr>
            <a:xfrm>
              <a:off x="3052875" y="4543850"/>
              <a:ext cx="1550" cy="2925"/>
            </a:xfrm>
            <a:custGeom>
              <a:avLst/>
              <a:gdLst/>
              <a:ahLst/>
              <a:cxnLst/>
              <a:rect l="l" t="t" r="r" b="b"/>
              <a:pathLst>
                <a:path w="62" h="117" extrusionOk="0">
                  <a:moveTo>
                    <a:pt x="31" y="1"/>
                  </a:moveTo>
                  <a:cubicBezTo>
                    <a:pt x="26" y="1"/>
                    <a:pt x="22" y="2"/>
                    <a:pt x="19" y="2"/>
                  </a:cubicBezTo>
                  <a:cubicBezTo>
                    <a:pt x="18" y="2"/>
                    <a:pt x="18" y="2"/>
                    <a:pt x="17" y="2"/>
                  </a:cubicBezTo>
                  <a:cubicBezTo>
                    <a:pt x="16" y="1"/>
                    <a:pt x="15" y="1"/>
                    <a:pt x="14" y="1"/>
                  </a:cubicBezTo>
                  <a:cubicBezTo>
                    <a:pt x="8" y="1"/>
                    <a:pt x="4" y="16"/>
                    <a:pt x="0" y="63"/>
                  </a:cubicBezTo>
                  <a:cubicBezTo>
                    <a:pt x="13" y="117"/>
                    <a:pt x="33" y="117"/>
                    <a:pt x="41" y="117"/>
                  </a:cubicBezTo>
                  <a:cubicBezTo>
                    <a:pt x="50" y="117"/>
                    <a:pt x="58" y="108"/>
                    <a:pt x="62" y="55"/>
                  </a:cubicBezTo>
                  <a:cubicBezTo>
                    <a:pt x="54" y="8"/>
                    <a:pt x="41" y="1"/>
                    <a:pt x="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21"/>
            <p:cNvSpPr/>
            <p:nvPr/>
          </p:nvSpPr>
          <p:spPr>
            <a:xfrm>
              <a:off x="3035525" y="4543450"/>
              <a:ext cx="1175" cy="3650"/>
            </a:xfrm>
            <a:custGeom>
              <a:avLst/>
              <a:gdLst/>
              <a:ahLst/>
              <a:cxnLst/>
              <a:rect l="l" t="t" r="r" b="b"/>
              <a:pathLst>
                <a:path w="47" h="146" extrusionOk="0">
                  <a:moveTo>
                    <a:pt x="18" y="1"/>
                  </a:moveTo>
                  <a:cubicBezTo>
                    <a:pt x="16" y="1"/>
                    <a:pt x="14" y="1"/>
                    <a:pt x="13" y="1"/>
                  </a:cubicBezTo>
                  <a:cubicBezTo>
                    <a:pt x="9" y="5"/>
                    <a:pt x="1" y="14"/>
                    <a:pt x="1" y="51"/>
                  </a:cubicBezTo>
                  <a:cubicBezTo>
                    <a:pt x="5" y="71"/>
                    <a:pt x="5" y="96"/>
                    <a:pt x="9" y="120"/>
                  </a:cubicBezTo>
                  <a:cubicBezTo>
                    <a:pt x="15" y="137"/>
                    <a:pt x="20" y="145"/>
                    <a:pt x="24" y="145"/>
                  </a:cubicBezTo>
                  <a:cubicBezTo>
                    <a:pt x="33" y="145"/>
                    <a:pt x="41" y="113"/>
                    <a:pt x="46" y="51"/>
                  </a:cubicBezTo>
                  <a:cubicBezTo>
                    <a:pt x="40" y="6"/>
                    <a:pt x="26" y="1"/>
                    <a:pt x="1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21"/>
            <p:cNvSpPr/>
            <p:nvPr/>
          </p:nvSpPr>
          <p:spPr>
            <a:xfrm>
              <a:off x="3037375" y="4543575"/>
              <a:ext cx="950" cy="2825"/>
            </a:xfrm>
            <a:custGeom>
              <a:avLst/>
              <a:gdLst/>
              <a:ahLst/>
              <a:cxnLst/>
              <a:rect l="l" t="t" r="r" b="b"/>
              <a:pathLst>
                <a:path w="38" h="113" extrusionOk="0">
                  <a:moveTo>
                    <a:pt x="21" y="0"/>
                  </a:moveTo>
                  <a:cubicBezTo>
                    <a:pt x="17" y="0"/>
                    <a:pt x="17" y="0"/>
                    <a:pt x="13" y="5"/>
                  </a:cubicBezTo>
                  <a:cubicBezTo>
                    <a:pt x="5" y="21"/>
                    <a:pt x="1" y="41"/>
                    <a:pt x="5" y="58"/>
                  </a:cubicBezTo>
                  <a:cubicBezTo>
                    <a:pt x="5" y="78"/>
                    <a:pt x="9" y="95"/>
                    <a:pt x="13" y="111"/>
                  </a:cubicBezTo>
                  <a:cubicBezTo>
                    <a:pt x="14" y="112"/>
                    <a:pt x="15" y="112"/>
                    <a:pt x="16" y="112"/>
                  </a:cubicBezTo>
                  <a:cubicBezTo>
                    <a:pt x="22" y="112"/>
                    <a:pt x="27" y="101"/>
                    <a:pt x="34" y="91"/>
                  </a:cubicBezTo>
                  <a:cubicBezTo>
                    <a:pt x="38" y="66"/>
                    <a:pt x="38" y="37"/>
                    <a:pt x="34" y="13"/>
                  </a:cubicBezTo>
                  <a:cubicBezTo>
                    <a:pt x="30" y="9"/>
                    <a:pt x="25" y="5"/>
                    <a:pt x="2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21"/>
            <p:cNvSpPr/>
            <p:nvPr/>
          </p:nvSpPr>
          <p:spPr>
            <a:xfrm>
              <a:off x="3044350" y="4543850"/>
              <a:ext cx="850" cy="2525"/>
            </a:xfrm>
            <a:custGeom>
              <a:avLst/>
              <a:gdLst/>
              <a:ahLst/>
              <a:cxnLst/>
              <a:rect l="l" t="t" r="r" b="b"/>
              <a:pathLst>
                <a:path w="34" h="101" extrusionOk="0">
                  <a:moveTo>
                    <a:pt x="17" y="1"/>
                  </a:moveTo>
                  <a:cubicBezTo>
                    <a:pt x="13" y="1"/>
                    <a:pt x="9" y="12"/>
                    <a:pt x="1" y="35"/>
                  </a:cubicBezTo>
                  <a:cubicBezTo>
                    <a:pt x="4" y="97"/>
                    <a:pt x="11" y="100"/>
                    <a:pt x="19" y="100"/>
                  </a:cubicBezTo>
                  <a:cubicBezTo>
                    <a:pt x="20" y="100"/>
                    <a:pt x="20" y="100"/>
                    <a:pt x="21" y="100"/>
                  </a:cubicBezTo>
                  <a:cubicBezTo>
                    <a:pt x="30" y="96"/>
                    <a:pt x="34" y="72"/>
                    <a:pt x="34" y="35"/>
                  </a:cubicBezTo>
                  <a:cubicBezTo>
                    <a:pt x="25" y="12"/>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21"/>
            <p:cNvSpPr/>
            <p:nvPr/>
          </p:nvSpPr>
          <p:spPr>
            <a:xfrm>
              <a:off x="3040975" y="4543675"/>
              <a:ext cx="650" cy="2600"/>
            </a:xfrm>
            <a:custGeom>
              <a:avLst/>
              <a:gdLst/>
              <a:ahLst/>
              <a:cxnLst/>
              <a:rect l="l" t="t" r="r" b="b"/>
              <a:pathLst>
                <a:path w="26" h="104" extrusionOk="0">
                  <a:moveTo>
                    <a:pt x="17" y="1"/>
                  </a:moveTo>
                  <a:cubicBezTo>
                    <a:pt x="13" y="1"/>
                    <a:pt x="5" y="13"/>
                    <a:pt x="0" y="21"/>
                  </a:cubicBezTo>
                  <a:cubicBezTo>
                    <a:pt x="4" y="81"/>
                    <a:pt x="8" y="104"/>
                    <a:pt x="15" y="104"/>
                  </a:cubicBezTo>
                  <a:cubicBezTo>
                    <a:pt x="16" y="104"/>
                    <a:pt x="16" y="103"/>
                    <a:pt x="17" y="103"/>
                  </a:cubicBezTo>
                  <a:cubicBezTo>
                    <a:pt x="21" y="95"/>
                    <a:pt x="25" y="79"/>
                    <a:pt x="25" y="46"/>
                  </a:cubicBezTo>
                  <a:cubicBezTo>
                    <a:pt x="25" y="29"/>
                    <a:pt x="21" y="13"/>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21"/>
            <p:cNvSpPr/>
            <p:nvPr/>
          </p:nvSpPr>
          <p:spPr>
            <a:xfrm>
              <a:off x="3042625" y="4543750"/>
              <a:ext cx="525" cy="2425"/>
            </a:xfrm>
            <a:custGeom>
              <a:avLst/>
              <a:gdLst/>
              <a:ahLst/>
              <a:cxnLst/>
              <a:rect l="l" t="t" r="r" b="b"/>
              <a:pathLst>
                <a:path w="21" h="97" extrusionOk="0">
                  <a:moveTo>
                    <a:pt x="10" y="1"/>
                  </a:moveTo>
                  <a:cubicBezTo>
                    <a:pt x="9" y="1"/>
                    <a:pt x="9" y="1"/>
                    <a:pt x="8" y="2"/>
                  </a:cubicBezTo>
                  <a:cubicBezTo>
                    <a:pt x="0" y="10"/>
                    <a:pt x="0" y="22"/>
                    <a:pt x="0" y="34"/>
                  </a:cubicBezTo>
                  <a:cubicBezTo>
                    <a:pt x="0" y="51"/>
                    <a:pt x="0" y="71"/>
                    <a:pt x="4" y="92"/>
                  </a:cubicBezTo>
                  <a:cubicBezTo>
                    <a:pt x="6" y="95"/>
                    <a:pt x="9" y="97"/>
                    <a:pt x="11" y="97"/>
                  </a:cubicBezTo>
                  <a:cubicBezTo>
                    <a:pt x="16" y="97"/>
                    <a:pt x="21" y="83"/>
                    <a:pt x="21" y="47"/>
                  </a:cubicBezTo>
                  <a:cubicBezTo>
                    <a:pt x="17" y="12"/>
                    <a:pt x="14" y="1"/>
                    <a:pt x="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21"/>
            <p:cNvSpPr/>
            <p:nvPr/>
          </p:nvSpPr>
          <p:spPr>
            <a:xfrm>
              <a:off x="3039225" y="4543975"/>
              <a:ext cx="650" cy="2700"/>
            </a:xfrm>
            <a:custGeom>
              <a:avLst/>
              <a:gdLst/>
              <a:ahLst/>
              <a:cxnLst/>
              <a:rect l="l" t="t" r="r" b="b"/>
              <a:pathLst>
                <a:path w="26" h="108" extrusionOk="0">
                  <a:moveTo>
                    <a:pt x="13" y="1"/>
                  </a:moveTo>
                  <a:cubicBezTo>
                    <a:pt x="1" y="1"/>
                    <a:pt x="1" y="34"/>
                    <a:pt x="9" y="108"/>
                  </a:cubicBezTo>
                  <a:cubicBezTo>
                    <a:pt x="13" y="103"/>
                    <a:pt x="13" y="99"/>
                    <a:pt x="17" y="95"/>
                  </a:cubicBezTo>
                  <a:cubicBezTo>
                    <a:pt x="21" y="91"/>
                    <a:pt x="21" y="83"/>
                    <a:pt x="21" y="75"/>
                  </a:cubicBezTo>
                  <a:cubicBezTo>
                    <a:pt x="25" y="58"/>
                    <a:pt x="25" y="42"/>
                    <a:pt x="21" y="25"/>
                  </a:cubicBezTo>
                  <a:cubicBezTo>
                    <a:pt x="21" y="13"/>
                    <a:pt x="17" y="1"/>
                    <a:pt x="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21"/>
            <p:cNvSpPr/>
            <p:nvPr/>
          </p:nvSpPr>
          <p:spPr>
            <a:xfrm>
              <a:off x="3046400" y="4530775"/>
              <a:ext cx="1275" cy="2775"/>
            </a:xfrm>
            <a:custGeom>
              <a:avLst/>
              <a:gdLst/>
              <a:ahLst/>
              <a:cxnLst/>
              <a:rect l="l" t="t" r="r" b="b"/>
              <a:pathLst>
                <a:path w="51" h="111" extrusionOk="0">
                  <a:moveTo>
                    <a:pt x="24" y="1"/>
                  </a:moveTo>
                  <a:cubicBezTo>
                    <a:pt x="18" y="1"/>
                    <a:pt x="12" y="8"/>
                    <a:pt x="5" y="20"/>
                  </a:cubicBezTo>
                  <a:cubicBezTo>
                    <a:pt x="1" y="45"/>
                    <a:pt x="5" y="73"/>
                    <a:pt x="9" y="98"/>
                  </a:cubicBezTo>
                  <a:cubicBezTo>
                    <a:pt x="14" y="106"/>
                    <a:pt x="19" y="111"/>
                    <a:pt x="24" y="111"/>
                  </a:cubicBezTo>
                  <a:cubicBezTo>
                    <a:pt x="34" y="111"/>
                    <a:pt x="42" y="92"/>
                    <a:pt x="50" y="45"/>
                  </a:cubicBezTo>
                  <a:cubicBezTo>
                    <a:pt x="41" y="14"/>
                    <a:pt x="33" y="1"/>
                    <a:pt x="2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21"/>
            <p:cNvSpPr/>
            <p:nvPr/>
          </p:nvSpPr>
          <p:spPr>
            <a:xfrm>
              <a:off x="3044575" y="4530875"/>
              <a:ext cx="825" cy="2450"/>
            </a:xfrm>
            <a:custGeom>
              <a:avLst/>
              <a:gdLst/>
              <a:ahLst/>
              <a:cxnLst/>
              <a:rect l="l" t="t" r="r" b="b"/>
              <a:pathLst>
                <a:path w="33" h="98" extrusionOk="0">
                  <a:moveTo>
                    <a:pt x="17" y="1"/>
                  </a:moveTo>
                  <a:cubicBezTo>
                    <a:pt x="13" y="1"/>
                    <a:pt x="9" y="15"/>
                    <a:pt x="0" y="45"/>
                  </a:cubicBezTo>
                  <a:cubicBezTo>
                    <a:pt x="3" y="89"/>
                    <a:pt x="9" y="98"/>
                    <a:pt x="16" y="98"/>
                  </a:cubicBezTo>
                  <a:cubicBezTo>
                    <a:pt x="19" y="98"/>
                    <a:pt x="22" y="95"/>
                    <a:pt x="25" y="94"/>
                  </a:cubicBezTo>
                  <a:cubicBezTo>
                    <a:pt x="29" y="94"/>
                    <a:pt x="33" y="78"/>
                    <a:pt x="33" y="37"/>
                  </a:cubicBezTo>
                  <a:cubicBezTo>
                    <a:pt x="25" y="13"/>
                    <a:pt x="21" y="1"/>
                    <a:pt x="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21"/>
            <p:cNvSpPr/>
            <p:nvPr/>
          </p:nvSpPr>
          <p:spPr>
            <a:xfrm>
              <a:off x="3036975" y="4531000"/>
              <a:ext cx="625" cy="2525"/>
            </a:xfrm>
            <a:custGeom>
              <a:avLst/>
              <a:gdLst/>
              <a:ahLst/>
              <a:cxnLst/>
              <a:rect l="l" t="t" r="r" b="b"/>
              <a:pathLst>
                <a:path w="25" h="101" extrusionOk="0">
                  <a:moveTo>
                    <a:pt x="9" y="1"/>
                  </a:moveTo>
                  <a:cubicBezTo>
                    <a:pt x="3" y="1"/>
                    <a:pt x="0" y="23"/>
                    <a:pt x="0" y="93"/>
                  </a:cubicBezTo>
                  <a:cubicBezTo>
                    <a:pt x="5" y="98"/>
                    <a:pt x="9" y="100"/>
                    <a:pt x="12" y="100"/>
                  </a:cubicBezTo>
                  <a:cubicBezTo>
                    <a:pt x="19" y="100"/>
                    <a:pt x="21" y="86"/>
                    <a:pt x="21" y="60"/>
                  </a:cubicBezTo>
                  <a:cubicBezTo>
                    <a:pt x="25" y="40"/>
                    <a:pt x="21" y="23"/>
                    <a:pt x="13" y="3"/>
                  </a:cubicBezTo>
                  <a:cubicBezTo>
                    <a:pt x="11" y="2"/>
                    <a:pt x="10" y="1"/>
                    <a:pt x="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21"/>
            <p:cNvSpPr/>
            <p:nvPr/>
          </p:nvSpPr>
          <p:spPr>
            <a:xfrm>
              <a:off x="3034500" y="4582750"/>
              <a:ext cx="1275" cy="2725"/>
            </a:xfrm>
            <a:custGeom>
              <a:avLst/>
              <a:gdLst/>
              <a:ahLst/>
              <a:cxnLst/>
              <a:rect l="l" t="t" r="r" b="b"/>
              <a:pathLst>
                <a:path w="51" h="109" extrusionOk="0">
                  <a:moveTo>
                    <a:pt x="23" y="0"/>
                  </a:moveTo>
                  <a:cubicBezTo>
                    <a:pt x="16" y="0"/>
                    <a:pt x="8" y="11"/>
                    <a:pt x="1" y="34"/>
                  </a:cubicBezTo>
                  <a:cubicBezTo>
                    <a:pt x="5" y="84"/>
                    <a:pt x="11" y="108"/>
                    <a:pt x="19" y="108"/>
                  </a:cubicBezTo>
                  <a:cubicBezTo>
                    <a:pt x="27" y="108"/>
                    <a:pt x="37" y="89"/>
                    <a:pt x="50" y="50"/>
                  </a:cubicBezTo>
                  <a:cubicBezTo>
                    <a:pt x="41" y="16"/>
                    <a:pt x="32" y="0"/>
                    <a:pt x="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21"/>
            <p:cNvSpPr/>
            <p:nvPr/>
          </p:nvSpPr>
          <p:spPr>
            <a:xfrm>
              <a:off x="3038925" y="4583125"/>
              <a:ext cx="950" cy="2500"/>
            </a:xfrm>
            <a:custGeom>
              <a:avLst/>
              <a:gdLst/>
              <a:ahLst/>
              <a:cxnLst/>
              <a:rect l="l" t="t" r="r" b="b"/>
              <a:pathLst>
                <a:path w="38" h="100" extrusionOk="0">
                  <a:moveTo>
                    <a:pt x="18" y="0"/>
                  </a:moveTo>
                  <a:cubicBezTo>
                    <a:pt x="12" y="0"/>
                    <a:pt x="7" y="16"/>
                    <a:pt x="0" y="47"/>
                  </a:cubicBezTo>
                  <a:cubicBezTo>
                    <a:pt x="7" y="86"/>
                    <a:pt x="13" y="99"/>
                    <a:pt x="20" y="99"/>
                  </a:cubicBezTo>
                  <a:cubicBezTo>
                    <a:pt x="21" y="99"/>
                    <a:pt x="23" y="98"/>
                    <a:pt x="25" y="97"/>
                  </a:cubicBezTo>
                  <a:cubicBezTo>
                    <a:pt x="29" y="93"/>
                    <a:pt x="37" y="80"/>
                    <a:pt x="37" y="39"/>
                  </a:cubicBezTo>
                  <a:cubicBezTo>
                    <a:pt x="29" y="14"/>
                    <a:pt x="23" y="0"/>
                    <a:pt x="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21"/>
            <p:cNvSpPr/>
            <p:nvPr/>
          </p:nvSpPr>
          <p:spPr>
            <a:xfrm>
              <a:off x="3051850" y="4582800"/>
              <a:ext cx="750" cy="2350"/>
            </a:xfrm>
            <a:custGeom>
              <a:avLst/>
              <a:gdLst/>
              <a:ahLst/>
              <a:cxnLst/>
              <a:rect l="l" t="t" r="r" b="b"/>
              <a:pathLst>
                <a:path w="30" h="94" extrusionOk="0">
                  <a:moveTo>
                    <a:pt x="13" y="1"/>
                  </a:moveTo>
                  <a:cubicBezTo>
                    <a:pt x="11" y="1"/>
                    <a:pt x="10" y="1"/>
                    <a:pt x="9" y="3"/>
                  </a:cubicBezTo>
                  <a:cubicBezTo>
                    <a:pt x="4" y="15"/>
                    <a:pt x="0" y="40"/>
                    <a:pt x="4" y="93"/>
                  </a:cubicBezTo>
                  <a:lnTo>
                    <a:pt x="29" y="93"/>
                  </a:lnTo>
                  <a:cubicBezTo>
                    <a:pt x="22" y="20"/>
                    <a:pt x="18" y="1"/>
                    <a:pt x="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21"/>
            <p:cNvSpPr/>
            <p:nvPr/>
          </p:nvSpPr>
          <p:spPr>
            <a:xfrm>
              <a:off x="3050100" y="4583100"/>
              <a:ext cx="650" cy="2350"/>
            </a:xfrm>
            <a:custGeom>
              <a:avLst/>
              <a:gdLst/>
              <a:ahLst/>
              <a:cxnLst/>
              <a:rect l="l" t="t" r="r" b="b"/>
              <a:pathLst>
                <a:path w="26" h="94" extrusionOk="0">
                  <a:moveTo>
                    <a:pt x="12" y="0"/>
                  </a:moveTo>
                  <a:cubicBezTo>
                    <a:pt x="11" y="0"/>
                    <a:pt x="10" y="1"/>
                    <a:pt x="9" y="3"/>
                  </a:cubicBezTo>
                  <a:cubicBezTo>
                    <a:pt x="5" y="20"/>
                    <a:pt x="1" y="32"/>
                    <a:pt x="5" y="48"/>
                  </a:cubicBezTo>
                  <a:cubicBezTo>
                    <a:pt x="1" y="61"/>
                    <a:pt x="5" y="73"/>
                    <a:pt x="9" y="85"/>
                  </a:cubicBezTo>
                  <a:cubicBezTo>
                    <a:pt x="11" y="91"/>
                    <a:pt x="14" y="94"/>
                    <a:pt x="16" y="94"/>
                  </a:cubicBezTo>
                  <a:cubicBezTo>
                    <a:pt x="20" y="94"/>
                    <a:pt x="22" y="79"/>
                    <a:pt x="25" y="40"/>
                  </a:cubicBezTo>
                  <a:cubicBezTo>
                    <a:pt x="22" y="12"/>
                    <a:pt x="16" y="0"/>
                    <a:pt x="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21"/>
            <p:cNvSpPr/>
            <p:nvPr/>
          </p:nvSpPr>
          <p:spPr>
            <a:xfrm>
              <a:off x="3048450" y="4582850"/>
              <a:ext cx="650" cy="2350"/>
            </a:xfrm>
            <a:custGeom>
              <a:avLst/>
              <a:gdLst/>
              <a:ahLst/>
              <a:cxnLst/>
              <a:rect l="l" t="t" r="r" b="b"/>
              <a:pathLst>
                <a:path w="26" h="94" extrusionOk="0">
                  <a:moveTo>
                    <a:pt x="13" y="1"/>
                  </a:moveTo>
                  <a:cubicBezTo>
                    <a:pt x="5" y="1"/>
                    <a:pt x="1" y="26"/>
                    <a:pt x="1" y="79"/>
                  </a:cubicBezTo>
                  <a:cubicBezTo>
                    <a:pt x="7" y="89"/>
                    <a:pt x="11" y="94"/>
                    <a:pt x="14" y="94"/>
                  </a:cubicBezTo>
                  <a:cubicBezTo>
                    <a:pt x="18" y="94"/>
                    <a:pt x="21" y="88"/>
                    <a:pt x="26" y="75"/>
                  </a:cubicBezTo>
                  <a:cubicBezTo>
                    <a:pt x="26" y="26"/>
                    <a:pt x="21" y="1"/>
                    <a:pt x="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21"/>
            <p:cNvSpPr/>
            <p:nvPr/>
          </p:nvSpPr>
          <p:spPr>
            <a:xfrm>
              <a:off x="3049700" y="4569325"/>
              <a:ext cx="3300" cy="3525"/>
            </a:xfrm>
            <a:custGeom>
              <a:avLst/>
              <a:gdLst/>
              <a:ahLst/>
              <a:cxnLst/>
              <a:rect l="l" t="t" r="r" b="b"/>
              <a:pathLst>
                <a:path w="132" h="141" extrusionOk="0">
                  <a:moveTo>
                    <a:pt x="67" y="1"/>
                  </a:moveTo>
                  <a:cubicBezTo>
                    <a:pt x="47" y="1"/>
                    <a:pt x="27" y="11"/>
                    <a:pt x="8" y="13"/>
                  </a:cubicBezTo>
                  <a:cubicBezTo>
                    <a:pt x="4" y="13"/>
                    <a:pt x="0" y="37"/>
                    <a:pt x="0" y="91"/>
                  </a:cubicBezTo>
                  <a:cubicBezTo>
                    <a:pt x="6" y="125"/>
                    <a:pt x="17" y="140"/>
                    <a:pt x="28" y="140"/>
                  </a:cubicBezTo>
                  <a:cubicBezTo>
                    <a:pt x="31" y="140"/>
                    <a:pt x="34" y="139"/>
                    <a:pt x="37" y="136"/>
                  </a:cubicBezTo>
                  <a:cubicBezTo>
                    <a:pt x="45" y="132"/>
                    <a:pt x="56" y="130"/>
                    <a:pt x="66" y="130"/>
                  </a:cubicBezTo>
                  <a:cubicBezTo>
                    <a:pt x="77" y="130"/>
                    <a:pt x="88" y="132"/>
                    <a:pt x="99" y="136"/>
                  </a:cubicBezTo>
                  <a:cubicBezTo>
                    <a:pt x="100" y="136"/>
                    <a:pt x="102" y="137"/>
                    <a:pt x="103" y="137"/>
                  </a:cubicBezTo>
                  <a:cubicBezTo>
                    <a:pt x="111" y="137"/>
                    <a:pt x="121" y="126"/>
                    <a:pt x="131" y="74"/>
                  </a:cubicBezTo>
                  <a:cubicBezTo>
                    <a:pt x="127" y="62"/>
                    <a:pt x="123" y="50"/>
                    <a:pt x="119" y="41"/>
                  </a:cubicBezTo>
                  <a:cubicBezTo>
                    <a:pt x="103" y="10"/>
                    <a:pt x="85" y="1"/>
                    <a:pt x="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21"/>
            <p:cNvSpPr/>
            <p:nvPr/>
          </p:nvSpPr>
          <p:spPr>
            <a:xfrm>
              <a:off x="3038725" y="4569500"/>
              <a:ext cx="2475" cy="3550"/>
            </a:xfrm>
            <a:custGeom>
              <a:avLst/>
              <a:gdLst/>
              <a:ahLst/>
              <a:cxnLst/>
              <a:rect l="l" t="t" r="r" b="b"/>
              <a:pathLst>
                <a:path w="99" h="142" extrusionOk="0">
                  <a:moveTo>
                    <a:pt x="75" y="1"/>
                  </a:moveTo>
                  <a:cubicBezTo>
                    <a:pt x="61" y="1"/>
                    <a:pt x="46" y="6"/>
                    <a:pt x="30" y="6"/>
                  </a:cubicBezTo>
                  <a:cubicBezTo>
                    <a:pt x="23" y="6"/>
                    <a:pt x="15" y="5"/>
                    <a:pt x="8" y="2"/>
                  </a:cubicBezTo>
                  <a:cubicBezTo>
                    <a:pt x="8" y="1"/>
                    <a:pt x="7" y="1"/>
                    <a:pt x="7" y="1"/>
                  </a:cubicBezTo>
                  <a:cubicBezTo>
                    <a:pt x="0" y="1"/>
                    <a:pt x="0" y="24"/>
                    <a:pt x="0" y="92"/>
                  </a:cubicBezTo>
                  <a:cubicBezTo>
                    <a:pt x="7" y="120"/>
                    <a:pt x="16" y="136"/>
                    <a:pt x="24" y="136"/>
                  </a:cubicBezTo>
                  <a:cubicBezTo>
                    <a:pt x="30" y="136"/>
                    <a:pt x="36" y="127"/>
                    <a:pt x="41" y="108"/>
                  </a:cubicBezTo>
                  <a:cubicBezTo>
                    <a:pt x="42" y="107"/>
                    <a:pt x="43" y="106"/>
                    <a:pt x="44" y="106"/>
                  </a:cubicBezTo>
                  <a:cubicBezTo>
                    <a:pt x="47" y="106"/>
                    <a:pt x="50" y="117"/>
                    <a:pt x="53" y="121"/>
                  </a:cubicBezTo>
                  <a:cubicBezTo>
                    <a:pt x="60" y="134"/>
                    <a:pt x="66" y="141"/>
                    <a:pt x="71" y="141"/>
                  </a:cubicBezTo>
                  <a:cubicBezTo>
                    <a:pt x="82" y="141"/>
                    <a:pt x="90" y="111"/>
                    <a:pt x="99" y="43"/>
                  </a:cubicBezTo>
                  <a:cubicBezTo>
                    <a:pt x="90" y="30"/>
                    <a:pt x="86" y="6"/>
                    <a:pt x="82" y="2"/>
                  </a:cubicBezTo>
                  <a:cubicBezTo>
                    <a:pt x="80" y="1"/>
                    <a:pt x="77" y="1"/>
                    <a:pt x="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21"/>
            <p:cNvSpPr/>
            <p:nvPr/>
          </p:nvSpPr>
          <p:spPr>
            <a:xfrm>
              <a:off x="3043325" y="4569125"/>
              <a:ext cx="1675" cy="3575"/>
            </a:xfrm>
            <a:custGeom>
              <a:avLst/>
              <a:gdLst/>
              <a:ahLst/>
              <a:cxnLst/>
              <a:rect l="l" t="t" r="r" b="b"/>
              <a:pathLst>
                <a:path w="67" h="143" extrusionOk="0">
                  <a:moveTo>
                    <a:pt x="14" y="4"/>
                  </a:moveTo>
                  <a:cubicBezTo>
                    <a:pt x="8" y="4"/>
                    <a:pt x="4" y="17"/>
                    <a:pt x="1" y="53"/>
                  </a:cubicBezTo>
                  <a:cubicBezTo>
                    <a:pt x="5" y="111"/>
                    <a:pt x="5" y="136"/>
                    <a:pt x="21" y="140"/>
                  </a:cubicBezTo>
                  <a:cubicBezTo>
                    <a:pt x="27" y="140"/>
                    <a:pt x="33" y="143"/>
                    <a:pt x="39" y="143"/>
                  </a:cubicBezTo>
                  <a:cubicBezTo>
                    <a:pt x="49" y="143"/>
                    <a:pt x="59" y="133"/>
                    <a:pt x="66" y="78"/>
                  </a:cubicBezTo>
                  <a:cubicBezTo>
                    <a:pt x="50" y="0"/>
                    <a:pt x="30" y="21"/>
                    <a:pt x="17" y="4"/>
                  </a:cubicBezTo>
                  <a:cubicBezTo>
                    <a:pt x="16" y="4"/>
                    <a:pt x="15" y="4"/>
                    <a:pt x="14" y="4"/>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21"/>
            <p:cNvSpPr/>
            <p:nvPr/>
          </p:nvSpPr>
          <p:spPr>
            <a:xfrm>
              <a:off x="3045600" y="4569475"/>
              <a:ext cx="1450" cy="3075"/>
            </a:xfrm>
            <a:custGeom>
              <a:avLst/>
              <a:gdLst/>
              <a:ahLst/>
              <a:cxnLst/>
              <a:rect l="l" t="t" r="r" b="b"/>
              <a:pathLst>
                <a:path w="58" h="123" extrusionOk="0">
                  <a:moveTo>
                    <a:pt x="22" y="1"/>
                  </a:moveTo>
                  <a:cubicBezTo>
                    <a:pt x="18" y="1"/>
                    <a:pt x="13" y="2"/>
                    <a:pt x="8" y="3"/>
                  </a:cubicBezTo>
                  <a:cubicBezTo>
                    <a:pt x="4" y="15"/>
                    <a:pt x="4" y="27"/>
                    <a:pt x="4" y="39"/>
                  </a:cubicBezTo>
                  <a:cubicBezTo>
                    <a:pt x="0" y="60"/>
                    <a:pt x="4" y="76"/>
                    <a:pt x="8" y="93"/>
                  </a:cubicBezTo>
                  <a:cubicBezTo>
                    <a:pt x="13" y="113"/>
                    <a:pt x="20" y="123"/>
                    <a:pt x="26" y="123"/>
                  </a:cubicBezTo>
                  <a:cubicBezTo>
                    <a:pt x="37" y="123"/>
                    <a:pt x="48" y="101"/>
                    <a:pt x="57" y="60"/>
                  </a:cubicBezTo>
                  <a:cubicBezTo>
                    <a:pt x="45" y="10"/>
                    <a:pt x="35" y="1"/>
                    <a:pt x="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21"/>
            <p:cNvSpPr/>
            <p:nvPr/>
          </p:nvSpPr>
          <p:spPr>
            <a:xfrm>
              <a:off x="3047750" y="4569625"/>
              <a:ext cx="1250" cy="3300"/>
            </a:xfrm>
            <a:custGeom>
              <a:avLst/>
              <a:gdLst/>
              <a:ahLst/>
              <a:cxnLst/>
              <a:rect l="l" t="t" r="r" b="b"/>
              <a:pathLst>
                <a:path w="50" h="132" extrusionOk="0">
                  <a:moveTo>
                    <a:pt x="29" y="1"/>
                  </a:moveTo>
                  <a:cubicBezTo>
                    <a:pt x="21" y="1"/>
                    <a:pt x="8" y="9"/>
                    <a:pt x="4" y="21"/>
                  </a:cubicBezTo>
                  <a:cubicBezTo>
                    <a:pt x="0" y="38"/>
                    <a:pt x="0" y="58"/>
                    <a:pt x="4" y="79"/>
                  </a:cubicBezTo>
                  <a:cubicBezTo>
                    <a:pt x="10" y="112"/>
                    <a:pt x="16" y="132"/>
                    <a:pt x="22" y="132"/>
                  </a:cubicBezTo>
                  <a:cubicBezTo>
                    <a:pt x="25" y="132"/>
                    <a:pt x="27" y="129"/>
                    <a:pt x="29" y="124"/>
                  </a:cubicBezTo>
                  <a:lnTo>
                    <a:pt x="49" y="79"/>
                  </a:lnTo>
                  <a:cubicBezTo>
                    <a:pt x="45" y="17"/>
                    <a:pt x="41" y="1"/>
                    <a:pt x="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21"/>
            <p:cNvSpPr/>
            <p:nvPr/>
          </p:nvSpPr>
          <p:spPr>
            <a:xfrm>
              <a:off x="3041475" y="4569450"/>
              <a:ext cx="1175" cy="3275"/>
            </a:xfrm>
            <a:custGeom>
              <a:avLst/>
              <a:gdLst/>
              <a:ahLst/>
              <a:cxnLst/>
              <a:rect l="l" t="t" r="r" b="b"/>
              <a:pathLst>
                <a:path w="47" h="131" extrusionOk="0">
                  <a:moveTo>
                    <a:pt x="22" y="1"/>
                  </a:moveTo>
                  <a:cubicBezTo>
                    <a:pt x="18" y="1"/>
                    <a:pt x="16" y="2"/>
                    <a:pt x="13" y="4"/>
                  </a:cubicBezTo>
                  <a:cubicBezTo>
                    <a:pt x="9" y="4"/>
                    <a:pt x="5" y="12"/>
                    <a:pt x="5" y="49"/>
                  </a:cubicBezTo>
                  <a:cubicBezTo>
                    <a:pt x="1" y="73"/>
                    <a:pt x="5" y="98"/>
                    <a:pt x="13" y="123"/>
                  </a:cubicBezTo>
                  <a:cubicBezTo>
                    <a:pt x="17" y="128"/>
                    <a:pt x="20" y="131"/>
                    <a:pt x="23" y="131"/>
                  </a:cubicBezTo>
                  <a:cubicBezTo>
                    <a:pt x="32" y="131"/>
                    <a:pt x="40" y="109"/>
                    <a:pt x="46" y="61"/>
                  </a:cubicBezTo>
                  <a:cubicBezTo>
                    <a:pt x="40" y="11"/>
                    <a:pt x="30" y="1"/>
                    <a:pt x="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21"/>
            <p:cNvSpPr/>
            <p:nvPr/>
          </p:nvSpPr>
          <p:spPr>
            <a:xfrm>
              <a:off x="3035525" y="4569425"/>
              <a:ext cx="850" cy="3050"/>
            </a:xfrm>
            <a:custGeom>
              <a:avLst/>
              <a:gdLst/>
              <a:ahLst/>
              <a:cxnLst/>
              <a:rect l="l" t="t" r="r" b="b"/>
              <a:pathLst>
                <a:path w="34" h="122" extrusionOk="0">
                  <a:moveTo>
                    <a:pt x="17" y="0"/>
                  </a:moveTo>
                  <a:cubicBezTo>
                    <a:pt x="12" y="0"/>
                    <a:pt x="6" y="13"/>
                    <a:pt x="1" y="46"/>
                  </a:cubicBezTo>
                  <a:cubicBezTo>
                    <a:pt x="7" y="97"/>
                    <a:pt x="13" y="121"/>
                    <a:pt x="19" y="121"/>
                  </a:cubicBezTo>
                  <a:cubicBezTo>
                    <a:pt x="21" y="121"/>
                    <a:pt x="23" y="118"/>
                    <a:pt x="26" y="111"/>
                  </a:cubicBezTo>
                  <a:cubicBezTo>
                    <a:pt x="30" y="95"/>
                    <a:pt x="34" y="78"/>
                    <a:pt x="34" y="58"/>
                  </a:cubicBezTo>
                  <a:cubicBezTo>
                    <a:pt x="34" y="41"/>
                    <a:pt x="30" y="25"/>
                    <a:pt x="26" y="9"/>
                  </a:cubicBezTo>
                  <a:cubicBezTo>
                    <a:pt x="23" y="3"/>
                    <a:pt x="20" y="0"/>
                    <a:pt x="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21"/>
            <p:cNvSpPr/>
            <p:nvPr/>
          </p:nvSpPr>
          <p:spPr>
            <a:xfrm>
              <a:off x="3034625" y="4569525"/>
              <a:ext cx="625" cy="2800"/>
            </a:xfrm>
            <a:custGeom>
              <a:avLst/>
              <a:gdLst/>
              <a:ahLst/>
              <a:cxnLst/>
              <a:rect l="l" t="t" r="r" b="b"/>
              <a:pathLst>
                <a:path w="25" h="112" extrusionOk="0">
                  <a:moveTo>
                    <a:pt x="16" y="1"/>
                  </a:moveTo>
                  <a:cubicBezTo>
                    <a:pt x="4" y="1"/>
                    <a:pt x="0" y="21"/>
                    <a:pt x="0" y="50"/>
                  </a:cubicBezTo>
                  <a:cubicBezTo>
                    <a:pt x="0" y="79"/>
                    <a:pt x="4" y="111"/>
                    <a:pt x="8" y="111"/>
                  </a:cubicBezTo>
                  <a:cubicBezTo>
                    <a:pt x="21" y="91"/>
                    <a:pt x="25" y="66"/>
                    <a:pt x="25" y="42"/>
                  </a:cubicBezTo>
                  <a:cubicBezTo>
                    <a:pt x="21" y="25"/>
                    <a:pt x="16" y="13"/>
                    <a:pt x="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21"/>
            <p:cNvSpPr/>
            <p:nvPr/>
          </p:nvSpPr>
          <p:spPr>
            <a:xfrm>
              <a:off x="3037075" y="4569800"/>
              <a:ext cx="650" cy="1950"/>
            </a:xfrm>
            <a:custGeom>
              <a:avLst/>
              <a:gdLst/>
              <a:ahLst/>
              <a:cxnLst/>
              <a:rect l="l" t="t" r="r" b="b"/>
              <a:pathLst>
                <a:path w="26" h="78" extrusionOk="0">
                  <a:moveTo>
                    <a:pt x="13" y="1"/>
                  </a:moveTo>
                  <a:cubicBezTo>
                    <a:pt x="10" y="1"/>
                    <a:pt x="7" y="12"/>
                    <a:pt x="0" y="35"/>
                  </a:cubicBezTo>
                  <a:cubicBezTo>
                    <a:pt x="9" y="63"/>
                    <a:pt x="13" y="78"/>
                    <a:pt x="16" y="78"/>
                  </a:cubicBezTo>
                  <a:cubicBezTo>
                    <a:pt x="19" y="78"/>
                    <a:pt x="21" y="63"/>
                    <a:pt x="25" y="35"/>
                  </a:cubicBezTo>
                  <a:cubicBezTo>
                    <a:pt x="19" y="12"/>
                    <a:pt x="16" y="1"/>
                    <a:pt x="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21"/>
            <p:cNvSpPr/>
            <p:nvPr/>
          </p:nvSpPr>
          <p:spPr>
            <a:xfrm>
              <a:off x="3022925" y="4490425"/>
              <a:ext cx="19000" cy="4750"/>
            </a:xfrm>
            <a:custGeom>
              <a:avLst/>
              <a:gdLst/>
              <a:ahLst/>
              <a:cxnLst/>
              <a:rect l="l" t="t" r="r" b="b"/>
              <a:pathLst>
                <a:path w="760" h="190" extrusionOk="0">
                  <a:moveTo>
                    <a:pt x="554" y="1"/>
                  </a:moveTo>
                  <a:cubicBezTo>
                    <a:pt x="517" y="5"/>
                    <a:pt x="480" y="17"/>
                    <a:pt x="443" y="21"/>
                  </a:cubicBezTo>
                  <a:cubicBezTo>
                    <a:pt x="390" y="30"/>
                    <a:pt x="333" y="42"/>
                    <a:pt x="283" y="46"/>
                  </a:cubicBezTo>
                  <a:cubicBezTo>
                    <a:pt x="271" y="48"/>
                    <a:pt x="259" y="49"/>
                    <a:pt x="246" y="49"/>
                  </a:cubicBezTo>
                  <a:cubicBezTo>
                    <a:pt x="234" y="49"/>
                    <a:pt x="222" y="48"/>
                    <a:pt x="209" y="46"/>
                  </a:cubicBezTo>
                  <a:cubicBezTo>
                    <a:pt x="201" y="46"/>
                    <a:pt x="189" y="34"/>
                    <a:pt x="181" y="34"/>
                  </a:cubicBezTo>
                  <a:cubicBezTo>
                    <a:pt x="156" y="30"/>
                    <a:pt x="132" y="26"/>
                    <a:pt x="111" y="13"/>
                  </a:cubicBezTo>
                  <a:cubicBezTo>
                    <a:pt x="103" y="7"/>
                    <a:pt x="95" y="5"/>
                    <a:pt x="87" y="5"/>
                  </a:cubicBezTo>
                  <a:cubicBezTo>
                    <a:pt x="73" y="5"/>
                    <a:pt x="58" y="13"/>
                    <a:pt x="45" y="26"/>
                  </a:cubicBezTo>
                  <a:cubicBezTo>
                    <a:pt x="40" y="31"/>
                    <a:pt x="34" y="37"/>
                    <a:pt x="28" y="37"/>
                  </a:cubicBezTo>
                  <a:cubicBezTo>
                    <a:pt x="26" y="37"/>
                    <a:pt x="23" y="36"/>
                    <a:pt x="21" y="34"/>
                  </a:cubicBezTo>
                  <a:cubicBezTo>
                    <a:pt x="19" y="32"/>
                    <a:pt x="18" y="31"/>
                    <a:pt x="16" y="31"/>
                  </a:cubicBezTo>
                  <a:cubicBezTo>
                    <a:pt x="9" y="31"/>
                    <a:pt x="1" y="53"/>
                    <a:pt x="4" y="87"/>
                  </a:cubicBezTo>
                  <a:cubicBezTo>
                    <a:pt x="8" y="124"/>
                    <a:pt x="17" y="136"/>
                    <a:pt x="21" y="136"/>
                  </a:cubicBezTo>
                  <a:cubicBezTo>
                    <a:pt x="23" y="136"/>
                    <a:pt x="26" y="133"/>
                    <a:pt x="28" y="133"/>
                  </a:cubicBezTo>
                  <a:cubicBezTo>
                    <a:pt x="28" y="133"/>
                    <a:pt x="29" y="134"/>
                    <a:pt x="29" y="136"/>
                  </a:cubicBezTo>
                  <a:cubicBezTo>
                    <a:pt x="35" y="161"/>
                    <a:pt x="41" y="167"/>
                    <a:pt x="47" y="167"/>
                  </a:cubicBezTo>
                  <a:cubicBezTo>
                    <a:pt x="53" y="167"/>
                    <a:pt x="58" y="160"/>
                    <a:pt x="63" y="160"/>
                  </a:cubicBezTo>
                  <a:cubicBezTo>
                    <a:pt x="66" y="160"/>
                    <a:pt x="68" y="161"/>
                    <a:pt x="70" y="165"/>
                  </a:cubicBezTo>
                  <a:cubicBezTo>
                    <a:pt x="80" y="148"/>
                    <a:pt x="90" y="142"/>
                    <a:pt x="99" y="142"/>
                  </a:cubicBezTo>
                  <a:cubicBezTo>
                    <a:pt x="112" y="142"/>
                    <a:pt x="125" y="154"/>
                    <a:pt x="140" y="161"/>
                  </a:cubicBezTo>
                  <a:cubicBezTo>
                    <a:pt x="160" y="173"/>
                    <a:pt x="181" y="186"/>
                    <a:pt x="205" y="190"/>
                  </a:cubicBezTo>
                  <a:cubicBezTo>
                    <a:pt x="246" y="190"/>
                    <a:pt x="283" y="186"/>
                    <a:pt x="320" y="173"/>
                  </a:cubicBezTo>
                  <a:cubicBezTo>
                    <a:pt x="361" y="169"/>
                    <a:pt x="402" y="161"/>
                    <a:pt x="443" y="153"/>
                  </a:cubicBezTo>
                  <a:cubicBezTo>
                    <a:pt x="455" y="152"/>
                    <a:pt x="468" y="151"/>
                    <a:pt x="480" y="151"/>
                  </a:cubicBezTo>
                  <a:cubicBezTo>
                    <a:pt x="513" y="151"/>
                    <a:pt x="546" y="155"/>
                    <a:pt x="579" y="161"/>
                  </a:cubicBezTo>
                  <a:cubicBezTo>
                    <a:pt x="583" y="161"/>
                    <a:pt x="591" y="149"/>
                    <a:pt x="595" y="149"/>
                  </a:cubicBezTo>
                  <a:cubicBezTo>
                    <a:pt x="624" y="157"/>
                    <a:pt x="649" y="165"/>
                    <a:pt x="677" y="169"/>
                  </a:cubicBezTo>
                  <a:cubicBezTo>
                    <a:pt x="698" y="165"/>
                    <a:pt x="722" y="157"/>
                    <a:pt x="743" y="145"/>
                  </a:cubicBezTo>
                  <a:cubicBezTo>
                    <a:pt x="751" y="140"/>
                    <a:pt x="759" y="108"/>
                    <a:pt x="759" y="46"/>
                  </a:cubicBezTo>
                  <a:cubicBezTo>
                    <a:pt x="751" y="42"/>
                    <a:pt x="747" y="26"/>
                    <a:pt x="743" y="21"/>
                  </a:cubicBezTo>
                  <a:cubicBezTo>
                    <a:pt x="735" y="21"/>
                    <a:pt x="722" y="26"/>
                    <a:pt x="718" y="30"/>
                  </a:cubicBezTo>
                  <a:cubicBezTo>
                    <a:pt x="704" y="41"/>
                    <a:pt x="690" y="45"/>
                    <a:pt x="676" y="45"/>
                  </a:cubicBezTo>
                  <a:cubicBezTo>
                    <a:pt x="649" y="45"/>
                    <a:pt x="622" y="30"/>
                    <a:pt x="595" y="21"/>
                  </a:cubicBezTo>
                  <a:cubicBezTo>
                    <a:pt x="583" y="17"/>
                    <a:pt x="571" y="1"/>
                    <a:pt x="5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21"/>
            <p:cNvSpPr/>
            <p:nvPr/>
          </p:nvSpPr>
          <p:spPr>
            <a:xfrm>
              <a:off x="3042200" y="4490500"/>
              <a:ext cx="10275" cy="4000"/>
            </a:xfrm>
            <a:custGeom>
              <a:avLst/>
              <a:gdLst/>
              <a:ahLst/>
              <a:cxnLst/>
              <a:rect l="l" t="t" r="r" b="b"/>
              <a:pathLst>
                <a:path w="411" h="160" extrusionOk="0">
                  <a:moveTo>
                    <a:pt x="181" y="0"/>
                  </a:moveTo>
                  <a:cubicBezTo>
                    <a:pt x="157" y="0"/>
                    <a:pt x="132" y="18"/>
                    <a:pt x="107" y="18"/>
                  </a:cubicBezTo>
                  <a:cubicBezTo>
                    <a:pt x="92" y="18"/>
                    <a:pt x="75" y="28"/>
                    <a:pt x="57" y="28"/>
                  </a:cubicBezTo>
                  <a:cubicBezTo>
                    <a:pt x="46" y="28"/>
                    <a:pt x="36" y="25"/>
                    <a:pt x="25" y="14"/>
                  </a:cubicBezTo>
                  <a:cubicBezTo>
                    <a:pt x="24" y="13"/>
                    <a:pt x="23" y="13"/>
                    <a:pt x="21" y="13"/>
                  </a:cubicBezTo>
                  <a:cubicBezTo>
                    <a:pt x="18" y="13"/>
                    <a:pt x="16" y="14"/>
                    <a:pt x="13" y="14"/>
                  </a:cubicBezTo>
                  <a:cubicBezTo>
                    <a:pt x="5" y="14"/>
                    <a:pt x="1" y="31"/>
                    <a:pt x="1" y="68"/>
                  </a:cubicBezTo>
                  <a:cubicBezTo>
                    <a:pt x="10" y="121"/>
                    <a:pt x="14" y="146"/>
                    <a:pt x="21" y="146"/>
                  </a:cubicBezTo>
                  <a:cubicBezTo>
                    <a:pt x="28" y="146"/>
                    <a:pt x="37" y="128"/>
                    <a:pt x="54" y="96"/>
                  </a:cubicBezTo>
                  <a:cubicBezTo>
                    <a:pt x="58" y="113"/>
                    <a:pt x="62" y="129"/>
                    <a:pt x="66" y="150"/>
                  </a:cubicBezTo>
                  <a:cubicBezTo>
                    <a:pt x="69" y="156"/>
                    <a:pt x="75" y="160"/>
                    <a:pt x="79" y="160"/>
                  </a:cubicBezTo>
                  <a:cubicBezTo>
                    <a:pt x="80" y="160"/>
                    <a:pt x="82" y="159"/>
                    <a:pt x="83" y="158"/>
                  </a:cubicBezTo>
                  <a:cubicBezTo>
                    <a:pt x="93" y="138"/>
                    <a:pt x="103" y="132"/>
                    <a:pt x="113" y="132"/>
                  </a:cubicBezTo>
                  <a:cubicBezTo>
                    <a:pt x="119" y="132"/>
                    <a:pt x="126" y="134"/>
                    <a:pt x="132" y="137"/>
                  </a:cubicBezTo>
                  <a:cubicBezTo>
                    <a:pt x="134" y="139"/>
                    <a:pt x="137" y="139"/>
                    <a:pt x="139" y="139"/>
                  </a:cubicBezTo>
                  <a:cubicBezTo>
                    <a:pt x="144" y="139"/>
                    <a:pt x="148" y="136"/>
                    <a:pt x="148" y="133"/>
                  </a:cubicBezTo>
                  <a:cubicBezTo>
                    <a:pt x="157" y="121"/>
                    <a:pt x="165" y="116"/>
                    <a:pt x="173" y="116"/>
                  </a:cubicBezTo>
                  <a:cubicBezTo>
                    <a:pt x="181" y="116"/>
                    <a:pt x="189" y="121"/>
                    <a:pt x="198" y="129"/>
                  </a:cubicBezTo>
                  <a:cubicBezTo>
                    <a:pt x="202" y="133"/>
                    <a:pt x="206" y="142"/>
                    <a:pt x="210" y="142"/>
                  </a:cubicBezTo>
                  <a:cubicBezTo>
                    <a:pt x="224" y="139"/>
                    <a:pt x="240" y="132"/>
                    <a:pt x="256" y="132"/>
                  </a:cubicBezTo>
                  <a:cubicBezTo>
                    <a:pt x="267" y="132"/>
                    <a:pt x="278" y="136"/>
                    <a:pt x="288" y="146"/>
                  </a:cubicBezTo>
                  <a:cubicBezTo>
                    <a:pt x="289" y="148"/>
                    <a:pt x="291" y="149"/>
                    <a:pt x="292" y="149"/>
                  </a:cubicBezTo>
                  <a:cubicBezTo>
                    <a:pt x="295" y="149"/>
                    <a:pt x="297" y="146"/>
                    <a:pt x="300" y="146"/>
                  </a:cubicBezTo>
                  <a:lnTo>
                    <a:pt x="329" y="142"/>
                  </a:lnTo>
                  <a:lnTo>
                    <a:pt x="354" y="137"/>
                  </a:lnTo>
                  <a:cubicBezTo>
                    <a:pt x="359" y="137"/>
                    <a:pt x="363" y="132"/>
                    <a:pt x="368" y="132"/>
                  </a:cubicBezTo>
                  <a:cubicBezTo>
                    <a:pt x="371" y="132"/>
                    <a:pt x="374" y="133"/>
                    <a:pt x="378" y="137"/>
                  </a:cubicBezTo>
                  <a:cubicBezTo>
                    <a:pt x="380" y="139"/>
                    <a:pt x="383" y="140"/>
                    <a:pt x="385" y="140"/>
                  </a:cubicBezTo>
                  <a:cubicBezTo>
                    <a:pt x="394" y="140"/>
                    <a:pt x="401" y="124"/>
                    <a:pt x="411" y="80"/>
                  </a:cubicBezTo>
                  <a:cubicBezTo>
                    <a:pt x="399" y="47"/>
                    <a:pt x="399" y="31"/>
                    <a:pt x="382" y="31"/>
                  </a:cubicBezTo>
                  <a:cubicBezTo>
                    <a:pt x="374" y="31"/>
                    <a:pt x="364" y="25"/>
                    <a:pt x="355" y="25"/>
                  </a:cubicBezTo>
                  <a:cubicBezTo>
                    <a:pt x="350" y="25"/>
                    <a:pt x="345" y="27"/>
                    <a:pt x="341" y="31"/>
                  </a:cubicBezTo>
                  <a:cubicBezTo>
                    <a:pt x="334" y="36"/>
                    <a:pt x="327" y="38"/>
                    <a:pt x="320" y="38"/>
                  </a:cubicBezTo>
                  <a:cubicBezTo>
                    <a:pt x="294" y="38"/>
                    <a:pt x="268" y="10"/>
                    <a:pt x="241" y="10"/>
                  </a:cubicBezTo>
                  <a:cubicBezTo>
                    <a:pt x="234" y="10"/>
                    <a:pt x="226" y="12"/>
                    <a:pt x="218" y="18"/>
                  </a:cubicBezTo>
                  <a:cubicBezTo>
                    <a:pt x="206" y="5"/>
                    <a:pt x="193" y="0"/>
                    <a:pt x="1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21"/>
            <p:cNvSpPr/>
            <p:nvPr/>
          </p:nvSpPr>
          <p:spPr>
            <a:xfrm>
              <a:off x="3054400" y="4491050"/>
              <a:ext cx="7825" cy="3225"/>
            </a:xfrm>
            <a:custGeom>
              <a:avLst/>
              <a:gdLst/>
              <a:ahLst/>
              <a:cxnLst/>
              <a:rect l="l" t="t" r="r" b="b"/>
              <a:pathLst>
                <a:path w="313" h="129" extrusionOk="0">
                  <a:moveTo>
                    <a:pt x="26" y="1"/>
                  </a:moveTo>
                  <a:cubicBezTo>
                    <a:pt x="5" y="1"/>
                    <a:pt x="1" y="13"/>
                    <a:pt x="1" y="50"/>
                  </a:cubicBezTo>
                  <a:cubicBezTo>
                    <a:pt x="3" y="88"/>
                    <a:pt x="8" y="97"/>
                    <a:pt x="13" y="97"/>
                  </a:cubicBezTo>
                  <a:cubicBezTo>
                    <a:pt x="17" y="97"/>
                    <a:pt x="22" y="91"/>
                    <a:pt x="26" y="91"/>
                  </a:cubicBezTo>
                  <a:lnTo>
                    <a:pt x="62" y="107"/>
                  </a:lnTo>
                  <a:cubicBezTo>
                    <a:pt x="71" y="107"/>
                    <a:pt x="75" y="115"/>
                    <a:pt x="83" y="115"/>
                  </a:cubicBezTo>
                  <a:cubicBezTo>
                    <a:pt x="97" y="115"/>
                    <a:pt x="112" y="110"/>
                    <a:pt x="127" y="110"/>
                  </a:cubicBezTo>
                  <a:cubicBezTo>
                    <a:pt x="135" y="110"/>
                    <a:pt x="142" y="111"/>
                    <a:pt x="149" y="115"/>
                  </a:cubicBezTo>
                  <a:cubicBezTo>
                    <a:pt x="151" y="116"/>
                    <a:pt x="154" y="117"/>
                    <a:pt x="156" y="117"/>
                  </a:cubicBezTo>
                  <a:cubicBezTo>
                    <a:pt x="169" y="117"/>
                    <a:pt x="181" y="107"/>
                    <a:pt x="194" y="107"/>
                  </a:cubicBezTo>
                  <a:cubicBezTo>
                    <a:pt x="202" y="107"/>
                    <a:pt x="210" y="111"/>
                    <a:pt x="218" y="124"/>
                  </a:cubicBezTo>
                  <a:cubicBezTo>
                    <a:pt x="220" y="127"/>
                    <a:pt x="221" y="129"/>
                    <a:pt x="222" y="129"/>
                  </a:cubicBezTo>
                  <a:cubicBezTo>
                    <a:pt x="225" y="129"/>
                    <a:pt x="229" y="121"/>
                    <a:pt x="235" y="115"/>
                  </a:cubicBezTo>
                  <a:cubicBezTo>
                    <a:pt x="237" y="106"/>
                    <a:pt x="240" y="103"/>
                    <a:pt x="243" y="103"/>
                  </a:cubicBezTo>
                  <a:cubicBezTo>
                    <a:pt x="247" y="103"/>
                    <a:pt x="251" y="107"/>
                    <a:pt x="255" y="111"/>
                  </a:cubicBezTo>
                  <a:cubicBezTo>
                    <a:pt x="263" y="119"/>
                    <a:pt x="271" y="126"/>
                    <a:pt x="279" y="126"/>
                  </a:cubicBezTo>
                  <a:cubicBezTo>
                    <a:pt x="291" y="126"/>
                    <a:pt x="303" y="109"/>
                    <a:pt x="313" y="54"/>
                  </a:cubicBezTo>
                  <a:cubicBezTo>
                    <a:pt x="305" y="25"/>
                    <a:pt x="296" y="25"/>
                    <a:pt x="288" y="21"/>
                  </a:cubicBezTo>
                  <a:cubicBezTo>
                    <a:pt x="272" y="21"/>
                    <a:pt x="255" y="23"/>
                    <a:pt x="239" y="23"/>
                  </a:cubicBezTo>
                  <a:cubicBezTo>
                    <a:pt x="231" y="23"/>
                    <a:pt x="223" y="22"/>
                    <a:pt x="214" y="21"/>
                  </a:cubicBezTo>
                  <a:cubicBezTo>
                    <a:pt x="198" y="21"/>
                    <a:pt x="181" y="5"/>
                    <a:pt x="169" y="5"/>
                  </a:cubicBezTo>
                  <a:cubicBezTo>
                    <a:pt x="140" y="1"/>
                    <a:pt x="112" y="1"/>
                    <a:pt x="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21"/>
            <p:cNvSpPr/>
            <p:nvPr/>
          </p:nvSpPr>
          <p:spPr>
            <a:xfrm>
              <a:off x="3063750" y="4491600"/>
              <a:ext cx="3100" cy="2525"/>
            </a:xfrm>
            <a:custGeom>
              <a:avLst/>
              <a:gdLst/>
              <a:ahLst/>
              <a:cxnLst/>
              <a:rect l="l" t="t" r="r" b="b"/>
              <a:pathLst>
                <a:path w="124" h="101" extrusionOk="0">
                  <a:moveTo>
                    <a:pt x="54" y="0"/>
                  </a:moveTo>
                  <a:cubicBezTo>
                    <a:pt x="36" y="0"/>
                    <a:pt x="19" y="1"/>
                    <a:pt x="0" y="3"/>
                  </a:cubicBezTo>
                  <a:cubicBezTo>
                    <a:pt x="4" y="61"/>
                    <a:pt x="4" y="94"/>
                    <a:pt x="14" y="94"/>
                  </a:cubicBezTo>
                  <a:cubicBezTo>
                    <a:pt x="16" y="94"/>
                    <a:pt x="18" y="92"/>
                    <a:pt x="21" y="89"/>
                  </a:cubicBezTo>
                  <a:cubicBezTo>
                    <a:pt x="24" y="85"/>
                    <a:pt x="28" y="83"/>
                    <a:pt x="32" y="83"/>
                  </a:cubicBezTo>
                  <a:cubicBezTo>
                    <a:pt x="42" y="83"/>
                    <a:pt x="53" y="95"/>
                    <a:pt x="62" y="98"/>
                  </a:cubicBezTo>
                  <a:cubicBezTo>
                    <a:pt x="68" y="100"/>
                    <a:pt x="75" y="101"/>
                    <a:pt x="82" y="101"/>
                  </a:cubicBezTo>
                  <a:cubicBezTo>
                    <a:pt x="90" y="101"/>
                    <a:pt x="97" y="100"/>
                    <a:pt x="103" y="98"/>
                  </a:cubicBezTo>
                  <a:cubicBezTo>
                    <a:pt x="111" y="93"/>
                    <a:pt x="119" y="81"/>
                    <a:pt x="123" y="28"/>
                  </a:cubicBezTo>
                  <a:cubicBezTo>
                    <a:pt x="115" y="20"/>
                    <a:pt x="111" y="3"/>
                    <a:pt x="107" y="3"/>
                  </a:cubicBezTo>
                  <a:cubicBezTo>
                    <a:pt x="89" y="1"/>
                    <a:pt x="71" y="0"/>
                    <a:pt x="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21"/>
            <p:cNvSpPr/>
            <p:nvPr/>
          </p:nvSpPr>
          <p:spPr>
            <a:xfrm>
              <a:off x="3062825" y="4491650"/>
              <a:ext cx="525" cy="2200"/>
            </a:xfrm>
            <a:custGeom>
              <a:avLst/>
              <a:gdLst/>
              <a:ahLst/>
              <a:cxnLst/>
              <a:rect l="l" t="t" r="r" b="b"/>
              <a:pathLst>
                <a:path w="21" h="88" extrusionOk="0">
                  <a:moveTo>
                    <a:pt x="7" y="0"/>
                  </a:moveTo>
                  <a:cubicBezTo>
                    <a:pt x="3" y="0"/>
                    <a:pt x="0" y="11"/>
                    <a:pt x="0" y="46"/>
                  </a:cubicBezTo>
                  <a:cubicBezTo>
                    <a:pt x="0" y="59"/>
                    <a:pt x="0" y="75"/>
                    <a:pt x="5" y="87"/>
                  </a:cubicBezTo>
                  <a:cubicBezTo>
                    <a:pt x="5" y="88"/>
                    <a:pt x="5" y="88"/>
                    <a:pt x="6" y="88"/>
                  </a:cubicBezTo>
                  <a:cubicBezTo>
                    <a:pt x="14" y="88"/>
                    <a:pt x="21" y="57"/>
                    <a:pt x="17" y="34"/>
                  </a:cubicBezTo>
                  <a:cubicBezTo>
                    <a:pt x="17" y="22"/>
                    <a:pt x="13" y="9"/>
                    <a:pt x="9" y="1"/>
                  </a:cubicBezTo>
                  <a:cubicBezTo>
                    <a:pt x="8" y="1"/>
                    <a:pt x="7" y="0"/>
                    <a:pt x="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21"/>
            <p:cNvSpPr/>
            <p:nvPr/>
          </p:nvSpPr>
          <p:spPr>
            <a:xfrm>
              <a:off x="3052975" y="4491350"/>
              <a:ext cx="650" cy="1875"/>
            </a:xfrm>
            <a:custGeom>
              <a:avLst/>
              <a:gdLst/>
              <a:ahLst/>
              <a:cxnLst/>
              <a:rect l="l" t="t" r="r" b="b"/>
              <a:pathLst>
                <a:path w="26" h="75" extrusionOk="0">
                  <a:moveTo>
                    <a:pt x="5" y="1"/>
                  </a:moveTo>
                  <a:cubicBezTo>
                    <a:pt x="0" y="1"/>
                    <a:pt x="0" y="9"/>
                    <a:pt x="0" y="13"/>
                  </a:cubicBezTo>
                  <a:cubicBezTo>
                    <a:pt x="0" y="30"/>
                    <a:pt x="0" y="46"/>
                    <a:pt x="0" y="67"/>
                  </a:cubicBezTo>
                  <a:cubicBezTo>
                    <a:pt x="4" y="71"/>
                    <a:pt x="7" y="74"/>
                    <a:pt x="10" y="74"/>
                  </a:cubicBezTo>
                  <a:cubicBezTo>
                    <a:pt x="15" y="74"/>
                    <a:pt x="20" y="66"/>
                    <a:pt x="25" y="46"/>
                  </a:cubicBezTo>
                  <a:cubicBezTo>
                    <a:pt x="25" y="34"/>
                    <a:pt x="21" y="21"/>
                    <a:pt x="21" y="13"/>
                  </a:cubicBezTo>
                  <a:cubicBezTo>
                    <a:pt x="17" y="5"/>
                    <a:pt x="13" y="5"/>
                    <a:pt x="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21"/>
            <p:cNvSpPr/>
            <p:nvPr/>
          </p:nvSpPr>
          <p:spPr>
            <a:xfrm>
              <a:off x="3018300" y="4593725"/>
              <a:ext cx="16025" cy="7125"/>
            </a:xfrm>
            <a:custGeom>
              <a:avLst/>
              <a:gdLst/>
              <a:ahLst/>
              <a:cxnLst/>
              <a:rect l="l" t="t" r="r" b="b"/>
              <a:pathLst>
                <a:path w="641" h="285" extrusionOk="0">
                  <a:moveTo>
                    <a:pt x="9" y="1"/>
                  </a:moveTo>
                  <a:cubicBezTo>
                    <a:pt x="9" y="1"/>
                    <a:pt x="5" y="1"/>
                    <a:pt x="1" y="5"/>
                  </a:cubicBezTo>
                  <a:lnTo>
                    <a:pt x="1" y="284"/>
                  </a:lnTo>
                  <a:cubicBezTo>
                    <a:pt x="17" y="284"/>
                    <a:pt x="38" y="272"/>
                    <a:pt x="42" y="268"/>
                  </a:cubicBezTo>
                  <a:cubicBezTo>
                    <a:pt x="48" y="267"/>
                    <a:pt x="55" y="266"/>
                    <a:pt x="61" y="266"/>
                  </a:cubicBezTo>
                  <a:cubicBezTo>
                    <a:pt x="78" y="266"/>
                    <a:pt x="93" y="270"/>
                    <a:pt x="111" y="276"/>
                  </a:cubicBezTo>
                  <a:cubicBezTo>
                    <a:pt x="119" y="276"/>
                    <a:pt x="128" y="285"/>
                    <a:pt x="137" y="285"/>
                  </a:cubicBezTo>
                  <a:cubicBezTo>
                    <a:pt x="143" y="285"/>
                    <a:pt x="150" y="281"/>
                    <a:pt x="157" y="268"/>
                  </a:cubicBezTo>
                  <a:cubicBezTo>
                    <a:pt x="161" y="251"/>
                    <a:pt x="173" y="243"/>
                    <a:pt x="189" y="243"/>
                  </a:cubicBezTo>
                  <a:cubicBezTo>
                    <a:pt x="218" y="235"/>
                    <a:pt x="251" y="227"/>
                    <a:pt x="280" y="223"/>
                  </a:cubicBezTo>
                  <a:cubicBezTo>
                    <a:pt x="285" y="223"/>
                    <a:pt x="290" y="223"/>
                    <a:pt x="296" y="223"/>
                  </a:cubicBezTo>
                  <a:cubicBezTo>
                    <a:pt x="304" y="223"/>
                    <a:pt x="313" y="222"/>
                    <a:pt x="321" y="214"/>
                  </a:cubicBezTo>
                  <a:cubicBezTo>
                    <a:pt x="328" y="208"/>
                    <a:pt x="336" y="205"/>
                    <a:pt x="343" y="205"/>
                  </a:cubicBezTo>
                  <a:cubicBezTo>
                    <a:pt x="363" y="205"/>
                    <a:pt x="383" y="222"/>
                    <a:pt x="404" y="222"/>
                  </a:cubicBezTo>
                  <a:cubicBezTo>
                    <a:pt x="414" y="222"/>
                    <a:pt x="425" y="218"/>
                    <a:pt x="436" y="206"/>
                  </a:cubicBezTo>
                  <a:cubicBezTo>
                    <a:pt x="436" y="206"/>
                    <a:pt x="436" y="205"/>
                    <a:pt x="437" y="205"/>
                  </a:cubicBezTo>
                  <a:cubicBezTo>
                    <a:pt x="441" y="205"/>
                    <a:pt x="445" y="218"/>
                    <a:pt x="452" y="218"/>
                  </a:cubicBezTo>
                  <a:cubicBezTo>
                    <a:pt x="454" y="221"/>
                    <a:pt x="458" y="223"/>
                    <a:pt x="462" y="223"/>
                  </a:cubicBezTo>
                  <a:cubicBezTo>
                    <a:pt x="466" y="223"/>
                    <a:pt x="469" y="222"/>
                    <a:pt x="472" y="218"/>
                  </a:cubicBezTo>
                  <a:cubicBezTo>
                    <a:pt x="482" y="209"/>
                    <a:pt x="490" y="204"/>
                    <a:pt x="498" y="204"/>
                  </a:cubicBezTo>
                  <a:cubicBezTo>
                    <a:pt x="504" y="204"/>
                    <a:pt x="510" y="207"/>
                    <a:pt x="518" y="214"/>
                  </a:cubicBezTo>
                  <a:cubicBezTo>
                    <a:pt x="523" y="220"/>
                    <a:pt x="528" y="222"/>
                    <a:pt x="534" y="222"/>
                  </a:cubicBezTo>
                  <a:cubicBezTo>
                    <a:pt x="547" y="222"/>
                    <a:pt x="560" y="210"/>
                    <a:pt x="571" y="181"/>
                  </a:cubicBezTo>
                  <a:cubicBezTo>
                    <a:pt x="571" y="179"/>
                    <a:pt x="573" y="172"/>
                    <a:pt x="575" y="172"/>
                  </a:cubicBezTo>
                  <a:cubicBezTo>
                    <a:pt x="577" y="172"/>
                    <a:pt x="578" y="173"/>
                    <a:pt x="579" y="177"/>
                  </a:cubicBezTo>
                  <a:cubicBezTo>
                    <a:pt x="588" y="205"/>
                    <a:pt x="597" y="209"/>
                    <a:pt x="607" y="209"/>
                  </a:cubicBezTo>
                  <a:cubicBezTo>
                    <a:pt x="612" y="209"/>
                    <a:pt x="617" y="208"/>
                    <a:pt x="622" y="208"/>
                  </a:cubicBezTo>
                  <a:cubicBezTo>
                    <a:pt x="625" y="208"/>
                    <a:pt x="629" y="209"/>
                    <a:pt x="632" y="210"/>
                  </a:cubicBezTo>
                  <a:cubicBezTo>
                    <a:pt x="632" y="210"/>
                    <a:pt x="632" y="206"/>
                    <a:pt x="637" y="206"/>
                  </a:cubicBezTo>
                  <a:cubicBezTo>
                    <a:pt x="637" y="177"/>
                    <a:pt x="641" y="149"/>
                    <a:pt x="641" y="120"/>
                  </a:cubicBezTo>
                  <a:cubicBezTo>
                    <a:pt x="637" y="79"/>
                    <a:pt x="628" y="79"/>
                    <a:pt x="620" y="79"/>
                  </a:cubicBezTo>
                  <a:cubicBezTo>
                    <a:pt x="613" y="77"/>
                    <a:pt x="605" y="76"/>
                    <a:pt x="598" y="76"/>
                  </a:cubicBezTo>
                  <a:cubicBezTo>
                    <a:pt x="585" y="76"/>
                    <a:pt x="571" y="78"/>
                    <a:pt x="558" y="78"/>
                  </a:cubicBezTo>
                  <a:cubicBezTo>
                    <a:pt x="546" y="78"/>
                    <a:pt x="534" y="77"/>
                    <a:pt x="522" y="71"/>
                  </a:cubicBezTo>
                  <a:cubicBezTo>
                    <a:pt x="485" y="58"/>
                    <a:pt x="452" y="50"/>
                    <a:pt x="415" y="50"/>
                  </a:cubicBezTo>
                  <a:cubicBezTo>
                    <a:pt x="411" y="50"/>
                    <a:pt x="407" y="46"/>
                    <a:pt x="407" y="46"/>
                  </a:cubicBezTo>
                  <a:cubicBezTo>
                    <a:pt x="397" y="30"/>
                    <a:pt x="388" y="25"/>
                    <a:pt x="379" y="25"/>
                  </a:cubicBezTo>
                  <a:cubicBezTo>
                    <a:pt x="372" y="25"/>
                    <a:pt x="365" y="28"/>
                    <a:pt x="358" y="30"/>
                  </a:cubicBezTo>
                  <a:cubicBezTo>
                    <a:pt x="351" y="30"/>
                    <a:pt x="347" y="35"/>
                    <a:pt x="342" y="35"/>
                  </a:cubicBezTo>
                  <a:cubicBezTo>
                    <a:pt x="340" y="35"/>
                    <a:pt x="339" y="35"/>
                    <a:pt x="337" y="34"/>
                  </a:cubicBezTo>
                  <a:cubicBezTo>
                    <a:pt x="292" y="26"/>
                    <a:pt x="247" y="17"/>
                    <a:pt x="202" y="9"/>
                  </a:cubicBezTo>
                  <a:cubicBezTo>
                    <a:pt x="193" y="9"/>
                    <a:pt x="181" y="17"/>
                    <a:pt x="169" y="21"/>
                  </a:cubicBezTo>
                  <a:lnTo>
                    <a:pt x="120" y="21"/>
                  </a:lnTo>
                  <a:cubicBezTo>
                    <a:pt x="115" y="21"/>
                    <a:pt x="111" y="17"/>
                    <a:pt x="103" y="17"/>
                  </a:cubicBezTo>
                  <a:cubicBezTo>
                    <a:pt x="99" y="17"/>
                    <a:pt x="87" y="21"/>
                    <a:pt x="74" y="21"/>
                  </a:cubicBezTo>
                  <a:cubicBezTo>
                    <a:pt x="54" y="13"/>
                    <a:pt x="33" y="5"/>
                    <a:pt x="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21"/>
            <p:cNvSpPr/>
            <p:nvPr/>
          </p:nvSpPr>
          <p:spPr>
            <a:xfrm>
              <a:off x="3018200" y="4580675"/>
              <a:ext cx="16125" cy="7125"/>
            </a:xfrm>
            <a:custGeom>
              <a:avLst/>
              <a:gdLst/>
              <a:ahLst/>
              <a:cxnLst/>
              <a:rect l="l" t="t" r="r" b="b"/>
              <a:pathLst>
                <a:path w="645" h="285" extrusionOk="0">
                  <a:moveTo>
                    <a:pt x="59" y="1"/>
                  </a:moveTo>
                  <a:cubicBezTo>
                    <a:pt x="40" y="1"/>
                    <a:pt x="19" y="28"/>
                    <a:pt x="0" y="43"/>
                  </a:cubicBezTo>
                  <a:lnTo>
                    <a:pt x="0" y="285"/>
                  </a:lnTo>
                  <a:lnTo>
                    <a:pt x="13" y="285"/>
                  </a:lnTo>
                  <a:cubicBezTo>
                    <a:pt x="25" y="269"/>
                    <a:pt x="50" y="269"/>
                    <a:pt x="70" y="269"/>
                  </a:cubicBezTo>
                  <a:cubicBezTo>
                    <a:pt x="91" y="269"/>
                    <a:pt x="111" y="264"/>
                    <a:pt x="136" y="260"/>
                  </a:cubicBezTo>
                  <a:cubicBezTo>
                    <a:pt x="151" y="251"/>
                    <a:pt x="169" y="246"/>
                    <a:pt x="187" y="246"/>
                  </a:cubicBezTo>
                  <a:cubicBezTo>
                    <a:pt x="193" y="246"/>
                    <a:pt x="199" y="247"/>
                    <a:pt x="206" y="248"/>
                  </a:cubicBezTo>
                  <a:cubicBezTo>
                    <a:pt x="224" y="253"/>
                    <a:pt x="241" y="260"/>
                    <a:pt x="258" y="260"/>
                  </a:cubicBezTo>
                  <a:cubicBezTo>
                    <a:pt x="268" y="260"/>
                    <a:pt x="277" y="258"/>
                    <a:pt x="288" y="252"/>
                  </a:cubicBezTo>
                  <a:cubicBezTo>
                    <a:pt x="297" y="249"/>
                    <a:pt x="304" y="241"/>
                    <a:pt x="312" y="241"/>
                  </a:cubicBezTo>
                  <a:cubicBezTo>
                    <a:pt x="315" y="241"/>
                    <a:pt x="318" y="242"/>
                    <a:pt x="321" y="244"/>
                  </a:cubicBezTo>
                  <a:cubicBezTo>
                    <a:pt x="326" y="247"/>
                    <a:pt x="331" y="248"/>
                    <a:pt x="337" y="248"/>
                  </a:cubicBezTo>
                  <a:cubicBezTo>
                    <a:pt x="360" y="248"/>
                    <a:pt x="385" y="227"/>
                    <a:pt x="410" y="227"/>
                  </a:cubicBezTo>
                  <a:cubicBezTo>
                    <a:pt x="411" y="227"/>
                    <a:pt x="413" y="227"/>
                    <a:pt x="415" y="228"/>
                  </a:cubicBezTo>
                  <a:cubicBezTo>
                    <a:pt x="431" y="228"/>
                    <a:pt x="447" y="210"/>
                    <a:pt x="465" y="210"/>
                  </a:cubicBezTo>
                  <a:cubicBezTo>
                    <a:pt x="470" y="210"/>
                    <a:pt x="475" y="212"/>
                    <a:pt x="481" y="215"/>
                  </a:cubicBezTo>
                  <a:cubicBezTo>
                    <a:pt x="489" y="222"/>
                    <a:pt x="497" y="224"/>
                    <a:pt x="503" y="224"/>
                  </a:cubicBezTo>
                  <a:cubicBezTo>
                    <a:pt x="509" y="224"/>
                    <a:pt x="515" y="223"/>
                    <a:pt x="520" y="223"/>
                  </a:cubicBezTo>
                  <a:cubicBezTo>
                    <a:pt x="522" y="223"/>
                    <a:pt x="524" y="223"/>
                    <a:pt x="526" y="223"/>
                  </a:cubicBezTo>
                  <a:cubicBezTo>
                    <a:pt x="532" y="226"/>
                    <a:pt x="538" y="227"/>
                    <a:pt x="544" y="227"/>
                  </a:cubicBezTo>
                  <a:cubicBezTo>
                    <a:pt x="560" y="227"/>
                    <a:pt x="574" y="218"/>
                    <a:pt x="583" y="203"/>
                  </a:cubicBezTo>
                  <a:cubicBezTo>
                    <a:pt x="587" y="197"/>
                    <a:pt x="592" y="192"/>
                    <a:pt x="598" y="192"/>
                  </a:cubicBezTo>
                  <a:cubicBezTo>
                    <a:pt x="603" y="192"/>
                    <a:pt x="608" y="197"/>
                    <a:pt x="612" y="211"/>
                  </a:cubicBezTo>
                  <a:cubicBezTo>
                    <a:pt x="616" y="228"/>
                    <a:pt x="628" y="223"/>
                    <a:pt x="636" y="232"/>
                  </a:cubicBezTo>
                  <a:cubicBezTo>
                    <a:pt x="641" y="195"/>
                    <a:pt x="641" y="166"/>
                    <a:pt x="645" y="137"/>
                  </a:cubicBezTo>
                  <a:cubicBezTo>
                    <a:pt x="638" y="94"/>
                    <a:pt x="631" y="77"/>
                    <a:pt x="625" y="77"/>
                  </a:cubicBezTo>
                  <a:cubicBezTo>
                    <a:pt x="623" y="77"/>
                    <a:pt x="622" y="78"/>
                    <a:pt x="620" y="80"/>
                  </a:cubicBezTo>
                  <a:cubicBezTo>
                    <a:pt x="612" y="88"/>
                    <a:pt x="604" y="96"/>
                    <a:pt x="595" y="96"/>
                  </a:cubicBezTo>
                  <a:cubicBezTo>
                    <a:pt x="554" y="92"/>
                    <a:pt x="517" y="80"/>
                    <a:pt x="481" y="67"/>
                  </a:cubicBezTo>
                  <a:cubicBezTo>
                    <a:pt x="468" y="59"/>
                    <a:pt x="453" y="55"/>
                    <a:pt x="437" y="55"/>
                  </a:cubicBezTo>
                  <a:cubicBezTo>
                    <a:pt x="422" y="55"/>
                    <a:pt x="407" y="59"/>
                    <a:pt x="394" y="67"/>
                  </a:cubicBezTo>
                  <a:cubicBezTo>
                    <a:pt x="393" y="68"/>
                    <a:pt x="391" y="69"/>
                    <a:pt x="390" y="69"/>
                  </a:cubicBezTo>
                  <a:cubicBezTo>
                    <a:pt x="383" y="69"/>
                    <a:pt x="376" y="63"/>
                    <a:pt x="370" y="59"/>
                  </a:cubicBezTo>
                  <a:cubicBezTo>
                    <a:pt x="364" y="59"/>
                    <a:pt x="348" y="52"/>
                    <a:pt x="336" y="52"/>
                  </a:cubicBezTo>
                  <a:cubicBezTo>
                    <a:pt x="332" y="52"/>
                    <a:pt x="328" y="53"/>
                    <a:pt x="325" y="55"/>
                  </a:cubicBezTo>
                  <a:cubicBezTo>
                    <a:pt x="318" y="59"/>
                    <a:pt x="310" y="61"/>
                    <a:pt x="302" y="61"/>
                  </a:cubicBezTo>
                  <a:cubicBezTo>
                    <a:pt x="294" y="61"/>
                    <a:pt x="286" y="59"/>
                    <a:pt x="280" y="55"/>
                  </a:cubicBezTo>
                  <a:cubicBezTo>
                    <a:pt x="263" y="47"/>
                    <a:pt x="247" y="43"/>
                    <a:pt x="230" y="43"/>
                  </a:cubicBezTo>
                  <a:cubicBezTo>
                    <a:pt x="217" y="43"/>
                    <a:pt x="207" y="48"/>
                    <a:pt x="195" y="48"/>
                  </a:cubicBezTo>
                  <a:cubicBezTo>
                    <a:pt x="192" y="48"/>
                    <a:pt x="188" y="48"/>
                    <a:pt x="185" y="47"/>
                  </a:cubicBezTo>
                  <a:cubicBezTo>
                    <a:pt x="148" y="35"/>
                    <a:pt x="107" y="18"/>
                    <a:pt x="66" y="2"/>
                  </a:cubicBezTo>
                  <a:cubicBezTo>
                    <a:pt x="64" y="1"/>
                    <a:pt x="62" y="1"/>
                    <a:pt x="5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p21"/>
            <p:cNvSpPr/>
            <p:nvPr/>
          </p:nvSpPr>
          <p:spPr>
            <a:xfrm>
              <a:off x="3018300" y="4606550"/>
              <a:ext cx="13475" cy="7450"/>
            </a:xfrm>
            <a:custGeom>
              <a:avLst/>
              <a:gdLst/>
              <a:ahLst/>
              <a:cxnLst/>
              <a:rect l="l" t="t" r="r" b="b"/>
              <a:pathLst>
                <a:path w="539" h="298" extrusionOk="0">
                  <a:moveTo>
                    <a:pt x="13" y="1"/>
                  </a:moveTo>
                  <a:cubicBezTo>
                    <a:pt x="5" y="5"/>
                    <a:pt x="1" y="5"/>
                    <a:pt x="1" y="9"/>
                  </a:cubicBezTo>
                  <a:lnTo>
                    <a:pt x="1" y="296"/>
                  </a:lnTo>
                  <a:cubicBezTo>
                    <a:pt x="5" y="297"/>
                    <a:pt x="9" y="297"/>
                    <a:pt x="13" y="297"/>
                  </a:cubicBezTo>
                  <a:cubicBezTo>
                    <a:pt x="33" y="297"/>
                    <a:pt x="53" y="289"/>
                    <a:pt x="66" y="272"/>
                  </a:cubicBezTo>
                  <a:cubicBezTo>
                    <a:pt x="74" y="263"/>
                    <a:pt x="83" y="268"/>
                    <a:pt x="91" y="263"/>
                  </a:cubicBezTo>
                  <a:cubicBezTo>
                    <a:pt x="120" y="263"/>
                    <a:pt x="148" y="255"/>
                    <a:pt x="177" y="251"/>
                  </a:cubicBezTo>
                  <a:cubicBezTo>
                    <a:pt x="206" y="239"/>
                    <a:pt x="239" y="227"/>
                    <a:pt x="267" y="222"/>
                  </a:cubicBezTo>
                  <a:cubicBezTo>
                    <a:pt x="288" y="222"/>
                    <a:pt x="308" y="227"/>
                    <a:pt x="328" y="227"/>
                  </a:cubicBezTo>
                  <a:cubicBezTo>
                    <a:pt x="348" y="227"/>
                    <a:pt x="368" y="222"/>
                    <a:pt x="386" y="206"/>
                  </a:cubicBezTo>
                  <a:cubicBezTo>
                    <a:pt x="388" y="204"/>
                    <a:pt x="390" y="203"/>
                    <a:pt x="393" y="203"/>
                  </a:cubicBezTo>
                  <a:cubicBezTo>
                    <a:pt x="396" y="203"/>
                    <a:pt x="400" y="205"/>
                    <a:pt x="403" y="210"/>
                  </a:cubicBezTo>
                  <a:cubicBezTo>
                    <a:pt x="409" y="222"/>
                    <a:pt x="415" y="227"/>
                    <a:pt x="422" y="227"/>
                  </a:cubicBezTo>
                  <a:cubicBezTo>
                    <a:pt x="430" y="227"/>
                    <a:pt x="437" y="221"/>
                    <a:pt x="444" y="210"/>
                  </a:cubicBezTo>
                  <a:cubicBezTo>
                    <a:pt x="449" y="203"/>
                    <a:pt x="456" y="200"/>
                    <a:pt x="463" y="200"/>
                  </a:cubicBezTo>
                  <a:cubicBezTo>
                    <a:pt x="471" y="200"/>
                    <a:pt x="480" y="204"/>
                    <a:pt x="489" y="206"/>
                  </a:cubicBezTo>
                  <a:cubicBezTo>
                    <a:pt x="505" y="206"/>
                    <a:pt x="518" y="198"/>
                    <a:pt x="530" y="185"/>
                  </a:cubicBezTo>
                  <a:cubicBezTo>
                    <a:pt x="534" y="169"/>
                    <a:pt x="538" y="153"/>
                    <a:pt x="538" y="136"/>
                  </a:cubicBezTo>
                  <a:lnTo>
                    <a:pt x="538" y="108"/>
                  </a:lnTo>
                  <a:cubicBezTo>
                    <a:pt x="530" y="95"/>
                    <a:pt x="522" y="83"/>
                    <a:pt x="513" y="75"/>
                  </a:cubicBezTo>
                  <a:cubicBezTo>
                    <a:pt x="509" y="73"/>
                    <a:pt x="505" y="73"/>
                    <a:pt x="501" y="73"/>
                  </a:cubicBezTo>
                  <a:cubicBezTo>
                    <a:pt x="497" y="73"/>
                    <a:pt x="493" y="73"/>
                    <a:pt x="489" y="71"/>
                  </a:cubicBezTo>
                  <a:cubicBezTo>
                    <a:pt x="444" y="67"/>
                    <a:pt x="403" y="54"/>
                    <a:pt x="358" y="42"/>
                  </a:cubicBezTo>
                  <a:cubicBezTo>
                    <a:pt x="329" y="29"/>
                    <a:pt x="299" y="24"/>
                    <a:pt x="268" y="24"/>
                  </a:cubicBezTo>
                  <a:cubicBezTo>
                    <a:pt x="258" y="24"/>
                    <a:pt x="248" y="24"/>
                    <a:pt x="239" y="25"/>
                  </a:cubicBezTo>
                  <a:cubicBezTo>
                    <a:pt x="232" y="27"/>
                    <a:pt x="224" y="28"/>
                    <a:pt x="217" y="28"/>
                  </a:cubicBezTo>
                  <a:cubicBezTo>
                    <a:pt x="207" y="28"/>
                    <a:pt x="197" y="26"/>
                    <a:pt x="189" y="21"/>
                  </a:cubicBezTo>
                  <a:cubicBezTo>
                    <a:pt x="179" y="13"/>
                    <a:pt x="166" y="9"/>
                    <a:pt x="155" y="9"/>
                  </a:cubicBezTo>
                  <a:cubicBezTo>
                    <a:pt x="148" y="9"/>
                    <a:pt x="142" y="10"/>
                    <a:pt x="136" y="13"/>
                  </a:cubicBezTo>
                  <a:cubicBezTo>
                    <a:pt x="130" y="15"/>
                    <a:pt x="124" y="16"/>
                    <a:pt x="118" y="16"/>
                  </a:cubicBezTo>
                  <a:cubicBezTo>
                    <a:pt x="111" y="16"/>
                    <a:pt x="105" y="15"/>
                    <a:pt x="99" y="13"/>
                  </a:cubicBezTo>
                  <a:cubicBezTo>
                    <a:pt x="96" y="13"/>
                    <a:pt x="92" y="4"/>
                    <a:pt x="86" y="4"/>
                  </a:cubicBezTo>
                  <a:cubicBezTo>
                    <a:pt x="85" y="4"/>
                    <a:pt x="84" y="4"/>
                    <a:pt x="83" y="5"/>
                  </a:cubicBezTo>
                  <a:cubicBezTo>
                    <a:pt x="75" y="17"/>
                    <a:pt x="67" y="21"/>
                    <a:pt x="59" y="21"/>
                  </a:cubicBezTo>
                  <a:cubicBezTo>
                    <a:pt x="44" y="21"/>
                    <a:pt x="28" y="9"/>
                    <a:pt x="1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21"/>
            <p:cNvSpPr/>
            <p:nvPr/>
          </p:nvSpPr>
          <p:spPr>
            <a:xfrm>
              <a:off x="3018300" y="4515700"/>
              <a:ext cx="6600" cy="6275"/>
            </a:xfrm>
            <a:custGeom>
              <a:avLst/>
              <a:gdLst/>
              <a:ahLst/>
              <a:cxnLst/>
              <a:rect l="l" t="t" r="r" b="b"/>
              <a:pathLst>
                <a:path w="264" h="251" extrusionOk="0">
                  <a:moveTo>
                    <a:pt x="80" y="0"/>
                  </a:moveTo>
                  <a:cubicBezTo>
                    <a:pt x="70" y="0"/>
                    <a:pt x="60" y="5"/>
                    <a:pt x="50" y="16"/>
                  </a:cubicBezTo>
                  <a:lnTo>
                    <a:pt x="42" y="16"/>
                  </a:lnTo>
                  <a:cubicBezTo>
                    <a:pt x="29" y="12"/>
                    <a:pt x="13" y="8"/>
                    <a:pt x="1" y="8"/>
                  </a:cubicBezTo>
                  <a:lnTo>
                    <a:pt x="1" y="241"/>
                  </a:lnTo>
                  <a:cubicBezTo>
                    <a:pt x="2" y="240"/>
                    <a:pt x="4" y="240"/>
                    <a:pt x="6" y="240"/>
                  </a:cubicBezTo>
                  <a:cubicBezTo>
                    <a:pt x="14" y="240"/>
                    <a:pt x="24" y="251"/>
                    <a:pt x="34" y="251"/>
                  </a:cubicBezTo>
                  <a:cubicBezTo>
                    <a:pt x="38" y="251"/>
                    <a:pt x="42" y="249"/>
                    <a:pt x="46" y="246"/>
                  </a:cubicBezTo>
                  <a:cubicBezTo>
                    <a:pt x="50" y="235"/>
                    <a:pt x="55" y="233"/>
                    <a:pt x="60" y="233"/>
                  </a:cubicBezTo>
                  <a:cubicBezTo>
                    <a:pt x="63" y="233"/>
                    <a:pt x="67" y="234"/>
                    <a:pt x="70" y="234"/>
                  </a:cubicBezTo>
                  <a:cubicBezTo>
                    <a:pt x="72" y="234"/>
                    <a:pt x="73" y="234"/>
                    <a:pt x="74" y="233"/>
                  </a:cubicBezTo>
                  <a:cubicBezTo>
                    <a:pt x="81" y="231"/>
                    <a:pt x="87" y="231"/>
                    <a:pt x="93" y="231"/>
                  </a:cubicBezTo>
                  <a:cubicBezTo>
                    <a:pt x="99" y="231"/>
                    <a:pt x="105" y="231"/>
                    <a:pt x="111" y="229"/>
                  </a:cubicBezTo>
                  <a:cubicBezTo>
                    <a:pt x="128" y="226"/>
                    <a:pt x="144" y="194"/>
                    <a:pt x="161" y="194"/>
                  </a:cubicBezTo>
                  <a:cubicBezTo>
                    <a:pt x="165" y="194"/>
                    <a:pt x="169" y="196"/>
                    <a:pt x="173" y="200"/>
                  </a:cubicBezTo>
                  <a:cubicBezTo>
                    <a:pt x="174" y="202"/>
                    <a:pt x="175" y="202"/>
                    <a:pt x="177" y="202"/>
                  </a:cubicBezTo>
                  <a:cubicBezTo>
                    <a:pt x="179" y="202"/>
                    <a:pt x="182" y="199"/>
                    <a:pt x="185" y="196"/>
                  </a:cubicBezTo>
                  <a:cubicBezTo>
                    <a:pt x="199" y="183"/>
                    <a:pt x="212" y="175"/>
                    <a:pt x="226" y="175"/>
                  </a:cubicBezTo>
                  <a:cubicBezTo>
                    <a:pt x="229" y="175"/>
                    <a:pt x="232" y="175"/>
                    <a:pt x="234" y="176"/>
                  </a:cubicBezTo>
                  <a:cubicBezTo>
                    <a:pt x="235" y="176"/>
                    <a:pt x="236" y="176"/>
                    <a:pt x="236" y="176"/>
                  </a:cubicBezTo>
                  <a:cubicBezTo>
                    <a:pt x="244" y="176"/>
                    <a:pt x="251" y="150"/>
                    <a:pt x="255" y="127"/>
                  </a:cubicBezTo>
                  <a:cubicBezTo>
                    <a:pt x="259" y="102"/>
                    <a:pt x="263" y="77"/>
                    <a:pt x="263" y="53"/>
                  </a:cubicBezTo>
                  <a:cubicBezTo>
                    <a:pt x="251" y="49"/>
                    <a:pt x="243" y="44"/>
                    <a:pt x="234" y="44"/>
                  </a:cubicBezTo>
                  <a:cubicBezTo>
                    <a:pt x="214" y="40"/>
                    <a:pt x="193" y="32"/>
                    <a:pt x="173" y="28"/>
                  </a:cubicBezTo>
                  <a:cubicBezTo>
                    <a:pt x="169" y="28"/>
                    <a:pt x="161" y="32"/>
                    <a:pt x="157" y="32"/>
                  </a:cubicBezTo>
                  <a:cubicBezTo>
                    <a:pt x="153" y="32"/>
                    <a:pt x="150" y="37"/>
                    <a:pt x="147" y="37"/>
                  </a:cubicBezTo>
                  <a:cubicBezTo>
                    <a:pt x="146" y="37"/>
                    <a:pt x="145" y="37"/>
                    <a:pt x="144" y="36"/>
                  </a:cubicBezTo>
                  <a:cubicBezTo>
                    <a:pt x="123" y="17"/>
                    <a:pt x="101" y="0"/>
                    <a:pt x="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21"/>
            <p:cNvSpPr/>
            <p:nvPr/>
          </p:nvSpPr>
          <p:spPr>
            <a:xfrm>
              <a:off x="3018300" y="4567850"/>
              <a:ext cx="15525" cy="6725"/>
            </a:xfrm>
            <a:custGeom>
              <a:avLst/>
              <a:gdLst/>
              <a:ahLst/>
              <a:cxnLst/>
              <a:rect l="l" t="t" r="r" b="b"/>
              <a:pathLst>
                <a:path w="621" h="269" extrusionOk="0">
                  <a:moveTo>
                    <a:pt x="29" y="1"/>
                  </a:moveTo>
                  <a:cubicBezTo>
                    <a:pt x="19" y="1"/>
                    <a:pt x="9" y="3"/>
                    <a:pt x="1" y="6"/>
                  </a:cubicBezTo>
                  <a:lnTo>
                    <a:pt x="1" y="260"/>
                  </a:lnTo>
                  <a:cubicBezTo>
                    <a:pt x="9" y="260"/>
                    <a:pt x="17" y="256"/>
                    <a:pt x="25" y="248"/>
                  </a:cubicBezTo>
                  <a:cubicBezTo>
                    <a:pt x="33" y="230"/>
                    <a:pt x="41" y="224"/>
                    <a:pt x="48" y="224"/>
                  </a:cubicBezTo>
                  <a:cubicBezTo>
                    <a:pt x="65" y="224"/>
                    <a:pt x="81" y="257"/>
                    <a:pt x="102" y="257"/>
                  </a:cubicBezTo>
                  <a:cubicBezTo>
                    <a:pt x="104" y="257"/>
                    <a:pt x="106" y="257"/>
                    <a:pt x="107" y="256"/>
                  </a:cubicBezTo>
                  <a:cubicBezTo>
                    <a:pt x="109" y="256"/>
                    <a:pt x="111" y="256"/>
                    <a:pt x="113" y="256"/>
                  </a:cubicBezTo>
                  <a:cubicBezTo>
                    <a:pt x="134" y="256"/>
                    <a:pt x="152" y="268"/>
                    <a:pt x="171" y="268"/>
                  </a:cubicBezTo>
                  <a:cubicBezTo>
                    <a:pt x="180" y="268"/>
                    <a:pt x="189" y="265"/>
                    <a:pt x="198" y="256"/>
                  </a:cubicBezTo>
                  <a:cubicBezTo>
                    <a:pt x="214" y="244"/>
                    <a:pt x="234" y="236"/>
                    <a:pt x="255" y="228"/>
                  </a:cubicBezTo>
                  <a:cubicBezTo>
                    <a:pt x="256" y="227"/>
                    <a:pt x="257" y="227"/>
                    <a:pt x="258" y="227"/>
                  </a:cubicBezTo>
                  <a:cubicBezTo>
                    <a:pt x="271" y="227"/>
                    <a:pt x="284" y="241"/>
                    <a:pt x="297" y="241"/>
                  </a:cubicBezTo>
                  <a:cubicBezTo>
                    <a:pt x="304" y="241"/>
                    <a:pt x="310" y="238"/>
                    <a:pt x="317" y="228"/>
                  </a:cubicBezTo>
                  <a:cubicBezTo>
                    <a:pt x="317" y="228"/>
                    <a:pt x="321" y="236"/>
                    <a:pt x="321" y="240"/>
                  </a:cubicBezTo>
                  <a:cubicBezTo>
                    <a:pt x="332" y="258"/>
                    <a:pt x="345" y="264"/>
                    <a:pt x="357" y="264"/>
                  </a:cubicBezTo>
                  <a:cubicBezTo>
                    <a:pt x="367" y="264"/>
                    <a:pt x="377" y="260"/>
                    <a:pt x="386" y="256"/>
                  </a:cubicBezTo>
                  <a:cubicBezTo>
                    <a:pt x="399" y="248"/>
                    <a:pt x="411" y="236"/>
                    <a:pt x="423" y="232"/>
                  </a:cubicBezTo>
                  <a:cubicBezTo>
                    <a:pt x="436" y="223"/>
                    <a:pt x="440" y="232"/>
                    <a:pt x="448" y="219"/>
                  </a:cubicBezTo>
                  <a:cubicBezTo>
                    <a:pt x="453" y="212"/>
                    <a:pt x="462" y="200"/>
                    <a:pt x="472" y="200"/>
                  </a:cubicBezTo>
                  <a:cubicBezTo>
                    <a:pt x="478" y="200"/>
                    <a:pt x="484" y="205"/>
                    <a:pt x="489" y="219"/>
                  </a:cubicBezTo>
                  <a:cubicBezTo>
                    <a:pt x="503" y="205"/>
                    <a:pt x="519" y="199"/>
                    <a:pt x="535" y="199"/>
                  </a:cubicBezTo>
                  <a:cubicBezTo>
                    <a:pt x="543" y="199"/>
                    <a:pt x="551" y="200"/>
                    <a:pt x="559" y="203"/>
                  </a:cubicBezTo>
                  <a:cubicBezTo>
                    <a:pt x="560" y="203"/>
                    <a:pt x="561" y="204"/>
                    <a:pt x="563" y="204"/>
                  </a:cubicBezTo>
                  <a:cubicBezTo>
                    <a:pt x="573" y="204"/>
                    <a:pt x="581" y="191"/>
                    <a:pt x="591" y="191"/>
                  </a:cubicBezTo>
                  <a:cubicBezTo>
                    <a:pt x="600" y="191"/>
                    <a:pt x="612" y="174"/>
                    <a:pt x="620" y="109"/>
                  </a:cubicBezTo>
                  <a:cubicBezTo>
                    <a:pt x="612" y="35"/>
                    <a:pt x="600" y="35"/>
                    <a:pt x="587" y="35"/>
                  </a:cubicBezTo>
                  <a:cubicBezTo>
                    <a:pt x="563" y="35"/>
                    <a:pt x="534" y="35"/>
                    <a:pt x="505" y="55"/>
                  </a:cubicBezTo>
                  <a:cubicBezTo>
                    <a:pt x="499" y="61"/>
                    <a:pt x="491" y="65"/>
                    <a:pt x="484" y="65"/>
                  </a:cubicBezTo>
                  <a:cubicBezTo>
                    <a:pt x="481" y="65"/>
                    <a:pt x="479" y="65"/>
                    <a:pt x="477" y="63"/>
                  </a:cubicBezTo>
                  <a:cubicBezTo>
                    <a:pt x="472" y="64"/>
                    <a:pt x="467" y="64"/>
                    <a:pt x="463" y="64"/>
                  </a:cubicBezTo>
                  <a:cubicBezTo>
                    <a:pt x="432" y="64"/>
                    <a:pt x="402" y="51"/>
                    <a:pt x="372" y="51"/>
                  </a:cubicBezTo>
                  <a:cubicBezTo>
                    <a:pt x="353" y="51"/>
                    <a:pt x="335" y="56"/>
                    <a:pt x="317" y="72"/>
                  </a:cubicBezTo>
                  <a:cubicBezTo>
                    <a:pt x="315" y="73"/>
                    <a:pt x="314" y="73"/>
                    <a:pt x="312" y="73"/>
                  </a:cubicBezTo>
                  <a:cubicBezTo>
                    <a:pt x="309" y="73"/>
                    <a:pt x="306" y="72"/>
                    <a:pt x="300" y="72"/>
                  </a:cubicBezTo>
                  <a:cubicBezTo>
                    <a:pt x="276" y="59"/>
                    <a:pt x="251" y="68"/>
                    <a:pt x="226" y="55"/>
                  </a:cubicBezTo>
                  <a:cubicBezTo>
                    <a:pt x="202" y="43"/>
                    <a:pt x="173" y="35"/>
                    <a:pt x="148" y="27"/>
                  </a:cubicBezTo>
                  <a:cubicBezTo>
                    <a:pt x="140" y="24"/>
                    <a:pt x="131" y="23"/>
                    <a:pt x="123" y="23"/>
                  </a:cubicBezTo>
                  <a:cubicBezTo>
                    <a:pt x="118" y="23"/>
                    <a:pt x="114" y="23"/>
                    <a:pt x="109" y="23"/>
                  </a:cubicBezTo>
                  <a:cubicBezTo>
                    <a:pt x="96" y="23"/>
                    <a:pt x="83" y="22"/>
                    <a:pt x="70" y="14"/>
                  </a:cubicBezTo>
                  <a:cubicBezTo>
                    <a:pt x="58" y="5"/>
                    <a:pt x="43" y="1"/>
                    <a:pt x="29"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21"/>
            <p:cNvSpPr/>
            <p:nvPr/>
          </p:nvSpPr>
          <p:spPr>
            <a:xfrm>
              <a:off x="3018300" y="4554625"/>
              <a:ext cx="18900" cy="7150"/>
            </a:xfrm>
            <a:custGeom>
              <a:avLst/>
              <a:gdLst/>
              <a:ahLst/>
              <a:cxnLst/>
              <a:rect l="l" t="t" r="r" b="b"/>
              <a:pathLst>
                <a:path w="756" h="286" extrusionOk="0">
                  <a:moveTo>
                    <a:pt x="33" y="0"/>
                  </a:moveTo>
                  <a:cubicBezTo>
                    <a:pt x="25" y="0"/>
                    <a:pt x="17" y="2"/>
                    <a:pt x="9" y="6"/>
                  </a:cubicBezTo>
                  <a:cubicBezTo>
                    <a:pt x="5" y="6"/>
                    <a:pt x="1" y="6"/>
                    <a:pt x="1" y="10"/>
                  </a:cubicBezTo>
                  <a:lnTo>
                    <a:pt x="1" y="277"/>
                  </a:lnTo>
                  <a:cubicBezTo>
                    <a:pt x="9" y="277"/>
                    <a:pt x="17" y="281"/>
                    <a:pt x="25" y="285"/>
                  </a:cubicBezTo>
                  <a:cubicBezTo>
                    <a:pt x="26" y="285"/>
                    <a:pt x="27" y="285"/>
                    <a:pt x="28" y="285"/>
                  </a:cubicBezTo>
                  <a:cubicBezTo>
                    <a:pt x="34" y="285"/>
                    <a:pt x="38" y="272"/>
                    <a:pt x="46" y="272"/>
                  </a:cubicBezTo>
                  <a:cubicBezTo>
                    <a:pt x="55" y="268"/>
                    <a:pt x="65" y="266"/>
                    <a:pt x="75" y="266"/>
                  </a:cubicBezTo>
                  <a:cubicBezTo>
                    <a:pt x="83" y="266"/>
                    <a:pt x="91" y="267"/>
                    <a:pt x="99" y="268"/>
                  </a:cubicBezTo>
                  <a:cubicBezTo>
                    <a:pt x="124" y="277"/>
                    <a:pt x="148" y="281"/>
                    <a:pt x="173" y="281"/>
                  </a:cubicBezTo>
                  <a:cubicBezTo>
                    <a:pt x="222" y="277"/>
                    <a:pt x="271" y="264"/>
                    <a:pt x="321" y="256"/>
                  </a:cubicBezTo>
                  <a:cubicBezTo>
                    <a:pt x="345" y="252"/>
                    <a:pt x="370" y="252"/>
                    <a:pt x="394" y="248"/>
                  </a:cubicBezTo>
                  <a:cubicBezTo>
                    <a:pt x="411" y="248"/>
                    <a:pt x="423" y="240"/>
                    <a:pt x="431" y="227"/>
                  </a:cubicBezTo>
                  <a:cubicBezTo>
                    <a:pt x="443" y="206"/>
                    <a:pt x="453" y="201"/>
                    <a:pt x="464" y="201"/>
                  </a:cubicBezTo>
                  <a:cubicBezTo>
                    <a:pt x="468" y="201"/>
                    <a:pt x="472" y="202"/>
                    <a:pt x="477" y="203"/>
                  </a:cubicBezTo>
                  <a:cubicBezTo>
                    <a:pt x="493" y="207"/>
                    <a:pt x="497" y="207"/>
                    <a:pt x="509" y="207"/>
                  </a:cubicBezTo>
                  <a:cubicBezTo>
                    <a:pt x="518" y="211"/>
                    <a:pt x="530" y="207"/>
                    <a:pt x="542" y="219"/>
                  </a:cubicBezTo>
                  <a:cubicBezTo>
                    <a:pt x="548" y="225"/>
                    <a:pt x="553" y="229"/>
                    <a:pt x="557" y="229"/>
                  </a:cubicBezTo>
                  <a:cubicBezTo>
                    <a:pt x="562" y="229"/>
                    <a:pt x="567" y="224"/>
                    <a:pt x="571" y="211"/>
                  </a:cubicBezTo>
                  <a:cubicBezTo>
                    <a:pt x="571" y="208"/>
                    <a:pt x="576" y="202"/>
                    <a:pt x="578" y="202"/>
                  </a:cubicBezTo>
                  <a:cubicBezTo>
                    <a:pt x="579" y="202"/>
                    <a:pt x="579" y="202"/>
                    <a:pt x="579" y="203"/>
                  </a:cubicBezTo>
                  <a:cubicBezTo>
                    <a:pt x="588" y="211"/>
                    <a:pt x="597" y="214"/>
                    <a:pt x="607" y="214"/>
                  </a:cubicBezTo>
                  <a:cubicBezTo>
                    <a:pt x="620" y="214"/>
                    <a:pt x="633" y="209"/>
                    <a:pt x="645" y="207"/>
                  </a:cubicBezTo>
                  <a:cubicBezTo>
                    <a:pt x="657" y="203"/>
                    <a:pt x="665" y="199"/>
                    <a:pt x="678" y="190"/>
                  </a:cubicBezTo>
                  <a:cubicBezTo>
                    <a:pt x="686" y="185"/>
                    <a:pt x="693" y="178"/>
                    <a:pt x="702" y="178"/>
                  </a:cubicBezTo>
                  <a:cubicBezTo>
                    <a:pt x="707" y="178"/>
                    <a:pt x="713" y="180"/>
                    <a:pt x="719" y="186"/>
                  </a:cubicBezTo>
                  <a:cubicBezTo>
                    <a:pt x="723" y="193"/>
                    <a:pt x="726" y="196"/>
                    <a:pt x="730" y="196"/>
                  </a:cubicBezTo>
                  <a:cubicBezTo>
                    <a:pt x="739" y="196"/>
                    <a:pt x="747" y="179"/>
                    <a:pt x="756" y="137"/>
                  </a:cubicBezTo>
                  <a:cubicBezTo>
                    <a:pt x="743" y="80"/>
                    <a:pt x="731" y="67"/>
                    <a:pt x="719" y="67"/>
                  </a:cubicBezTo>
                  <a:cubicBezTo>
                    <a:pt x="714" y="68"/>
                    <a:pt x="710" y="68"/>
                    <a:pt x="705" y="68"/>
                  </a:cubicBezTo>
                  <a:cubicBezTo>
                    <a:pt x="686" y="68"/>
                    <a:pt x="666" y="65"/>
                    <a:pt x="647" y="65"/>
                  </a:cubicBezTo>
                  <a:cubicBezTo>
                    <a:pt x="625" y="65"/>
                    <a:pt x="604" y="68"/>
                    <a:pt x="583" y="84"/>
                  </a:cubicBezTo>
                  <a:cubicBezTo>
                    <a:pt x="575" y="90"/>
                    <a:pt x="567" y="92"/>
                    <a:pt x="558" y="92"/>
                  </a:cubicBezTo>
                  <a:cubicBezTo>
                    <a:pt x="538" y="92"/>
                    <a:pt x="518" y="78"/>
                    <a:pt x="497" y="75"/>
                  </a:cubicBezTo>
                  <a:cubicBezTo>
                    <a:pt x="485" y="71"/>
                    <a:pt x="472" y="67"/>
                    <a:pt x="456" y="67"/>
                  </a:cubicBezTo>
                  <a:cubicBezTo>
                    <a:pt x="423" y="67"/>
                    <a:pt x="386" y="75"/>
                    <a:pt x="353" y="75"/>
                  </a:cubicBezTo>
                  <a:cubicBezTo>
                    <a:pt x="340" y="74"/>
                    <a:pt x="326" y="73"/>
                    <a:pt x="312" y="73"/>
                  </a:cubicBezTo>
                  <a:cubicBezTo>
                    <a:pt x="293" y="73"/>
                    <a:pt x="273" y="75"/>
                    <a:pt x="251" y="80"/>
                  </a:cubicBezTo>
                  <a:cubicBezTo>
                    <a:pt x="234" y="80"/>
                    <a:pt x="222" y="80"/>
                    <a:pt x="206" y="75"/>
                  </a:cubicBezTo>
                  <a:cubicBezTo>
                    <a:pt x="198" y="71"/>
                    <a:pt x="193" y="71"/>
                    <a:pt x="185" y="67"/>
                  </a:cubicBezTo>
                  <a:cubicBezTo>
                    <a:pt x="161" y="67"/>
                    <a:pt x="140" y="55"/>
                    <a:pt x="120" y="43"/>
                  </a:cubicBezTo>
                  <a:cubicBezTo>
                    <a:pt x="91" y="20"/>
                    <a:pt x="62" y="0"/>
                    <a:pt x="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21"/>
            <p:cNvSpPr/>
            <p:nvPr/>
          </p:nvSpPr>
          <p:spPr>
            <a:xfrm>
              <a:off x="3018300" y="4541625"/>
              <a:ext cx="17050" cy="6800"/>
            </a:xfrm>
            <a:custGeom>
              <a:avLst/>
              <a:gdLst/>
              <a:ahLst/>
              <a:cxnLst/>
              <a:rect l="l" t="t" r="r" b="b"/>
              <a:pathLst>
                <a:path w="682" h="272" extrusionOk="0">
                  <a:moveTo>
                    <a:pt x="1" y="0"/>
                  </a:moveTo>
                  <a:lnTo>
                    <a:pt x="1" y="271"/>
                  </a:lnTo>
                  <a:cubicBezTo>
                    <a:pt x="17" y="271"/>
                    <a:pt x="33" y="263"/>
                    <a:pt x="42" y="247"/>
                  </a:cubicBezTo>
                  <a:cubicBezTo>
                    <a:pt x="54" y="222"/>
                    <a:pt x="62" y="214"/>
                    <a:pt x="74" y="214"/>
                  </a:cubicBezTo>
                  <a:cubicBezTo>
                    <a:pt x="87" y="218"/>
                    <a:pt x="111" y="234"/>
                    <a:pt x="128" y="238"/>
                  </a:cubicBezTo>
                  <a:cubicBezTo>
                    <a:pt x="144" y="247"/>
                    <a:pt x="173" y="255"/>
                    <a:pt x="193" y="263"/>
                  </a:cubicBezTo>
                  <a:cubicBezTo>
                    <a:pt x="198" y="265"/>
                    <a:pt x="203" y="267"/>
                    <a:pt x="208" y="267"/>
                  </a:cubicBezTo>
                  <a:cubicBezTo>
                    <a:pt x="216" y="267"/>
                    <a:pt x="224" y="261"/>
                    <a:pt x="234" y="238"/>
                  </a:cubicBezTo>
                  <a:cubicBezTo>
                    <a:pt x="234" y="231"/>
                    <a:pt x="238" y="228"/>
                    <a:pt x="241" y="228"/>
                  </a:cubicBezTo>
                  <a:cubicBezTo>
                    <a:pt x="243" y="228"/>
                    <a:pt x="245" y="229"/>
                    <a:pt x="247" y="230"/>
                  </a:cubicBezTo>
                  <a:cubicBezTo>
                    <a:pt x="250" y="235"/>
                    <a:pt x="254" y="238"/>
                    <a:pt x="259" y="238"/>
                  </a:cubicBezTo>
                  <a:cubicBezTo>
                    <a:pt x="265" y="238"/>
                    <a:pt x="272" y="233"/>
                    <a:pt x="280" y="226"/>
                  </a:cubicBezTo>
                  <a:cubicBezTo>
                    <a:pt x="284" y="220"/>
                    <a:pt x="288" y="219"/>
                    <a:pt x="292" y="219"/>
                  </a:cubicBezTo>
                  <a:cubicBezTo>
                    <a:pt x="294" y="219"/>
                    <a:pt x="296" y="219"/>
                    <a:pt x="298" y="219"/>
                  </a:cubicBezTo>
                  <a:cubicBezTo>
                    <a:pt x="300" y="219"/>
                    <a:pt x="302" y="219"/>
                    <a:pt x="304" y="218"/>
                  </a:cubicBezTo>
                  <a:cubicBezTo>
                    <a:pt x="325" y="218"/>
                    <a:pt x="353" y="218"/>
                    <a:pt x="374" y="214"/>
                  </a:cubicBezTo>
                  <a:cubicBezTo>
                    <a:pt x="394" y="210"/>
                    <a:pt x="415" y="206"/>
                    <a:pt x="436" y="206"/>
                  </a:cubicBezTo>
                  <a:cubicBezTo>
                    <a:pt x="438" y="206"/>
                    <a:pt x="441" y="207"/>
                    <a:pt x="444" y="207"/>
                  </a:cubicBezTo>
                  <a:cubicBezTo>
                    <a:pt x="456" y="207"/>
                    <a:pt x="466" y="197"/>
                    <a:pt x="477" y="156"/>
                  </a:cubicBezTo>
                  <a:cubicBezTo>
                    <a:pt x="482" y="192"/>
                    <a:pt x="490" y="204"/>
                    <a:pt x="498" y="204"/>
                  </a:cubicBezTo>
                  <a:cubicBezTo>
                    <a:pt x="501" y="204"/>
                    <a:pt x="505" y="201"/>
                    <a:pt x="509" y="197"/>
                  </a:cubicBezTo>
                  <a:cubicBezTo>
                    <a:pt x="518" y="189"/>
                    <a:pt x="521" y="182"/>
                    <a:pt x="523" y="182"/>
                  </a:cubicBezTo>
                  <a:cubicBezTo>
                    <a:pt x="524" y="182"/>
                    <a:pt x="525" y="183"/>
                    <a:pt x="526" y="185"/>
                  </a:cubicBezTo>
                  <a:cubicBezTo>
                    <a:pt x="531" y="203"/>
                    <a:pt x="538" y="209"/>
                    <a:pt x="544" y="209"/>
                  </a:cubicBezTo>
                  <a:cubicBezTo>
                    <a:pt x="552" y="209"/>
                    <a:pt x="560" y="200"/>
                    <a:pt x="567" y="193"/>
                  </a:cubicBezTo>
                  <a:cubicBezTo>
                    <a:pt x="572" y="188"/>
                    <a:pt x="576" y="187"/>
                    <a:pt x="579" y="187"/>
                  </a:cubicBezTo>
                  <a:cubicBezTo>
                    <a:pt x="584" y="187"/>
                    <a:pt x="588" y="191"/>
                    <a:pt x="591" y="191"/>
                  </a:cubicBezTo>
                  <a:cubicBezTo>
                    <a:pt x="593" y="191"/>
                    <a:pt x="594" y="191"/>
                    <a:pt x="596" y="189"/>
                  </a:cubicBezTo>
                  <a:cubicBezTo>
                    <a:pt x="602" y="183"/>
                    <a:pt x="610" y="180"/>
                    <a:pt x="619" y="180"/>
                  </a:cubicBezTo>
                  <a:cubicBezTo>
                    <a:pt x="627" y="180"/>
                    <a:pt x="637" y="183"/>
                    <a:pt x="645" y="189"/>
                  </a:cubicBezTo>
                  <a:cubicBezTo>
                    <a:pt x="647" y="191"/>
                    <a:pt x="650" y="192"/>
                    <a:pt x="654" y="192"/>
                  </a:cubicBezTo>
                  <a:cubicBezTo>
                    <a:pt x="657" y="192"/>
                    <a:pt x="661" y="191"/>
                    <a:pt x="665" y="189"/>
                  </a:cubicBezTo>
                  <a:cubicBezTo>
                    <a:pt x="669" y="189"/>
                    <a:pt x="674" y="185"/>
                    <a:pt x="678" y="173"/>
                  </a:cubicBezTo>
                  <a:cubicBezTo>
                    <a:pt x="682" y="156"/>
                    <a:pt x="682" y="140"/>
                    <a:pt x="682" y="124"/>
                  </a:cubicBezTo>
                  <a:cubicBezTo>
                    <a:pt x="682" y="107"/>
                    <a:pt x="682" y="91"/>
                    <a:pt x="678" y="78"/>
                  </a:cubicBezTo>
                  <a:cubicBezTo>
                    <a:pt x="669" y="62"/>
                    <a:pt x="661" y="54"/>
                    <a:pt x="653" y="54"/>
                  </a:cubicBezTo>
                  <a:cubicBezTo>
                    <a:pt x="604" y="54"/>
                    <a:pt x="559" y="54"/>
                    <a:pt x="513" y="58"/>
                  </a:cubicBezTo>
                  <a:cubicBezTo>
                    <a:pt x="511" y="57"/>
                    <a:pt x="509" y="57"/>
                    <a:pt x="507" y="57"/>
                  </a:cubicBezTo>
                  <a:cubicBezTo>
                    <a:pt x="493" y="57"/>
                    <a:pt x="481" y="68"/>
                    <a:pt x="481" y="83"/>
                  </a:cubicBezTo>
                  <a:cubicBezTo>
                    <a:pt x="478" y="88"/>
                    <a:pt x="476" y="91"/>
                    <a:pt x="474" y="91"/>
                  </a:cubicBezTo>
                  <a:cubicBezTo>
                    <a:pt x="466" y="91"/>
                    <a:pt x="460" y="52"/>
                    <a:pt x="451" y="52"/>
                  </a:cubicBezTo>
                  <a:cubicBezTo>
                    <a:pt x="450" y="52"/>
                    <a:pt x="449" y="52"/>
                    <a:pt x="448" y="54"/>
                  </a:cubicBezTo>
                  <a:lnTo>
                    <a:pt x="386" y="54"/>
                  </a:lnTo>
                  <a:lnTo>
                    <a:pt x="247" y="50"/>
                  </a:lnTo>
                  <a:cubicBezTo>
                    <a:pt x="237" y="48"/>
                    <a:pt x="225" y="47"/>
                    <a:pt x="213" y="47"/>
                  </a:cubicBezTo>
                  <a:cubicBezTo>
                    <a:pt x="202" y="47"/>
                    <a:pt x="189" y="48"/>
                    <a:pt x="177" y="50"/>
                  </a:cubicBezTo>
                  <a:cubicBezTo>
                    <a:pt x="174" y="50"/>
                    <a:pt x="171" y="51"/>
                    <a:pt x="168" y="51"/>
                  </a:cubicBezTo>
                  <a:cubicBezTo>
                    <a:pt x="154" y="51"/>
                    <a:pt x="138" y="43"/>
                    <a:pt x="128" y="33"/>
                  </a:cubicBezTo>
                  <a:cubicBezTo>
                    <a:pt x="120" y="21"/>
                    <a:pt x="107" y="13"/>
                    <a:pt x="91" y="9"/>
                  </a:cubicBezTo>
                  <a:cubicBezTo>
                    <a:pt x="80" y="3"/>
                    <a:pt x="70" y="1"/>
                    <a:pt x="59" y="1"/>
                  </a:cubicBezTo>
                  <a:cubicBezTo>
                    <a:pt x="47" y="1"/>
                    <a:pt x="35" y="3"/>
                    <a:pt x="22" y="3"/>
                  </a:cubicBezTo>
                  <a:cubicBezTo>
                    <a:pt x="15" y="3"/>
                    <a:pt x="8" y="2"/>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21"/>
            <p:cNvSpPr/>
            <p:nvPr/>
          </p:nvSpPr>
          <p:spPr>
            <a:xfrm>
              <a:off x="3018300" y="4489825"/>
              <a:ext cx="4550" cy="6175"/>
            </a:xfrm>
            <a:custGeom>
              <a:avLst/>
              <a:gdLst/>
              <a:ahLst/>
              <a:cxnLst/>
              <a:rect l="l" t="t" r="r" b="b"/>
              <a:pathLst>
                <a:path w="182" h="247" extrusionOk="0">
                  <a:moveTo>
                    <a:pt x="1" y="0"/>
                  </a:moveTo>
                  <a:lnTo>
                    <a:pt x="1" y="247"/>
                  </a:lnTo>
                  <a:cubicBezTo>
                    <a:pt x="5" y="247"/>
                    <a:pt x="9" y="242"/>
                    <a:pt x="13" y="238"/>
                  </a:cubicBezTo>
                  <a:cubicBezTo>
                    <a:pt x="15" y="229"/>
                    <a:pt x="19" y="226"/>
                    <a:pt x="23" y="226"/>
                  </a:cubicBezTo>
                  <a:cubicBezTo>
                    <a:pt x="32" y="226"/>
                    <a:pt x="42" y="239"/>
                    <a:pt x="48" y="239"/>
                  </a:cubicBezTo>
                  <a:cubicBezTo>
                    <a:pt x="49" y="239"/>
                    <a:pt x="49" y="239"/>
                    <a:pt x="50" y="238"/>
                  </a:cubicBezTo>
                  <a:cubicBezTo>
                    <a:pt x="69" y="231"/>
                    <a:pt x="85" y="201"/>
                    <a:pt x="104" y="201"/>
                  </a:cubicBezTo>
                  <a:cubicBezTo>
                    <a:pt x="105" y="201"/>
                    <a:pt x="106" y="201"/>
                    <a:pt x="107" y="201"/>
                  </a:cubicBezTo>
                  <a:cubicBezTo>
                    <a:pt x="110" y="202"/>
                    <a:pt x="112" y="203"/>
                    <a:pt x="115" y="203"/>
                  </a:cubicBezTo>
                  <a:cubicBezTo>
                    <a:pt x="127" y="203"/>
                    <a:pt x="136" y="192"/>
                    <a:pt x="148" y="192"/>
                  </a:cubicBezTo>
                  <a:cubicBezTo>
                    <a:pt x="152" y="192"/>
                    <a:pt x="156" y="194"/>
                    <a:pt x="161" y="197"/>
                  </a:cubicBezTo>
                  <a:cubicBezTo>
                    <a:pt x="161" y="198"/>
                    <a:pt x="162" y="198"/>
                    <a:pt x="163" y="198"/>
                  </a:cubicBezTo>
                  <a:cubicBezTo>
                    <a:pt x="170" y="198"/>
                    <a:pt x="177" y="156"/>
                    <a:pt x="177" y="111"/>
                  </a:cubicBezTo>
                  <a:cubicBezTo>
                    <a:pt x="181" y="86"/>
                    <a:pt x="177" y="58"/>
                    <a:pt x="161" y="37"/>
                  </a:cubicBezTo>
                  <a:lnTo>
                    <a:pt x="157" y="37"/>
                  </a:lnTo>
                  <a:lnTo>
                    <a:pt x="103" y="13"/>
                  </a:lnTo>
                  <a:cubicBezTo>
                    <a:pt x="99" y="13"/>
                    <a:pt x="95" y="4"/>
                    <a:pt x="91" y="4"/>
                  </a:cubicBezTo>
                  <a:lnTo>
                    <a:pt x="13" y="4"/>
                  </a:lnTo>
                  <a:cubicBezTo>
                    <a:pt x="13" y="0"/>
                    <a:pt x="5" y="0"/>
                    <a:pt x="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21"/>
            <p:cNvSpPr/>
            <p:nvPr/>
          </p:nvSpPr>
          <p:spPr>
            <a:xfrm>
              <a:off x="3018300" y="4619650"/>
              <a:ext cx="21875" cy="7750"/>
            </a:xfrm>
            <a:custGeom>
              <a:avLst/>
              <a:gdLst/>
              <a:ahLst/>
              <a:cxnLst/>
              <a:rect l="l" t="t" r="r" b="b"/>
              <a:pathLst>
                <a:path w="875" h="310" extrusionOk="0">
                  <a:moveTo>
                    <a:pt x="9" y="0"/>
                  </a:moveTo>
                  <a:cubicBezTo>
                    <a:pt x="6" y="0"/>
                    <a:pt x="3" y="2"/>
                    <a:pt x="1" y="6"/>
                  </a:cubicBezTo>
                  <a:lnTo>
                    <a:pt x="1" y="302"/>
                  </a:lnTo>
                  <a:cubicBezTo>
                    <a:pt x="5" y="306"/>
                    <a:pt x="9" y="306"/>
                    <a:pt x="13" y="310"/>
                  </a:cubicBezTo>
                  <a:cubicBezTo>
                    <a:pt x="42" y="263"/>
                    <a:pt x="71" y="248"/>
                    <a:pt x="97" y="248"/>
                  </a:cubicBezTo>
                  <a:cubicBezTo>
                    <a:pt x="101" y="248"/>
                    <a:pt x="104" y="248"/>
                    <a:pt x="107" y="248"/>
                  </a:cubicBezTo>
                  <a:lnTo>
                    <a:pt x="144" y="248"/>
                  </a:lnTo>
                  <a:cubicBezTo>
                    <a:pt x="147" y="248"/>
                    <a:pt x="151" y="245"/>
                    <a:pt x="155" y="245"/>
                  </a:cubicBezTo>
                  <a:cubicBezTo>
                    <a:pt x="157" y="245"/>
                    <a:pt x="159" y="246"/>
                    <a:pt x="161" y="248"/>
                  </a:cubicBezTo>
                  <a:cubicBezTo>
                    <a:pt x="166" y="256"/>
                    <a:pt x="172" y="259"/>
                    <a:pt x="178" y="259"/>
                  </a:cubicBezTo>
                  <a:cubicBezTo>
                    <a:pt x="184" y="259"/>
                    <a:pt x="191" y="255"/>
                    <a:pt x="198" y="248"/>
                  </a:cubicBezTo>
                  <a:cubicBezTo>
                    <a:pt x="210" y="232"/>
                    <a:pt x="226" y="240"/>
                    <a:pt x="239" y="236"/>
                  </a:cubicBezTo>
                  <a:cubicBezTo>
                    <a:pt x="267" y="228"/>
                    <a:pt x="296" y="228"/>
                    <a:pt x="321" y="228"/>
                  </a:cubicBezTo>
                  <a:cubicBezTo>
                    <a:pt x="333" y="228"/>
                    <a:pt x="341" y="211"/>
                    <a:pt x="349" y="203"/>
                  </a:cubicBezTo>
                  <a:cubicBezTo>
                    <a:pt x="358" y="195"/>
                    <a:pt x="362" y="191"/>
                    <a:pt x="370" y="187"/>
                  </a:cubicBezTo>
                  <a:cubicBezTo>
                    <a:pt x="380" y="185"/>
                    <a:pt x="391" y="184"/>
                    <a:pt x="402" y="184"/>
                  </a:cubicBezTo>
                  <a:cubicBezTo>
                    <a:pt x="434" y="184"/>
                    <a:pt x="466" y="192"/>
                    <a:pt x="493" y="207"/>
                  </a:cubicBezTo>
                  <a:cubicBezTo>
                    <a:pt x="522" y="215"/>
                    <a:pt x="555" y="224"/>
                    <a:pt x="587" y="224"/>
                  </a:cubicBezTo>
                  <a:cubicBezTo>
                    <a:pt x="628" y="224"/>
                    <a:pt x="665" y="220"/>
                    <a:pt x="706" y="215"/>
                  </a:cubicBezTo>
                  <a:cubicBezTo>
                    <a:pt x="733" y="213"/>
                    <a:pt x="759" y="199"/>
                    <a:pt x="787" y="199"/>
                  </a:cubicBezTo>
                  <a:cubicBezTo>
                    <a:pt x="798" y="199"/>
                    <a:pt x="809" y="201"/>
                    <a:pt x="821" y="207"/>
                  </a:cubicBezTo>
                  <a:lnTo>
                    <a:pt x="846" y="207"/>
                  </a:lnTo>
                  <a:cubicBezTo>
                    <a:pt x="854" y="207"/>
                    <a:pt x="866" y="183"/>
                    <a:pt x="875" y="133"/>
                  </a:cubicBezTo>
                  <a:cubicBezTo>
                    <a:pt x="866" y="97"/>
                    <a:pt x="858" y="91"/>
                    <a:pt x="851" y="91"/>
                  </a:cubicBezTo>
                  <a:cubicBezTo>
                    <a:pt x="847" y="91"/>
                    <a:pt x="844" y="92"/>
                    <a:pt x="842" y="92"/>
                  </a:cubicBezTo>
                  <a:lnTo>
                    <a:pt x="731" y="92"/>
                  </a:lnTo>
                  <a:cubicBezTo>
                    <a:pt x="715" y="92"/>
                    <a:pt x="702" y="80"/>
                    <a:pt x="690" y="80"/>
                  </a:cubicBezTo>
                  <a:cubicBezTo>
                    <a:pt x="674" y="80"/>
                    <a:pt x="649" y="92"/>
                    <a:pt x="632" y="92"/>
                  </a:cubicBezTo>
                  <a:cubicBezTo>
                    <a:pt x="604" y="92"/>
                    <a:pt x="579" y="92"/>
                    <a:pt x="555" y="84"/>
                  </a:cubicBezTo>
                  <a:cubicBezTo>
                    <a:pt x="530" y="80"/>
                    <a:pt x="501" y="60"/>
                    <a:pt x="481" y="51"/>
                  </a:cubicBezTo>
                  <a:cubicBezTo>
                    <a:pt x="477" y="51"/>
                    <a:pt x="474" y="50"/>
                    <a:pt x="471" y="50"/>
                  </a:cubicBezTo>
                  <a:cubicBezTo>
                    <a:pt x="462" y="50"/>
                    <a:pt x="453" y="53"/>
                    <a:pt x="445" y="53"/>
                  </a:cubicBezTo>
                  <a:cubicBezTo>
                    <a:pt x="439" y="53"/>
                    <a:pt x="433" y="52"/>
                    <a:pt x="427" y="47"/>
                  </a:cubicBezTo>
                  <a:cubicBezTo>
                    <a:pt x="419" y="43"/>
                    <a:pt x="411" y="42"/>
                    <a:pt x="403" y="42"/>
                  </a:cubicBezTo>
                  <a:cubicBezTo>
                    <a:pt x="378" y="42"/>
                    <a:pt x="354" y="56"/>
                    <a:pt x="329" y="60"/>
                  </a:cubicBezTo>
                  <a:cubicBezTo>
                    <a:pt x="297" y="62"/>
                    <a:pt x="267" y="79"/>
                    <a:pt x="236" y="79"/>
                  </a:cubicBezTo>
                  <a:cubicBezTo>
                    <a:pt x="219" y="79"/>
                    <a:pt x="202" y="74"/>
                    <a:pt x="185" y="60"/>
                  </a:cubicBezTo>
                  <a:cubicBezTo>
                    <a:pt x="177" y="51"/>
                    <a:pt x="169" y="47"/>
                    <a:pt x="157" y="43"/>
                  </a:cubicBezTo>
                  <a:cubicBezTo>
                    <a:pt x="136" y="40"/>
                    <a:pt x="114" y="37"/>
                    <a:pt x="91" y="37"/>
                  </a:cubicBezTo>
                  <a:cubicBezTo>
                    <a:pt x="81" y="37"/>
                    <a:pt x="72" y="38"/>
                    <a:pt x="62" y="39"/>
                  </a:cubicBezTo>
                  <a:cubicBezTo>
                    <a:pt x="46" y="39"/>
                    <a:pt x="33" y="14"/>
                    <a:pt x="17" y="6"/>
                  </a:cubicBezTo>
                  <a:cubicBezTo>
                    <a:pt x="15" y="2"/>
                    <a:pt x="12" y="0"/>
                    <a:pt x="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21"/>
            <p:cNvSpPr/>
            <p:nvPr/>
          </p:nvSpPr>
          <p:spPr>
            <a:xfrm>
              <a:off x="3018200" y="4502450"/>
              <a:ext cx="11300" cy="6775"/>
            </a:xfrm>
            <a:custGeom>
              <a:avLst/>
              <a:gdLst/>
              <a:ahLst/>
              <a:cxnLst/>
              <a:rect l="l" t="t" r="r" b="b"/>
              <a:pathLst>
                <a:path w="452" h="271" extrusionOk="0">
                  <a:moveTo>
                    <a:pt x="33" y="0"/>
                  </a:moveTo>
                  <a:cubicBezTo>
                    <a:pt x="29" y="0"/>
                    <a:pt x="25" y="1"/>
                    <a:pt x="21" y="4"/>
                  </a:cubicBezTo>
                  <a:cubicBezTo>
                    <a:pt x="17" y="4"/>
                    <a:pt x="9" y="8"/>
                    <a:pt x="5" y="8"/>
                  </a:cubicBezTo>
                  <a:lnTo>
                    <a:pt x="0" y="8"/>
                  </a:lnTo>
                  <a:lnTo>
                    <a:pt x="0" y="271"/>
                  </a:lnTo>
                  <a:cubicBezTo>
                    <a:pt x="5" y="267"/>
                    <a:pt x="5" y="267"/>
                    <a:pt x="9" y="263"/>
                  </a:cubicBezTo>
                  <a:cubicBezTo>
                    <a:pt x="12" y="256"/>
                    <a:pt x="15" y="254"/>
                    <a:pt x="18" y="254"/>
                  </a:cubicBezTo>
                  <a:cubicBezTo>
                    <a:pt x="26" y="254"/>
                    <a:pt x="33" y="265"/>
                    <a:pt x="40" y="265"/>
                  </a:cubicBezTo>
                  <a:cubicBezTo>
                    <a:pt x="42" y="265"/>
                    <a:pt x="44" y="264"/>
                    <a:pt x="46" y="263"/>
                  </a:cubicBezTo>
                  <a:cubicBezTo>
                    <a:pt x="58" y="246"/>
                    <a:pt x="70" y="254"/>
                    <a:pt x="78" y="246"/>
                  </a:cubicBezTo>
                  <a:cubicBezTo>
                    <a:pt x="91" y="234"/>
                    <a:pt x="99" y="209"/>
                    <a:pt x="111" y="201"/>
                  </a:cubicBezTo>
                  <a:cubicBezTo>
                    <a:pt x="148" y="189"/>
                    <a:pt x="189" y="181"/>
                    <a:pt x="226" y="181"/>
                  </a:cubicBezTo>
                  <a:cubicBezTo>
                    <a:pt x="238" y="181"/>
                    <a:pt x="251" y="185"/>
                    <a:pt x="263" y="189"/>
                  </a:cubicBezTo>
                  <a:cubicBezTo>
                    <a:pt x="269" y="192"/>
                    <a:pt x="282" y="210"/>
                    <a:pt x="293" y="210"/>
                  </a:cubicBezTo>
                  <a:cubicBezTo>
                    <a:pt x="297" y="210"/>
                    <a:pt x="301" y="208"/>
                    <a:pt x="304" y="201"/>
                  </a:cubicBezTo>
                  <a:cubicBezTo>
                    <a:pt x="310" y="192"/>
                    <a:pt x="316" y="190"/>
                    <a:pt x="321" y="190"/>
                  </a:cubicBezTo>
                  <a:cubicBezTo>
                    <a:pt x="327" y="190"/>
                    <a:pt x="333" y="192"/>
                    <a:pt x="339" y="192"/>
                  </a:cubicBezTo>
                  <a:cubicBezTo>
                    <a:pt x="342" y="192"/>
                    <a:pt x="346" y="192"/>
                    <a:pt x="349" y="189"/>
                  </a:cubicBezTo>
                  <a:cubicBezTo>
                    <a:pt x="361" y="177"/>
                    <a:pt x="379" y="170"/>
                    <a:pt x="396" y="170"/>
                  </a:cubicBezTo>
                  <a:cubicBezTo>
                    <a:pt x="409" y="170"/>
                    <a:pt x="421" y="174"/>
                    <a:pt x="431" y="181"/>
                  </a:cubicBezTo>
                  <a:cubicBezTo>
                    <a:pt x="432" y="181"/>
                    <a:pt x="433" y="181"/>
                    <a:pt x="434" y="181"/>
                  </a:cubicBezTo>
                  <a:cubicBezTo>
                    <a:pt x="444" y="181"/>
                    <a:pt x="448" y="161"/>
                    <a:pt x="452" y="127"/>
                  </a:cubicBezTo>
                  <a:cubicBezTo>
                    <a:pt x="452" y="94"/>
                    <a:pt x="448" y="57"/>
                    <a:pt x="440" y="57"/>
                  </a:cubicBezTo>
                  <a:cubicBezTo>
                    <a:pt x="439" y="58"/>
                    <a:pt x="438" y="58"/>
                    <a:pt x="437" y="58"/>
                  </a:cubicBezTo>
                  <a:cubicBezTo>
                    <a:pt x="426" y="58"/>
                    <a:pt x="416" y="41"/>
                    <a:pt x="405" y="41"/>
                  </a:cubicBezTo>
                  <a:cubicBezTo>
                    <a:pt x="405" y="41"/>
                    <a:pt x="404" y="41"/>
                    <a:pt x="403" y="41"/>
                  </a:cubicBezTo>
                  <a:cubicBezTo>
                    <a:pt x="374" y="49"/>
                    <a:pt x="349" y="62"/>
                    <a:pt x="325" y="78"/>
                  </a:cubicBezTo>
                  <a:cubicBezTo>
                    <a:pt x="322" y="78"/>
                    <a:pt x="319" y="82"/>
                    <a:pt x="316" y="82"/>
                  </a:cubicBezTo>
                  <a:cubicBezTo>
                    <a:pt x="315" y="82"/>
                    <a:pt x="314" y="81"/>
                    <a:pt x="312" y="78"/>
                  </a:cubicBezTo>
                  <a:cubicBezTo>
                    <a:pt x="296" y="53"/>
                    <a:pt x="267" y="33"/>
                    <a:pt x="234" y="29"/>
                  </a:cubicBezTo>
                  <a:cubicBezTo>
                    <a:pt x="226" y="29"/>
                    <a:pt x="214" y="37"/>
                    <a:pt x="202" y="37"/>
                  </a:cubicBezTo>
                  <a:cubicBezTo>
                    <a:pt x="180" y="33"/>
                    <a:pt x="158" y="11"/>
                    <a:pt x="134" y="11"/>
                  </a:cubicBezTo>
                  <a:cubicBezTo>
                    <a:pt x="131" y="11"/>
                    <a:pt x="127" y="11"/>
                    <a:pt x="124" y="12"/>
                  </a:cubicBezTo>
                  <a:cubicBezTo>
                    <a:pt x="121" y="14"/>
                    <a:pt x="118" y="14"/>
                    <a:pt x="115" y="14"/>
                  </a:cubicBezTo>
                  <a:cubicBezTo>
                    <a:pt x="104" y="14"/>
                    <a:pt x="94" y="6"/>
                    <a:pt x="83" y="6"/>
                  </a:cubicBezTo>
                  <a:cubicBezTo>
                    <a:pt x="80" y="6"/>
                    <a:pt x="77" y="7"/>
                    <a:pt x="74" y="8"/>
                  </a:cubicBezTo>
                  <a:cubicBezTo>
                    <a:pt x="72" y="9"/>
                    <a:pt x="71" y="9"/>
                    <a:pt x="69" y="9"/>
                  </a:cubicBezTo>
                  <a:cubicBezTo>
                    <a:pt x="55" y="9"/>
                    <a:pt x="44" y="0"/>
                    <a:pt x="3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21"/>
            <p:cNvSpPr/>
            <p:nvPr/>
          </p:nvSpPr>
          <p:spPr>
            <a:xfrm>
              <a:off x="3018300" y="4529000"/>
              <a:ext cx="13875" cy="6225"/>
            </a:xfrm>
            <a:custGeom>
              <a:avLst/>
              <a:gdLst/>
              <a:ahLst/>
              <a:cxnLst/>
              <a:rect l="l" t="t" r="r" b="b"/>
              <a:pathLst>
                <a:path w="555" h="249" extrusionOk="0">
                  <a:moveTo>
                    <a:pt x="1" y="1"/>
                  </a:moveTo>
                  <a:lnTo>
                    <a:pt x="1" y="235"/>
                  </a:lnTo>
                  <a:lnTo>
                    <a:pt x="5" y="235"/>
                  </a:lnTo>
                  <a:cubicBezTo>
                    <a:pt x="11" y="233"/>
                    <a:pt x="18" y="232"/>
                    <a:pt x="24" y="232"/>
                  </a:cubicBezTo>
                  <a:cubicBezTo>
                    <a:pt x="38" y="232"/>
                    <a:pt x="53" y="236"/>
                    <a:pt x="67" y="236"/>
                  </a:cubicBezTo>
                  <a:cubicBezTo>
                    <a:pt x="71" y="236"/>
                    <a:pt x="75" y="235"/>
                    <a:pt x="79" y="235"/>
                  </a:cubicBezTo>
                  <a:cubicBezTo>
                    <a:pt x="103" y="231"/>
                    <a:pt x="128" y="231"/>
                    <a:pt x="148" y="226"/>
                  </a:cubicBezTo>
                  <a:cubicBezTo>
                    <a:pt x="151" y="226"/>
                    <a:pt x="154" y="220"/>
                    <a:pt x="158" y="220"/>
                  </a:cubicBezTo>
                  <a:cubicBezTo>
                    <a:pt x="159" y="220"/>
                    <a:pt x="160" y="220"/>
                    <a:pt x="161" y="222"/>
                  </a:cubicBezTo>
                  <a:cubicBezTo>
                    <a:pt x="165" y="230"/>
                    <a:pt x="170" y="233"/>
                    <a:pt x="176" y="233"/>
                  </a:cubicBezTo>
                  <a:cubicBezTo>
                    <a:pt x="185" y="233"/>
                    <a:pt x="195" y="224"/>
                    <a:pt x="205" y="224"/>
                  </a:cubicBezTo>
                  <a:cubicBezTo>
                    <a:pt x="212" y="224"/>
                    <a:pt x="219" y="229"/>
                    <a:pt x="226" y="247"/>
                  </a:cubicBezTo>
                  <a:cubicBezTo>
                    <a:pt x="226" y="248"/>
                    <a:pt x="227" y="249"/>
                    <a:pt x="227" y="249"/>
                  </a:cubicBezTo>
                  <a:cubicBezTo>
                    <a:pt x="229" y="249"/>
                    <a:pt x="232" y="247"/>
                    <a:pt x="234" y="247"/>
                  </a:cubicBezTo>
                  <a:cubicBezTo>
                    <a:pt x="246" y="221"/>
                    <a:pt x="258" y="209"/>
                    <a:pt x="270" y="209"/>
                  </a:cubicBezTo>
                  <a:cubicBezTo>
                    <a:pt x="274" y="209"/>
                    <a:pt x="279" y="211"/>
                    <a:pt x="284" y="214"/>
                  </a:cubicBezTo>
                  <a:cubicBezTo>
                    <a:pt x="287" y="216"/>
                    <a:pt x="290" y="216"/>
                    <a:pt x="293" y="216"/>
                  </a:cubicBezTo>
                  <a:cubicBezTo>
                    <a:pt x="307" y="216"/>
                    <a:pt x="321" y="205"/>
                    <a:pt x="337" y="202"/>
                  </a:cubicBezTo>
                  <a:cubicBezTo>
                    <a:pt x="340" y="202"/>
                    <a:pt x="343" y="202"/>
                    <a:pt x="346" y="202"/>
                  </a:cubicBezTo>
                  <a:cubicBezTo>
                    <a:pt x="359" y="202"/>
                    <a:pt x="369" y="199"/>
                    <a:pt x="382" y="173"/>
                  </a:cubicBezTo>
                  <a:cubicBezTo>
                    <a:pt x="382" y="170"/>
                    <a:pt x="383" y="169"/>
                    <a:pt x="385" y="169"/>
                  </a:cubicBezTo>
                  <a:cubicBezTo>
                    <a:pt x="388" y="169"/>
                    <a:pt x="392" y="172"/>
                    <a:pt x="394" y="177"/>
                  </a:cubicBezTo>
                  <a:cubicBezTo>
                    <a:pt x="405" y="199"/>
                    <a:pt x="416" y="206"/>
                    <a:pt x="428" y="206"/>
                  </a:cubicBezTo>
                  <a:cubicBezTo>
                    <a:pt x="446" y="206"/>
                    <a:pt x="464" y="188"/>
                    <a:pt x="485" y="185"/>
                  </a:cubicBezTo>
                  <a:cubicBezTo>
                    <a:pt x="492" y="155"/>
                    <a:pt x="501" y="142"/>
                    <a:pt x="512" y="142"/>
                  </a:cubicBezTo>
                  <a:cubicBezTo>
                    <a:pt x="519" y="142"/>
                    <a:pt x="526" y="147"/>
                    <a:pt x="534" y="157"/>
                  </a:cubicBezTo>
                  <a:cubicBezTo>
                    <a:pt x="536" y="158"/>
                    <a:pt x="537" y="159"/>
                    <a:pt x="539" y="159"/>
                  </a:cubicBezTo>
                  <a:cubicBezTo>
                    <a:pt x="548" y="159"/>
                    <a:pt x="555" y="127"/>
                    <a:pt x="555" y="95"/>
                  </a:cubicBezTo>
                  <a:cubicBezTo>
                    <a:pt x="550" y="54"/>
                    <a:pt x="546" y="42"/>
                    <a:pt x="534" y="38"/>
                  </a:cubicBezTo>
                  <a:cubicBezTo>
                    <a:pt x="534" y="38"/>
                    <a:pt x="530" y="38"/>
                    <a:pt x="526" y="46"/>
                  </a:cubicBezTo>
                  <a:cubicBezTo>
                    <a:pt x="520" y="58"/>
                    <a:pt x="513" y="64"/>
                    <a:pt x="507" y="64"/>
                  </a:cubicBezTo>
                  <a:cubicBezTo>
                    <a:pt x="501" y="64"/>
                    <a:pt x="495" y="58"/>
                    <a:pt x="489" y="46"/>
                  </a:cubicBezTo>
                  <a:cubicBezTo>
                    <a:pt x="487" y="42"/>
                    <a:pt x="484" y="41"/>
                    <a:pt x="481" y="41"/>
                  </a:cubicBezTo>
                  <a:cubicBezTo>
                    <a:pt x="478" y="41"/>
                    <a:pt x="475" y="42"/>
                    <a:pt x="472" y="42"/>
                  </a:cubicBezTo>
                  <a:cubicBezTo>
                    <a:pt x="466" y="41"/>
                    <a:pt x="460" y="40"/>
                    <a:pt x="454" y="40"/>
                  </a:cubicBezTo>
                  <a:cubicBezTo>
                    <a:pt x="436" y="40"/>
                    <a:pt x="417" y="45"/>
                    <a:pt x="399" y="54"/>
                  </a:cubicBezTo>
                  <a:cubicBezTo>
                    <a:pt x="394" y="56"/>
                    <a:pt x="389" y="57"/>
                    <a:pt x="384" y="57"/>
                  </a:cubicBezTo>
                  <a:cubicBezTo>
                    <a:pt x="370" y="57"/>
                    <a:pt x="357" y="49"/>
                    <a:pt x="341" y="46"/>
                  </a:cubicBezTo>
                  <a:cubicBezTo>
                    <a:pt x="329" y="42"/>
                    <a:pt x="316" y="40"/>
                    <a:pt x="302" y="40"/>
                  </a:cubicBezTo>
                  <a:cubicBezTo>
                    <a:pt x="289" y="40"/>
                    <a:pt x="276" y="42"/>
                    <a:pt x="263" y="46"/>
                  </a:cubicBezTo>
                  <a:cubicBezTo>
                    <a:pt x="253" y="48"/>
                    <a:pt x="243" y="54"/>
                    <a:pt x="234" y="54"/>
                  </a:cubicBezTo>
                  <a:cubicBezTo>
                    <a:pt x="228" y="54"/>
                    <a:pt x="223" y="52"/>
                    <a:pt x="218" y="46"/>
                  </a:cubicBezTo>
                  <a:cubicBezTo>
                    <a:pt x="214" y="42"/>
                    <a:pt x="210" y="38"/>
                    <a:pt x="206" y="38"/>
                  </a:cubicBezTo>
                  <a:cubicBezTo>
                    <a:pt x="201" y="39"/>
                    <a:pt x="196" y="40"/>
                    <a:pt x="191" y="40"/>
                  </a:cubicBezTo>
                  <a:cubicBezTo>
                    <a:pt x="164" y="40"/>
                    <a:pt x="139" y="22"/>
                    <a:pt x="111" y="5"/>
                  </a:cubicBezTo>
                  <a:cubicBezTo>
                    <a:pt x="103" y="1"/>
                    <a:pt x="91" y="1"/>
                    <a:pt x="79" y="1"/>
                  </a:cubicBezTo>
                  <a:cubicBezTo>
                    <a:pt x="69" y="1"/>
                    <a:pt x="60" y="15"/>
                    <a:pt x="51" y="15"/>
                  </a:cubicBezTo>
                  <a:cubicBezTo>
                    <a:pt x="48" y="15"/>
                    <a:pt x="45" y="13"/>
                    <a:pt x="42" y="9"/>
                  </a:cubicBezTo>
                  <a:cubicBezTo>
                    <a:pt x="37" y="3"/>
                    <a:pt x="32" y="1"/>
                    <a:pt x="27" y="1"/>
                  </a:cubicBezTo>
                  <a:cubicBezTo>
                    <a:pt x="21" y="1"/>
                    <a:pt x="15" y="3"/>
                    <a:pt x="9" y="3"/>
                  </a:cubicBezTo>
                  <a:cubicBezTo>
                    <a:pt x="6" y="3"/>
                    <a:pt x="3" y="3"/>
                    <a:pt x="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0500"/>
        <p:cNvGrpSpPr/>
        <p:nvPr/>
      </p:nvGrpSpPr>
      <p:grpSpPr>
        <a:xfrm>
          <a:off x="0" y="0"/>
          <a:ext cx="0" cy="0"/>
          <a:chOff x="0" y="0"/>
          <a:chExt cx="0" cy="0"/>
        </a:xfrm>
      </p:grpSpPr>
      <p:sp>
        <p:nvSpPr>
          <p:cNvPr id="10501" name="Google Shape;10501;p22"/>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22"/>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22"/>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r>
              <a:rPr lang="en-US"/>
              <a:t>Isu­²</a:t>
            </a:r>
            <a:endParaRPr/>
          </a:p>
        </p:txBody>
      </p:sp>
      <p:sp>
        <p:nvSpPr>
          <p:cNvPr id="10504" name="Google Shape;10504;p22"/>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2000"/>
              <a:buNone/>
            </a:pPr>
            <a:r>
              <a:rPr lang="en-US"/>
              <a:t>05</a:t>
            </a:r>
            <a:endParaRPr/>
          </a:p>
        </p:txBody>
      </p:sp>
      <p:sp>
        <p:nvSpPr>
          <p:cNvPr id="10505" name="Google Shape;10505;p22"/>
          <p:cNvSpPr txBox="1">
            <a:spLocks noGrp="1"/>
          </p:cNvSpPr>
          <p:nvPr>
            <p:ph type="subTitle" idx="1"/>
          </p:nvPr>
        </p:nvSpPr>
        <p:spPr>
          <a:xfrm>
            <a:off x="4572000" y="3297463"/>
            <a:ext cx="3792900" cy="5163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400"/>
              <a:buNone/>
            </a:pPr>
            <a:r>
              <a:rPr lang="en-US">
                <a:solidFill>
                  <a:schemeClr val="dk1"/>
                </a:solidFill>
              </a:rPr>
              <a:t>Isu semasa berkenaan TMK</a:t>
            </a:r>
            <a:endParaRPr/>
          </a:p>
        </p:txBody>
      </p:sp>
      <p:sp>
        <p:nvSpPr>
          <p:cNvPr id="10506" name="Google Shape;10506;p22"/>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22"/>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0511"/>
        <p:cNvGrpSpPr/>
        <p:nvPr/>
      </p:nvGrpSpPr>
      <p:grpSpPr>
        <a:xfrm>
          <a:off x="0" y="0"/>
          <a:ext cx="0" cy="0"/>
          <a:chOff x="0" y="0"/>
          <a:chExt cx="0" cy="0"/>
        </a:xfrm>
      </p:grpSpPr>
      <p:sp>
        <p:nvSpPr>
          <p:cNvPr id="10512" name="Google Shape;10512;p23"/>
          <p:cNvSpPr txBox="1">
            <a:spLocks noGrp="1"/>
          </p:cNvSpPr>
          <p:nvPr>
            <p:ph type="title"/>
          </p:nvPr>
        </p:nvSpPr>
        <p:spPr>
          <a:xfrm>
            <a:off x="722071" y="295988"/>
            <a:ext cx="5011800" cy="245969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4800"/>
              <a:buNone/>
            </a:pPr>
            <a:r>
              <a:rPr lang="en-US"/>
              <a:t>LDK </a:t>
            </a:r>
            <a:endParaRPr/>
          </a:p>
        </p:txBody>
      </p:sp>
      <p:grpSp>
        <p:nvGrpSpPr>
          <p:cNvPr id="10513" name="Google Shape;10513;p23"/>
          <p:cNvGrpSpPr/>
          <p:nvPr/>
        </p:nvGrpSpPr>
        <p:grpSpPr>
          <a:xfrm>
            <a:off x="5401611" y="989388"/>
            <a:ext cx="2319576" cy="2514864"/>
            <a:chOff x="3779925" y="1751900"/>
            <a:chExt cx="1395150" cy="1512700"/>
          </a:xfrm>
        </p:grpSpPr>
        <p:sp>
          <p:nvSpPr>
            <p:cNvPr id="10514" name="Google Shape;10514;p23"/>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23"/>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23"/>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23"/>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23"/>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23"/>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23"/>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23"/>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23"/>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23"/>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23"/>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23"/>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23"/>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23"/>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23"/>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23"/>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23"/>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23"/>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23"/>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23"/>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23"/>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23"/>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23"/>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23"/>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23"/>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23"/>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23"/>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23"/>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23"/>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23"/>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23"/>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23"/>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23"/>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23"/>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23"/>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23"/>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23"/>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23"/>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23"/>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53" name="Google Shape;10553;p23"/>
          <p:cNvSpPr/>
          <p:nvPr/>
        </p:nvSpPr>
        <p:spPr>
          <a:xfrm>
            <a:off x="713233" y="4130599"/>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23"/>
          <p:cNvSpPr txBox="1"/>
          <p:nvPr/>
        </p:nvSpPr>
        <p:spPr>
          <a:xfrm>
            <a:off x="997094" y="2221896"/>
            <a:ext cx="3154200" cy="1052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None/>
            </a:pPr>
            <a:r>
              <a:rPr lang="en-US" sz="1400" b="0" i="0" u="none" strike="noStrike" cap="none">
                <a:solidFill>
                  <a:srgbClr val="000000"/>
                </a:solidFill>
                <a:latin typeface="Livvic"/>
                <a:ea typeface="Livvic"/>
                <a:cs typeface="Livvic"/>
                <a:sym typeface="Livvic"/>
              </a:rPr>
              <a:t>Buat latihan dalam kumpulan.</a:t>
            </a:r>
            <a:endParaRPr/>
          </a:p>
          <a:p>
            <a:pPr marL="0" marR="0" lvl="0" indent="0" algn="ctr" rtl="0">
              <a:lnSpc>
                <a:spcPct val="100000"/>
              </a:lnSpc>
              <a:spcBef>
                <a:spcPts val="0"/>
              </a:spcBef>
              <a:spcAft>
                <a:spcPts val="0"/>
              </a:spcAft>
              <a:buNone/>
            </a:pPr>
            <a:endParaRPr sz="1400" b="0" i="0" u="none" strike="noStrike" cap="none">
              <a:solidFill>
                <a:srgbClr val="000000"/>
              </a:solidFill>
              <a:latin typeface="Livvic"/>
              <a:ea typeface="Livvic"/>
              <a:cs typeface="Livvic"/>
              <a:sym typeface="Livvic"/>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558"/>
        <p:cNvGrpSpPr/>
        <p:nvPr/>
      </p:nvGrpSpPr>
      <p:grpSpPr>
        <a:xfrm>
          <a:off x="0" y="0"/>
          <a:ext cx="0" cy="0"/>
          <a:chOff x="0" y="0"/>
          <a:chExt cx="0" cy="0"/>
        </a:xfrm>
      </p:grpSpPr>
      <p:sp>
        <p:nvSpPr>
          <p:cNvPr id="10559" name="Google Shape;10559;p24"/>
          <p:cNvSpPr txBox="1">
            <a:spLocks noGrp="1"/>
          </p:cNvSpPr>
          <p:nvPr>
            <p:ph type="title"/>
          </p:nvPr>
        </p:nvSpPr>
        <p:spPr>
          <a:xfrm>
            <a:off x="713225" y="198038"/>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Salah guna ICT…</a:t>
            </a:r>
            <a:endParaRPr/>
          </a:p>
        </p:txBody>
      </p:sp>
      <p:sp>
        <p:nvSpPr>
          <p:cNvPr id="10560" name="Google Shape;10560;p24"/>
          <p:cNvSpPr txBox="1">
            <a:spLocks noGrp="1"/>
          </p:cNvSpPr>
          <p:nvPr>
            <p:ph type="subTitle" idx="4294967295"/>
          </p:nvPr>
        </p:nvSpPr>
        <p:spPr>
          <a:xfrm>
            <a:off x="759817" y="1139836"/>
            <a:ext cx="2607300" cy="459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lt2"/>
              </a:buClr>
              <a:buSzPts val="1800"/>
              <a:buFont typeface="Livvic"/>
              <a:buNone/>
            </a:pPr>
            <a:r>
              <a:rPr lang="en-US" sz="1800" b="1" i="0" u="none" strike="noStrike" cap="none">
                <a:solidFill>
                  <a:schemeClr val="lt2"/>
                </a:solidFill>
                <a:latin typeface="Merriweather"/>
                <a:ea typeface="Merriweather"/>
                <a:cs typeface="Merriweather"/>
                <a:sym typeface="Merriweather"/>
              </a:rPr>
              <a:t>Isu 1</a:t>
            </a:r>
            <a:endParaRPr sz="1800" b="1" i="0" u="none" strike="noStrike" cap="none">
              <a:solidFill>
                <a:schemeClr val="lt2"/>
              </a:solidFill>
              <a:latin typeface="Merriweather"/>
              <a:ea typeface="Merriweather"/>
              <a:cs typeface="Merriweather"/>
              <a:sym typeface="Merriweather"/>
            </a:endParaRPr>
          </a:p>
        </p:txBody>
      </p:sp>
      <p:sp>
        <p:nvSpPr>
          <p:cNvPr id="10561" name="Google Shape;10561;p24"/>
          <p:cNvSpPr txBox="1">
            <a:spLocks noGrp="1"/>
          </p:cNvSpPr>
          <p:nvPr>
            <p:ph type="subTitle" idx="4294967295"/>
          </p:nvPr>
        </p:nvSpPr>
        <p:spPr>
          <a:xfrm>
            <a:off x="713225" y="1510609"/>
            <a:ext cx="2607300" cy="1041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lt2"/>
              </a:buClr>
              <a:buSzPts val="1800"/>
              <a:buFont typeface="Livvic"/>
              <a:buNone/>
            </a:pPr>
            <a:r>
              <a:rPr lang="en-US" sz="1400" b="0" i="0" u="none" strike="noStrike" cap="none">
                <a:solidFill>
                  <a:schemeClr val="lt2"/>
                </a:solidFill>
                <a:latin typeface="Livvic"/>
                <a:ea typeface="Livvic"/>
                <a:cs typeface="Livvic"/>
                <a:sym typeface="Livvic"/>
              </a:rPr>
              <a:t>Apakah punca kepada isu ini?</a:t>
            </a:r>
            <a:endParaRPr/>
          </a:p>
          <a:p>
            <a:pPr marL="0" marR="0" lvl="0" indent="0" algn="l" rtl="0">
              <a:lnSpc>
                <a:spcPct val="100000"/>
              </a:lnSpc>
              <a:spcBef>
                <a:spcPts val="0"/>
              </a:spcBef>
              <a:spcAft>
                <a:spcPts val="0"/>
              </a:spcAft>
              <a:buClr>
                <a:schemeClr val="lt2"/>
              </a:buClr>
              <a:buSzPts val="1800"/>
              <a:buFont typeface="Livvic"/>
              <a:buNone/>
            </a:pPr>
            <a:r>
              <a:rPr lang="en-US" sz="1400" b="0" i="0" u="none" strike="noStrike" cap="none">
                <a:solidFill>
                  <a:schemeClr val="lt2"/>
                </a:solidFill>
                <a:latin typeface="Livvic"/>
                <a:ea typeface="Livvic"/>
                <a:cs typeface="Livvic"/>
                <a:sym typeface="Livvic"/>
              </a:rPr>
              <a:t>Bagaimana peranan kita sebagai masyarakat untuk mengekang masalah ini dari terus berlaku? Fikirkan….</a:t>
            </a:r>
            <a:endParaRPr sz="1400" b="0" i="0" u="none" strike="noStrike" cap="none">
              <a:solidFill>
                <a:schemeClr val="lt2"/>
              </a:solidFill>
              <a:latin typeface="Livvic"/>
              <a:ea typeface="Livvic"/>
              <a:cs typeface="Livvic"/>
              <a:sym typeface="Livvic"/>
            </a:endParaRPr>
          </a:p>
        </p:txBody>
      </p:sp>
      <p:sp>
        <p:nvSpPr>
          <p:cNvPr id="10562" name="Google Shape;10562;p24"/>
          <p:cNvSpPr txBox="1">
            <a:spLocks noGrp="1"/>
          </p:cNvSpPr>
          <p:nvPr>
            <p:ph type="subTitle" idx="4294967295"/>
          </p:nvPr>
        </p:nvSpPr>
        <p:spPr>
          <a:xfrm>
            <a:off x="759817" y="2950121"/>
            <a:ext cx="2607300" cy="459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lt2"/>
              </a:buClr>
              <a:buSzPts val="1800"/>
              <a:buFont typeface="Livvic"/>
              <a:buNone/>
            </a:pPr>
            <a:r>
              <a:rPr lang="en-US" sz="1800" b="1" i="0" u="none" strike="noStrike" cap="none">
                <a:solidFill>
                  <a:schemeClr val="lt2"/>
                </a:solidFill>
                <a:latin typeface="Merriweather"/>
                <a:ea typeface="Merriweather"/>
                <a:cs typeface="Merriweather"/>
                <a:sym typeface="Merriweather"/>
              </a:rPr>
              <a:t>Isu 2</a:t>
            </a:r>
            <a:endParaRPr sz="1800" b="1" i="0" u="none" strike="noStrike" cap="none">
              <a:solidFill>
                <a:schemeClr val="lt2"/>
              </a:solidFill>
              <a:latin typeface="Merriweather"/>
              <a:ea typeface="Merriweather"/>
              <a:cs typeface="Merriweather"/>
              <a:sym typeface="Merriweather"/>
            </a:endParaRPr>
          </a:p>
        </p:txBody>
      </p:sp>
      <p:sp>
        <p:nvSpPr>
          <p:cNvPr id="10563" name="Google Shape;10563;p24"/>
          <p:cNvSpPr txBox="1">
            <a:spLocks noGrp="1"/>
          </p:cNvSpPr>
          <p:nvPr>
            <p:ph type="subTitle" idx="4294967295"/>
          </p:nvPr>
        </p:nvSpPr>
        <p:spPr>
          <a:xfrm>
            <a:off x="555652" y="3263987"/>
            <a:ext cx="2607300" cy="10413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chemeClr val="lt2"/>
              </a:buClr>
              <a:buSzPts val="1800"/>
              <a:buFont typeface="Livvic"/>
              <a:buNone/>
            </a:pPr>
            <a:r>
              <a:rPr lang="en-US" sz="1400" b="0" i="0" u="none" strike="noStrike" cap="none">
                <a:solidFill>
                  <a:schemeClr val="lt2"/>
                </a:solidFill>
                <a:latin typeface="Livvic"/>
                <a:ea typeface="Livvic"/>
                <a:cs typeface="Livvic"/>
                <a:sym typeface="Livvic"/>
              </a:rPr>
              <a:t>Siapakah yang patut dipersalahkan dalam isu ini? </a:t>
            </a:r>
            <a:endParaRPr/>
          </a:p>
          <a:p>
            <a:pPr marL="0" marR="0" lvl="0" indent="0" algn="l" rtl="0">
              <a:lnSpc>
                <a:spcPct val="100000"/>
              </a:lnSpc>
              <a:spcBef>
                <a:spcPts val="0"/>
              </a:spcBef>
              <a:spcAft>
                <a:spcPts val="0"/>
              </a:spcAft>
              <a:buClr>
                <a:schemeClr val="lt2"/>
              </a:buClr>
              <a:buSzPts val="1800"/>
              <a:buFont typeface="Livvic"/>
              <a:buNone/>
            </a:pPr>
            <a:r>
              <a:rPr lang="en-US" sz="1400" b="0" i="0" u="none" strike="noStrike" cap="none">
                <a:solidFill>
                  <a:schemeClr val="lt2"/>
                </a:solidFill>
                <a:latin typeface="Livvic"/>
                <a:ea typeface="Livvic"/>
                <a:cs typeface="Livvic"/>
                <a:sym typeface="Livvic"/>
              </a:rPr>
              <a:t>Bagaimana dapat dikaitkan isu ini dengan apa yang anda pelajari dalam kelas? Bincangkan…</a:t>
            </a:r>
            <a:endParaRPr sz="1400" b="0" i="0" u="none" strike="noStrike" cap="none">
              <a:solidFill>
                <a:schemeClr val="lt2"/>
              </a:solidFill>
              <a:latin typeface="Livvic"/>
              <a:ea typeface="Livvic"/>
              <a:cs typeface="Livvic"/>
              <a:sym typeface="Livvic"/>
            </a:endParaRPr>
          </a:p>
        </p:txBody>
      </p:sp>
      <p:cxnSp>
        <p:nvCxnSpPr>
          <p:cNvPr id="10564" name="Google Shape;10564;p24"/>
          <p:cNvCxnSpPr/>
          <p:nvPr/>
        </p:nvCxnSpPr>
        <p:spPr>
          <a:xfrm>
            <a:off x="2880350" y="1386862"/>
            <a:ext cx="4546800" cy="452700"/>
          </a:xfrm>
          <a:prstGeom prst="bentConnector3">
            <a:avLst>
              <a:gd name="adj1" fmla="val 50000"/>
            </a:avLst>
          </a:prstGeom>
          <a:noFill/>
          <a:ln w="19050" cap="flat" cmpd="sng">
            <a:solidFill>
              <a:schemeClr val="lt2"/>
            </a:solidFill>
            <a:prstDash val="solid"/>
            <a:round/>
            <a:headEnd type="triangle" w="med" len="med"/>
            <a:tailEnd type="none" w="sm" len="sm"/>
          </a:ln>
        </p:spPr>
      </p:cxnSp>
      <p:cxnSp>
        <p:nvCxnSpPr>
          <p:cNvPr id="10565" name="Google Shape;10565;p24"/>
          <p:cNvCxnSpPr/>
          <p:nvPr/>
        </p:nvCxnSpPr>
        <p:spPr>
          <a:xfrm rot="10800000" flipH="1">
            <a:off x="2880350" y="3114100"/>
            <a:ext cx="3384300" cy="821100"/>
          </a:xfrm>
          <a:prstGeom prst="bentConnector3">
            <a:avLst>
              <a:gd name="adj1" fmla="val 50000"/>
            </a:avLst>
          </a:prstGeom>
          <a:noFill/>
          <a:ln w="19050" cap="flat" cmpd="sng">
            <a:solidFill>
              <a:schemeClr val="lt2"/>
            </a:solidFill>
            <a:prstDash val="solid"/>
            <a:round/>
            <a:headEnd type="triangle" w="med" len="med"/>
            <a:tailEnd type="none" w="sm" len="sm"/>
          </a:ln>
        </p:spPr>
      </p:cxnSp>
      <p:pic>
        <p:nvPicPr>
          <p:cNvPr id="10566" name="Google Shape;10566;p24"/>
          <p:cNvPicPr preferRelativeResize="0"/>
          <p:nvPr/>
        </p:nvPicPr>
        <p:blipFill rotWithShape="1">
          <a:blip r:embed="rId3">
            <a:alphaModFix/>
          </a:blip>
          <a:srcRect t="29778" b="19931"/>
          <a:stretch/>
        </p:blipFill>
        <p:spPr>
          <a:xfrm>
            <a:off x="6464140" y="822427"/>
            <a:ext cx="2306538" cy="2586694"/>
          </a:xfrm>
          <a:prstGeom prst="rect">
            <a:avLst/>
          </a:prstGeom>
          <a:noFill/>
          <a:ln>
            <a:noFill/>
          </a:ln>
        </p:spPr>
      </p:pic>
      <p:pic>
        <p:nvPicPr>
          <p:cNvPr id="10567" name="Google Shape;10567;p24"/>
          <p:cNvPicPr preferRelativeResize="0"/>
          <p:nvPr/>
        </p:nvPicPr>
        <p:blipFill rotWithShape="1">
          <a:blip r:embed="rId4">
            <a:alphaModFix/>
          </a:blip>
          <a:srcRect t="25219" b="23492"/>
          <a:stretch/>
        </p:blipFill>
        <p:spPr>
          <a:xfrm>
            <a:off x="4000481" y="2323393"/>
            <a:ext cx="2306538" cy="2638029"/>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571"/>
        <p:cNvGrpSpPr/>
        <p:nvPr/>
      </p:nvGrpSpPr>
      <p:grpSpPr>
        <a:xfrm>
          <a:off x="0" y="0"/>
          <a:ext cx="0" cy="0"/>
          <a:chOff x="0" y="0"/>
          <a:chExt cx="0" cy="0"/>
        </a:xfrm>
      </p:grpSpPr>
      <p:grpSp>
        <p:nvGrpSpPr>
          <p:cNvPr id="10572" name="Google Shape;10572;p25"/>
          <p:cNvGrpSpPr/>
          <p:nvPr/>
        </p:nvGrpSpPr>
        <p:grpSpPr>
          <a:xfrm>
            <a:off x="5310429" y="1166542"/>
            <a:ext cx="2991341" cy="3243229"/>
            <a:chOff x="3779925" y="1751900"/>
            <a:chExt cx="1395150" cy="1512700"/>
          </a:xfrm>
        </p:grpSpPr>
        <p:sp>
          <p:nvSpPr>
            <p:cNvPr id="10573" name="Google Shape;10573;p25"/>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25"/>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25"/>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25"/>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25"/>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25"/>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25"/>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25"/>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25"/>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25"/>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25"/>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25"/>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25"/>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25"/>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25"/>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25"/>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25"/>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25"/>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25"/>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25"/>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25"/>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25"/>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25"/>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25"/>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25"/>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25"/>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25"/>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25"/>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25"/>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25"/>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25"/>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25"/>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5" name="Google Shape;10605;p25"/>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6" name="Google Shape;10606;p25"/>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7" name="Google Shape;10607;p25"/>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25"/>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25"/>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25"/>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25"/>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12" name="Google Shape;10612;p25"/>
          <p:cNvSpPr txBox="1">
            <a:spLocks noGrp="1"/>
          </p:cNvSpPr>
          <p:nvPr>
            <p:ph type="title"/>
          </p:nvPr>
        </p:nvSpPr>
        <p:spPr>
          <a:xfrm>
            <a:off x="1091076" y="334427"/>
            <a:ext cx="6505445" cy="941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a:t>Peperangan bentuk baharu:</a:t>
            </a:r>
            <a:endParaRPr/>
          </a:p>
        </p:txBody>
      </p:sp>
      <p:sp>
        <p:nvSpPr>
          <p:cNvPr id="10613" name="Google Shape;10613;p25"/>
          <p:cNvSpPr txBox="1">
            <a:spLocks noGrp="1"/>
          </p:cNvSpPr>
          <p:nvPr>
            <p:ph type="subTitle" idx="1"/>
          </p:nvPr>
        </p:nvSpPr>
        <p:spPr>
          <a:xfrm>
            <a:off x="1052829" y="1152428"/>
            <a:ext cx="4394860" cy="2469600"/>
          </a:xfrm>
          <a:prstGeom prst="rect">
            <a:avLst/>
          </a:prstGeom>
          <a:noFill/>
          <a:ln>
            <a:noFill/>
          </a:ln>
        </p:spPr>
        <p:txBody>
          <a:bodyPr spcFirstLastPara="1" wrap="square" lIns="91425" tIns="91425" rIns="91425" bIns="91425" anchor="t" anchorCtr="0">
            <a:noAutofit/>
          </a:bodyPr>
          <a:lstStyle/>
          <a:p>
            <a:pPr marL="457200" lvl="0" indent="-342900" algn="l" rtl="0">
              <a:lnSpc>
                <a:spcPct val="100000"/>
              </a:lnSpc>
              <a:spcBef>
                <a:spcPts val="0"/>
              </a:spcBef>
              <a:spcAft>
                <a:spcPts val="0"/>
              </a:spcAft>
              <a:buSzPts val="1400"/>
              <a:buNone/>
            </a:pPr>
            <a:r>
              <a:rPr lang="en-US" b="0" i="0">
                <a:latin typeface="Livvic"/>
                <a:ea typeface="Livvic"/>
                <a:cs typeface="Livvic"/>
                <a:sym typeface="Livvic"/>
              </a:rPr>
              <a:t>It’s Getting Harder to Spot a Deep Fake Video</a:t>
            </a:r>
            <a:endParaRPr/>
          </a:p>
          <a:p>
            <a:pPr marL="342900" lvl="0" indent="-317500" algn="l" rtl="0">
              <a:lnSpc>
                <a:spcPct val="100000"/>
              </a:lnSpc>
              <a:spcBef>
                <a:spcPts val="0"/>
              </a:spcBef>
              <a:spcAft>
                <a:spcPts val="0"/>
              </a:spcAft>
              <a:buClr>
                <a:schemeClr val="dk1"/>
              </a:buClr>
              <a:buSzPts val="1400"/>
              <a:buNone/>
            </a:pPr>
            <a:endParaRPr b="0" i="0">
              <a:latin typeface="Roboto"/>
              <a:ea typeface="Roboto"/>
              <a:cs typeface="Roboto"/>
              <a:sym typeface="Roboto"/>
            </a:endParaRPr>
          </a:p>
          <a:p>
            <a:pPr marL="342900" lvl="0" indent="-317500" algn="l" rtl="0">
              <a:lnSpc>
                <a:spcPct val="100000"/>
              </a:lnSpc>
              <a:spcBef>
                <a:spcPts val="0"/>
              </a:spcBef>
              <a:spcAft>
                <a:spcPts val="0"/>
              </a:spcAft>
              <a:buClr>
                <a:schemeClr val="dk1"/>
              </a:buClr>
              <a:buSzPts val="1400"/>
              <a:buFont typeface="Livvic"/>
              <a:buNone/>
            </a:pPr>
            <a:r>
              <a:rPr lang="en-US" b="0" i="0" u="sng">
                <a:solidFill>
                  <a:schemeClr val="dk1"/>
                </a:solidFill>
                <a:latin typeface="Livvic"/>
                <a:ea typeface="Livvic"/>
                <a:cs typeface="Livvic"/>
                <a:sym typeface="Livvic"/>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https://www.youtube.com/watch?v=gLoI9hAX9dw</a:t>
            </a:r>
            <a:endParaRPr b="0" i="0">
              <a:solidFill>
                <a:schemeClr val="dk1"/>
              </a:solidFill>
              <a:latin typeface="Livvic"/>
              <a:ea typeface="Livvic"/>
              <a:cs typeface="Livvic"/>
              <a:sym typeface="Livvic"/>
            </a:endParaRPr>
          </a:p>
          <a:p>
            <a:pPr marL="342900" lvl="0" indent="-317500" algn="l" rtl="0">
              <a:lnSpc>
                <a:spcPct val="100000"/>
              </a:lnSpc>
              <a:spcBef>
                <a:spcPts val="0"/>
              </a:spcBef>
              <a:spcAft>
                <a:spcPts val="0"/>
              </a:spcAft>
              <a:buClr>
                <a:schemeClr val="dk1"/>
              </a:buClr>
              <a:buSzPts val="1400"/>
              <a:buFont typeface="Livvic"/>
              <a:buNone/>
            </a:pPr>
            <a:endParaRPr b="0" i="0">
              <a:solidFill>
                <a:schemeClr val="dk1"/>
              </a:solidFill>
              <a:latin typeface="Livvic"/>
              <a:ea typeface="Livvic"/>
              <a:cs typeface="Livvic"/>
              <a:sym typeface="Livvic"/>
            </a:endParaRPr>
          </a:p>
          <a:p>
            <a:pPr marL="342900" lvl="0" indent="-317500" algn="l" rtl="0">
              <a:lnSpc>
                <a:spcPct val="100000"/>
              </a:lnSpc>
              <a:spcBef>
                <a:spcPts val="0"/>
              </a:spcBef>
              <a:spcAft>
                <a:spcPts val="0"/>
              </a:spcAft>
              <a:buClr>
                <a:schemeClr val="dk1"/>
              </a:buClr>
              <a:buSzPts val="1400"/>
              <a:buFont typeface="Livvic"/>
              <a:buNone/>
            </a:pPr>
            <a:endParaRPr b="0" i="0">
              <a:latin typeface="Livvic"/>
              <a:ea typeface="Livvic"/>
              <a:cs typeface="Livvic"/>
              <a:sym typeface="Livvic"/>
            </a:endParaRPr>
          </a:p>
          <a:p>
            <a:pPr marL="342900" lvl="0" indent="-317500" algn="l" rtl="0">
              <a:lnSpc>
                <a:spcPct val="100000"/>
              </a:lnSpc>
              <a:spcBef>
                <a:spcPts val="0"/>
              </a:spcBef>
              <a:spcAft>
                <a:spcPts val="0"/>
              </a:spcAft>
              <a:buClr>
                <a:schemeClr val="dk1"/>
              </a:buClr>
              <a:buSzPts val="1400"/>
              <a:buFont typeface="Livvic"/>
              <a:buNone/>
            </a:pPr>
            <a:r>
              <a:rPr lang="en-US" b="0" i="0">
                <a:latin typeface="Livvic"/>
                <a:ea typeface="Livvic"/>
                <a:cs typeface="Livvic"/>
                <a:sym typeface="Livvic"/>
              </a:rPr>
              <a:t>After Truth</a:t>
            </a:r>
            <a:endParaRPr/>
          </a:p>
          <a:p>
            <a:pPr marL="342900" lvl="0" indent="-317500" algn="l" rtl="0">
              <a:lnSpc>
                <a:spcPct val="100000"/>
              </a:lnSpc>
              <a:spcBef>
                <a:spcPts val="0"/>
              </a:spcBef>
              <a:spcAft>
                <a:spcPts val="0"/>
              </a:spcAft>
              <a:buClr>
                <a:schemeClr val="dk1"/>
              </a:buClr>
              <a:buSzPts val="1400"/>
              <a:buFont typeface="Livvic"/>
              <a:buNone/>
            </a:pPr>
            <a:endParaRPr b="0" i="0">
              <a:latin typeface="Livvic"/>
              <a:ea typeface="Livvic"/>
              <a:cs typeface="Livvic"/>
              <a:sym typeface="Livvic"/>
            </a:endParaRPr>
          </a:p>
          <a:p>
            <a:pPr marL="342900" lvl="0" indent="-317500" algn="l" rtl="0">
              <a:lnSpc>
                <a:spcPct val="100000"/>
              </a:lnSpc>
              <a:spcBef>
                <a:spcPts val="0"/>
              </a:spcBef>
              <a:spcAft>
                <a:spcPts val="0"/>
              </a:spcAft>
              <a:buClr>
                <a:schemeClr val="dk1"/>
              </a:buClr>
              <a:buSzPts val="1400"/>
              <a:buFont typeface="Livvic"/>
              <a:buNone/>
            </a:pPr>
            <a:r>
              <a:rPr lang="en-US" u="sng">
                <a:solidFill>
                  <a:schemeClr val="dk1"/>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https://www.youtube.com/watch?v=GLi7cNAJKA8</a:t>
            </a:r>
            <a:endParaRPr>
              <a:solidFill>
                <a:schemeClr val="dk1"/>
              </a:solidFill>
            </a:endParaRPr>
          </a:p>
          <a:p>
            <a:pPr marL="342900" lvl="0" indent="-317500" algn="l" rtl="0">
              <a:lnSpc>
                <a:spcPct val="100000"/>
              </a:lnSpc>
              <a:spcBef>
                <a:spcPts val="0"/>
              </a:spcBef>
              <a:spcAft>
                <a:spcPts val="0"/>
              </a:spcAft>
              <a:buClr>
                <a:schemeClr val="dk1"/>
              </a:buClr>
              <a:buSzPts val="1400"/>
              <a:buFont typeface="Livvic"/>
              <a:buNone/>
            </a:pPr>
            <a:r>
              <a:rPr lang="en-US">
                <a:solidFill>
                  <a:schemeClr val="dk1"/>
                </a:solidFill>
              </a:rPr>
              <a:t/>
            </a:r>
            <a:br>
              <a:rPr lang="en-US">
                <a:solidFill>
                  <a:schemeClr val="dk1"/>
                </a:solidFill>
              </a:rPr>
            </a:br>
            <a:endParaRPr>
              <a:solidFill>
                <a:schemeClr val="dk1"/>
              </a:solidFill>
            </a:endParaRPr>
          </a:p>
          <a:p>
            <a:pPr marL="342900" lvl="0" indent="-317500" algn="ctr" rtl="0">
              <a:lnSpc>
                <a:spcPct val="100000"/>
              </a:lnSpc>
              <a:spcBef>
                <a:spcPts val="1000"/>
              </a:spcBef>
              <a:spcAft>
                <a:spcPts val="0"/>
              </a:spcAft>
              <a:buClr>
                <a:schemeClr val="dk1"/>
              </a:buClr>
              <a:buSzPts val="1400"/>
              <a:buFont typeface="Livvic"/>
              <a:buNone/>
            </a:pPr>
            <a:r>
              <a:rPr lang="en-US" b="1" i="1">
                <a:solidFill>
                  <a:schemeClr val="dk1"/>
                </a:solidFill>
              </a:rPr>
              <a:t>Kenalpasti isu dari dua klip video di atas. </a:t>
            </a:r>
            <a:endParaRPr/>
          </a:p>
          <a:p>
            <a:pPr marL="342900" lvl="0" indent="-317500" algn="ctr" rtl="0">
              <a:lnSpc>
                <a:spcPct val="100000"/>
              </a:lnSpc>
              <a:spcBef>
                <a:spcPts val="1000"/>
              </a:spcBef>
              <a:spcAft>
                <a:spcPts val="0"/>
              </a:spcAft>
              <a:buClr>
                <a:schemeClr val="dk1"/>
              </a:buClr>
              <a:buSzPts val="1400"/>
              <a:buFont typeface="Livvic"/>
              <a:buNone/>
            </a:pPr>
            <a:r>
              <a:rPr lang="en-US" b="1" i="1">
                <a:solidFill>
                  <a:schemeClr val="dk1"/>
                </a:solidFill>
              </a:rPr>
              <a:t>Berikan pandangan bagaimana anda berhadapan dengan isu ini.</a:t>
            </a:r>
            <a:endParaRPr b="1" i="1">
              <a:solidFill>
                <a:schemeClr val="dk1"/>
              </a:solidFill>
            </a:endParaRPr>
          </a:p>
        </p:txBody>
      </p:sp>
      <p:grpSp>
        <p:nvGrpSpPr>
          <p:cNvPr id="10614" name="Google Shape;10614;p25"/>
          <p:cNvGrpSpPr/>
          <p:nvPr/>
        </p:nvGrpSpPr>
        <p:grpSpPr>
          <a:xfrm>
            <a:off x="5234229" y="1090342"/>
            <a:ext cx="2991341" cy="3243229"/>
            <a:chOff x="3779925" y="1751900"/>
            <a:chExt cx="1395150" cy="1512700"/>
          </a:xfrm>
        </p:grpSpPr>
        <p:sp>
          <p:nvSpPr>
            <p:cNvPr id="10615" name="Google Shape;10615;p25"/>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25"/>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25"/>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25"/>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25"/>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25"/>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25"/>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25"/>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25"/>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25"/>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25"/>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25"/>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25"/>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8" name="Google Shape;10628;p25"/>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25"/>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25"/>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25"/>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25"/>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25"/>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4" name="Google Shape;10634;p25"/>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5" name="Google Shape;10635;p25"/>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25"/>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25"/>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25"/>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25"/>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25"/>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25"/>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25"/>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25"/>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25"/>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25"/>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25"/>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25"/>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25"/>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25"/>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25"/>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25"/>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25"/>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25"/>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654" name="Google Shape;10654;p25"/>
          <p:cNvSpPr/>
          <p:nvPr/>
        </p:nvSpPr>
        <p:spPr>
          <a:xfrm>
            <a:off x="1129437" y="4675550"/>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655" name="Google Shape;10655;p25"/>
          <p:cNvGrpSpPr/>
          <p:nvPr/>
        </p:nvGrpSpPr>
        <p:grpSpPr>
          <a:xfrm>
            <a:off x="706352" y="1629646"/>
            <a:ext cx="345642" cy="345674"/>
            <a:chOff x="5549861" y="3817349"/>
            <a:chExt cx="345642" cy="345674"/>
          </a:xfrm>
        </p:grpSpPr>
        <p:sp>
          <p:nvSpPr>
            <p:cNvPr id="10656" name="Google Shape;10656;p2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2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2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59" name="Google Shape;10659;p25"/>
          <p:cNvGrpSpPr/>
          <p:nvPr/>
        </p:nvGrpSpPr>
        <p:grpSpPr>
          <a:xfrm>
            <a:off x="769646" y="2647717"/>
            <a:ext cx="345642" cy="345674"/>
            <a:chOff x="5549861" y="3817349"/>
            <a:chExt cx="345642" cy="345674"/>
          </a:xfrm>
        </p:grpSpPr>
        <p:sp>
          <p:nvSpPr>
            <p:cNvPr id="10660" name="Google Shape;10660;p2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1" name="Google Shape;10661;p2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2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666"/>
        <p:cNvGrpSpPr/>
        <p:nvPr/>
      </p:nvGrpSpPr>
      <p:grpSpPr>
        <a:xfrm>
          <a:off x="0" y="0"/>
          <a:ext cx="0" cy="0"/>
          <a:chOff x="0" y="0"/>
          <a:chExt cx="0" cy="0"/>
        </a:xfrm>
      </p:grpSpPr>
      <p:grpSp>
        <p:nvGrpSpPr>
          <p:cNvPr id="10667" name="Google Shape;10667;p26"/>
          <p:cNvGrpSpPr/>
          <p:nvPr/>
        </p:nvGrpSpPr>
        <p:grpSpPr>
          <a:xfrm>
            <a:off x="5310429" y="1166542"/>
            <a:ext cx="2991341" cy="3243229"/>
            <a:chOff x="3779925" y="1751900"/>
            <a:chExt cx="1395150" cy="1512700"/>
          </a:xfrm>
        </p:grpSpPr>
        <p:sp>
          <p:nvSpPr>
            <p:cNvPr id="10668" name="Google Shape;10668;p26"/>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26"/>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0" name="Google Shape;10670;p26"/>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26"/>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26"/>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26"/>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26"/>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26"/>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26"/>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26"/>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26"/>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26"/>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26"/>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26"/>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26"/>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26"/>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26"/>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26"/>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26"/>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26"/>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26"/>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26"/>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26"/>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26"/>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26"/>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26"/>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26"/>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26"/>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26"/>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26"/>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26"/>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26"/>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26"/>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p26"/>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26"/>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26"/>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26"/>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26"/>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26"/>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07" name="Google Shape;10707;p26"/>
          <p:cNvSpPr txBox="1">
            <a:spLocks noGrp="1"/>
          </p:cNvSpPr>
          <p:nvPr>
            <p:ph type="title"/>
          </p:nvPr>
        </p:nvSpPr>
        <p:spPr>
          <a:xfrm>
            <a:off x="1091076" y="334427"/>
            <a:ext cx="6505445" cy="941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a:t>Kita sedang diintip:</a:t>
            </a:r>
            <a:endParaRPr/>
          </a:p>
        </p:txBody>
      </p:sp>
      <p:sp>
        <p:nvSpPr>
          <p:cNvPr id="10708" name="Google Shape;10708;p26"/>
          <p:cNvSpPr txBox="1">
            <a:spLocks noGrp="1"/>
          </p:cNvSpPr>
          <p:nvPr>
            <p:ph type="subTitle" idx="1"/>
          </p:nvPr>
        </p:nvSpPr>
        <p:spPr>
          <a:xfrm>
            <a:off x="1052829" y="1152428"/>
            <a:ext cx="4394860" cy="2469600"/>
          </a:xfrm>
          <a:prstGeom prst="rect">
            <a:avLst/>
          </a:prstGeom>
          <a:noFill/>
          <a:ln>
            <a:noFill/>
          </a:ln>
        </p:spPr>
        <p:txBody>
          <a:bodyPr spcFirstLastPara="1" wrap="square" lIns="91425" tIns="91425" rIns="91425" bIns="91425" anchor="t" anchorCtr="0">
            <a:noAutofit/>
          </a:bodyPr>
          <a:lstStyle/>
          <a:p>
            <a:pPr marL="342900" lvl="0" indent="-317500" algn="l" rtl="0">
              <a:lnSpc>
                <a:spcPct val="100000"/>
              </a:lnSpc>
              <a:spcBef>
                <a:spcPts val="0"/>
              </a:spcBef>
              <a:spcAft>
                <a:spcPts val="0"/>
              </a:spcAft>
              <a:buClr>
                <a:schemeClr val="dk1"/>
              </a:buClr>
              <a:buSzPts val="1400"/>
              <a:buFont typeface="Livvic"/>
              <a:buNone/>
            </a:pPr>
            <a:r>
              <a:rPr lang="en-US">
                <a:solidFill>
                  <a:schemeClr val="dk1"/>
                </a:solidFill>
              </a:rPr>
              <a:t>The Great Hack. </a:t>
            </a:r>
            <a:endParaRPr/>
          </a:p>
          <a:p>
            <a:pPr marL="342900" lvl="0" indent="-317500" algn="l" rtl="0">
              <a:lnSpc>
                <a:spcPct val="100000"/>
              </a:lnSpc>
              <a:spcBef>
                <a:spcPts val="0"/>
              </a:spcBef>
              <a:spcAft>
                <a:spcPts val="0"/>
              </a:spcAft>
              <a:buClr>
                <a:schemeClr val="dk1"/>
              </a:buClr>
              <a:buSzPts val="1400"/>
              <a:buFont typeface="Livvic"/>
              <a:buNone/>
            </a:pPr>
            <a:endParaRPr>
              <a:solidFill>
                <a:schemeClr val="dk1"/>
              </a:solidFill>
            </a:endParaRPr>
          </a:p>
          <a:p>
            <a:pPr marL="342900" lvl="0" indent="-317500" algn="l" rtl="0">
              <a:lnSpc>
                <a:spcPct val="100000"/>
              </a:lnSpc>
              <a:spcBef>
                <a:spcPts val="0"/>
              </a:spcBef>
              <a:spcAft>
                <a:spcPts val="0"/>
              </a:spcAft>
              <a:buClr>
                <a:schemeClr val="dk1"/>
              </a:buClr>
              <a:buSzPts val="1400"/>
              <a:buFont typeface="Livvic"/>
              <a:buNone/>
            </a:pPr>
            <a:r>
              <a:rPr lang="en-US" b="0" i="0" u="sng">
                <a:solidFill>
                  <a:schemeClr val="dk1"/>
                </a:solidFill>
                <a:latin typeface="Livvic"/>
                <a:ea typeface="Livvic"/>
                <a:cs typeface="Livvic"/>
                <a:sym typeface="Livvic"/>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https://www.youtube.com/watch?v=iX8GxLP1FHo</a:t>
            </a:r>
            <a:endParaRPr b="0" i="0">
              <a:solidFill>
                <a:schemeClr val="dk1"/>
              </a:solidFill>
              <a:latin typeface="Livvic"/>
              <a:ea typeface="Livvic"/>
              <a:cs typeface="Livvic"/>
              <a:sym typeface="Livvic"/>
            </a:endParaRPr>
          </a:p>
          <a:p>
            <a:pPr marL="342900" lvl="0" indent="-317500" algn="l" rtl="0">
              <a:lnSpc>
                <a:spcPct val="100000"/>
              </a:lnSpc>
              <a:spcBef>
                <a:spcPts val="0"/>
              </a:spcBef>
              <a:spcAft>
                <a:spcPts val="0"/>
              </a:spcAft>
              <a:buClr>
                <a:schemeClr val="dk1"/>
              </a:buClr>
              <a:buSzPts val="1400"/>
              <a:buFont typeface="Livvic"/>
              <a:buNone/>
            </a:pPr>
            <a:endParaRPr b="0" i="0">
              <a:solidFill>
                <a:schemeClr val="dk1"/>
              </a:solidFill>
              <a:latin typeface="Livvic"/>
              <a:ea typeface="Livvic"/>
              <a:cs typeface="Livvic"/>
              <a:sym typeface="Livvic"/>
            </a:endParaRPr>
          </a:p>
          <a:p>
            <a:pPr marL="342900" lvl="0" indent="-317500" algn="l" rtl="0">
              <a:lnSpc>
                <a:spcPct val="100000"/>
              </a:lnSpc>
              <a:spcBef>
                <a:spcPts val="0"/>
              </a:spcBef>
              <a:spcAft>
                <a:spcPts val="0"/>
              </a:spcAft>
              <a:buClr>
                <a:schemeClr val="dk1"/>
              </a:buClr>
              <a:buSzPts val="1400"/>
              <a:buFont typeface="Livvic"/>
              <a:buNone/>
            </a:pPr>
            <a:endParaRPr b="0" i="0">
              <a:solidFill>
                <a:schemeClr val="dk1"/>
              </a:solidFill>
              <a:latin typeface="Livvic"/>
              <a:ea typeface="Livvic"/>
              <a:cs typeface="Livvic"/>
              <a:sym typeface="Livvic"/>
            </a:endParaRPr>
          </a:p>
          <a:p>
            <a:pPr marL="342900" lvl="0" indent="-317500" algn="l" rtl="0">
              <a:lnSpc>
                <a:spcPct val="100000"/>
              </a:lnSpc>
              <a:spcBef>
                <a:spcPts val="0"/>
              </a:spcBef>
              <a:spcAft>
                <a:spcPts val="0"/>
              </a:spcAft>
              <a:buClr>
                <a:schemeClr val="dk1"/>
              </a:buClr>
              <a:buSzPts val="1400"/>
              <a:buFont typeface="Livvic"/>
              <a:buNone/>
            </a:pPr>
            <a:r>
              <a:rPr lang="en-US" b="0" i="0">
                <a:latin typeface="Livvic"/>
                <a:ea typeface="Livvic"/>
                <a:cs typeface="Livvic"/>
                <a:sym typeface="Livvic"/>
              </a:rPr>
              <a:t>This Is How Social Media Is Destroying Your Life</a:t>
            </a:r>
            <a:endParaRPr/>
          </a:p>
          <a:p>
            <a:pPr marL="342900" lvl="0" indent="-317500" algn="l" rtl="0">
              <a:lnSpc>
                <a:spcPct val="100000"/>
              </a:lnSpc>
              <a:spcBef>
                <a:spcPts val="0"/>
              </a:spcBef>
              <a:spcAft>
                <a:spcPts val="0"/>
              </a:spcAft>
              <a:buClr>
                <a:schemeClr val="dk1"/>
              </a:buClr>
              <a:buSzPts val="1400"/>
              <a:buFont typeface="Livvic"/>
              <a:buNone/>
            </a:pPr>
            <a:endParaRPr b="0" i="0">
              <a:latin typeface="Livvic"/>
              <a:ea typeface="Livvic"/>
              <a:cs typeface="Livvic"/>
              <a:sym typeface="Livvic"/>
            </a:endParaRPr>
          </a:p>
          <a:p>
            <a:pPr marL="342900" lvl="0" indent="-317500" algn="l" rtl="0">
              <a:lnSpc>
                <a:spcPct val="100000"/>
              </a:lnSpc>
              <a:spcBef>
                <a:spcPts val="0"/>
              </a:spcBef>
              <a:spcAft>
                <a:spcPts val="0"/>
              </a:spcAft>
              <a:buClr>
                <a:schemeClr val="dk1"/>
              </a:buClr>
              <a:buSzPts val="1400"/>
              <a:buFont typeface="Livvic"/>
              <a:buNone/>
            </a:pPr>
            <a:r>
              <a:rPr lang="en-US" u="sng">
                <a:solidFill>
                  <a:schemeClr val="dk1"/>
                </a:solid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https://www.youtube.com/watch?v=e2Tq2gvGt80</a:t>
            </a:r>
            <a:endParaRPr>
              <a:solidFill>
                <a:schemeClr val="dk1"/>
              </a:solidFill>
              <a:latin typeface="Livvic"/>
              <a:ea typeface="Livvic"/>
              <a:cs typeface="Livvic"/>
              <a:sym typeface="Livvic"/>
            </a:endParaRPr>
          </a:p>
          <a:p>
            <a:pPr marL="342900" lvl="0" indent="-317500" algn="l" rtl="0">
              <a:lnSpc>
                <a:spcPct val="100000"/>
              </a:lnSpc>
              <a:spcBef>
                <a:spcPts val="0"/>
              </a:spcBef>
              <a:spcAft>
                <a:spcPts val="0"/>
              </a:spcAft>
              <a:buClr>
                <a:schemeClr val="dk1"/>
              </a:buClr>
              <a:buSzPts val="1400"/>
              <a:buFont typeface="Livvic"/>
              <a:buNone/>
            </a:pPr>
            <a:r>
              <a:rPr lang="en-US">
                <a:solidFill>
                  <a:schemeClr val="dk1"/>
                </a:solidFill>
              </a:rPr>
              <a:t/>
            </a:r>
            <a:br>
              <a:rPr lang="en-US">
                <a:solidFill>
                  <a:schemeClr val="dk1"/>
                </a:solidFill>
              </a:rPr>
            </a:br>
            <a:endParaRPr>
              <a:solidFill>
                <a:schemeClr val="dk1"/>
              </a:solidFill>
            </a:endParaRPr>
          </a:p>
          <a:p>
            <a:pPr marL="342900" lvl="0" indent="-317500" algn="ctr" rtl="0">
              <a:lnSpc>
                <a:spcPct val="100000"/>
              </a:lnSpc>
              <a:spcBef>
                <a:spcPts val="1000"/>
              </a:spcBef>
              <a:spcAft>
                <a:spcPts val="0"/>
              </a:spcAft>
              <a:buClr>
                <a:schemeClr val="dk1"/>
              </a:buClr>
              <a:buSzPts val="1400"/>
              <a:buFont typeface="Livvic"/>
              <a:buNone/>
            </a:pPr>
            <a:r>
              <a:rPr lang="en-US" b="1" i="1">
                <a:solidFill>
                  <a:schemeClr val="dk1"/>
                </a:solidFill>
              </a:rPr>
              <a:t>Kenalpasti isu dari dua klip video di atas. </a:t>
            </a:r>
            <a:endParaRPr/>
          </a:p>
          <a:p>
            <a:pPr marL="342900" lvl="0" indent="-317500" algn="ctr" rtl="0">
              <a:lnSpc>
                <a:spcPct val="100000"/>
              </a:lnSpc>
              <a:spcBef>
                <a:spcPts val="1000"/>
              </a:spcBef>
              <a:spcAft>
                <a:spcPts val="0"/>
              </a:spcAft>
              <a:buClr>
                <a:schemeClr val="dk1"/>
              </a:buClr>
              <a:buSzPts val="1400"/>
              <a:buFont typeface="Livvic"/>
              <a:buNone/>
            </a:pPr>
            <a:r>
              <a:rPr lang="en-US" b="1" i="1">
                <a:solidFill>
                  <a:schemeClr val="dk1"/>
                </a:solidFill>
              </a:rPr>
              <a:t>Berikan pandangan bagaimana anda berhadapan dengan isu ini.</a:t>
            </a:r>
            <a:endParaRPr b="1" i="1">
              <a:solidFill>
                <a:schemeClr val="dk1"/>
              </a:solidFill>
            </a:endParaRPr>
          </a:p>
        </p:txBody>
      </p:sp>
      <p:grpSp>
        <p:nvGrpSpPr>
          <p:cNvPr id="10709" name="Google Shape;10709;p26"/>
          <p:cNvGrpSpPr/>
          <p:nvPr/>
        </p:nvGrpSpPr>
        <p:grpSpPr>
          <a:xfrm>
            <a:off x="5234229" y="1090342"/>
            <a:ext cx="2991341" cy="3243229"/>
            <a:chOff x="3779925" y="1751900"/>
            <a:chExt cx="1395150" cy="1512700"/>
          </a:xfrm>
        </p:grpSpPr>
        <p:sp>
          <p:nvSpPr>
            <p:cNvPr id="10710" name="Google Shape;10710;p26"/>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26"/>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26"/>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26"/>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26"/>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26"/>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26"/>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26"/>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26"/>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26"/>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26"/>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26"/>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26"/>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26"/>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26"/>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26"/>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26"/>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26"/>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26"/>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26"/>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p26"/>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p26"/>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26"/>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26"/>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26"/>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26"/>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26"/>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26"/>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26"/>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26"/>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26"/>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26"/>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26"/>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26"/>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26"/>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26"/>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26"/>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26"/>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26"/>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49" name="Google Shape;10749;p26"/>
          <p:cNvSpPr/>
          <p:nvPr/>
        </p:nvSpPr>
        <p:spPr>
          <a:xfrm>
            <a:off x="1129437" y="4675550"/>
            <a:ext cx="6885124"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750" name="Google Shape;10750;p26"/>
          <p:cNvGrpSpPr/>
          <p:nvPr/>
        </p:nvGrpSpPr>
        <p:grpSpPr>
          <a:xfrm>
            <a:off x="728786" y="1642754"/>
            <a:ext cx="345642" cy="345674"/>
            <a:chOff x="5549861" y="3817349"/>
            <a:chExt cx="345642" cy="345674"/>
          </a:xfrm>
        </p:grpSpPr>
        <p:sp>
          <p:nvSpPr>
            <p:cNvPr id="10751" name="Google Shape;10751;p2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2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2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54" name="Google Shape;10754;p26"/>
          <p:cNvGrpSpPr/>
          <p:nvPr/>
        </p:nvGrpSpPr>
        <p:grpSpPr>
          <a:xfrm>
            <a:off x="750385" y="2666092"/>
            <a:ext cx="345642" cy="345674"/>
            <a:chOff x="5549861" y="3817349"/>
            <a:chExt cx="345642" cy="345674"/>
          </a:xfrm>
        </p:grpSpPr>
        <p:sp>
          <p:nvSpPr>
            <p:cNvPr id="10755" name="Google Shape;10755;p2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2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2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761"/>
        <p:cNvGrpSpPr/>
        <p:nvPr/>
      </p:nvGrpSpPr>
      <p:grpSpPr>
        <a:xfrm>
          <a:off x="0" y="0"/>
          <a:ext cx="0" cy="0"/>
          <a:chOff x="0" y="0"/>
          <a:chExt cx="0" cy="0"/>
        </a:xfrm>
      </p:grpSpPr>
      <p:grpSp>
        <p:nvGrpSpPr>
          <p:cNvPr id="10762" name="Google Shape;10762;p27"/>
          <p:cNvGrpSpPr/>
          <p:nvPr/>
        </p:nvGrpSpPr>
        <p:grpSpPr>
          <a:xfrm>
            <a:off x="8063160" y="3517645"/>
            <a:ext cx="1775747" cy="1925365"/>
            <a:chOff x="3779925" y="1751900"/>
            <a:chExt cx="1395150" cy="1512700"/>
          </a:xfrm>
        </p:grpSpPr>
        <p:sp>
          <p:nvSpPr>
            <p:cNvPr id="10763" name="Google Shape;10763;p2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2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2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2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2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2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2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0" name="Google Shape;10770;p2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1" name="Google Shape;10771;p2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2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2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2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2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2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2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2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2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2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2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2" name="Google Shape;10782;p2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p2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2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2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2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2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2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2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2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2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2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2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2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2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2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2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2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p2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0" name="Google Shape;10800;p2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1" name="Google Shape;10801;p2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02" name="Google Shape;10802;p27"/>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Kesimpulan</a:t>
            </a:r>
            <a:endParaRPr/>
          </a:p>
        </p:txBody>
      </p:sp>
      <p:sp>
        <p:nvSpPr>
          <p:cNvPr id="10803" name="Google Shape;10803;p27"/>
          <p:cNvSpPr txBox="1">
            <a:spLocks noGrp="1"/>
          </p:cNvSpPr>
          <p:nvPr>
            <p:ph type="subTitle" idx="1"/>
          </p:nvPr>
        </p:nvSpPr>
        <p:spPr>
          <a:xfrm>
            <a:off x="699100" y="1511713"/>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800"/>
              <a:buNone/>
            </a:pPr>
            <a:r>
              <a:rPr lang="en-US"/>
              <a:t>Isi 1</a:t>
            </a:r>
            <a:endParaRPr/>
          </a:p>
        </p:txBody>
      </p:sp>
      <p:sp>
        <p:nvSpPr>
          <p:cNvPr id="10804" name="Google Shape;10804;p27"/>
          <p:cNvSpPr txBox="1">
            <a:spLocks noGrp="1"/>
          </p:cNvSpPr>
          <p:nvPr>
            <p:ph type="subTitle" idx="2"/>
          </p:nvPr>
        </p:nvSpPr>
        <p:spPr>
          <a:xfrm>
            <a:off x="699100" y="1901672"/>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400"/>
              <a:buNone/>
            </a:pPr>
            <a:r>
              <a:rPr lang="en-US">
                <a:solidFill>
                  <a:schemeClr val="dk1"/>
                </a:solidFill>
              </a:rPr>
              <a:t>Used in Mesopotamia from 3000 b.c., </a:t>
            </a:r>
            <a:r>
              <a:rPr lang="en-US" i="1">
                <a:solidFill>
                  <a:schemeClr val="dk1"/>
                </a:solidFill>
              </a:rPr>
              <a:t>Stilus</a:t>
            </a:r>
            <a:r>
              <a:rPr lang="en-US">
                <a:solidFill>
                  <a:schemeClr val="dk1"/>
                </a:solidFill>
              </a:rPr>
              <a:t> was used as a writing instrument</a:t>
            </a:r>
            <a:endParaRPr/>
          </a:p>
        </p:txBody>
      </p:sp>
      <p:sp>
        <p:nvSpPr>
          <p:cNvPr id="10805" name="Google Shape;10805;p27"/>
          <p:cNvSpPr txBox="1">
            <a:spLocks noGrp="1"/>
          </p:cNvSpPr>
          <p:nvPr>
            <p:ph type="subTitle" idx="3"/>
          </p:nvPr>
        </p:nvSpPr>
        <p:spPr>
          <a:xfrm>
            <a:off x="3305250" y="1511713"/>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US"/>
              <a:t>Isi 2</a:t>
            </a:r>
            <a:endParaRPr/>
          </a:p>
        </p:txBody>
      </p:sp>
      <p:sp>
        <p:nvSpPr>
          <p:cNvPr id="10806" name="Google Shape;10806;p27"/>
          <p:cNvSpPr txBox="1">
            <a:spLocks noGrp="1"/>
          </p:cNvSpPr>
          <p:nvPr>
            <p:ph type="subTitle" idx="4"/>
          </p:nvPr>
        </p:nvSpPr>
        <p:spPr>
          <a:xfrm>
            <a:off x="3305250" y="1901672"/>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400"/>
              <a:buNone/>
            </a:pPr>
            <a:r>
              <a:rPr lang="en-US"/>
              <a:t>Was used as an egyptus writing instrument since 2800 b.c</a:t>
            </a:r>
            <a:endParaRPr/>
          </a:p>
        </p:txBody>
      </p:sp>
      <p:sp>
        <p:nvSpPr>
          <p:cNvPr id="10807" name="Google Shape;10807;p27"/>
          <p:cNvSpPr txBox="1">
            <a:spLocks noGrp="1"/>
          </p:cNvSpPr>
          <p:nvPr>
            <p:ph type="subTitle" idx="5"/>
          </p:nvPr>
        </p:nvSpPr>
        <p:spPr>
          <a:xfrm>
            <a:off x="5911400" y="1511713"/>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US"/>
              <a:t>Isi 3</a:t>
            </a:r>
            <a:endParaRPr/>
          </a:p>
        </p:txBody>
      </p:sp>
      <p:sp>
        <p:nvSpPr>
          <p:cNvPr id="10808" name="Google Shape;10808;p27"/>
          <p:cNvSpPr txBox="1">
            <a:spLocks noGrp="1"/>
          </p:cNvSpPr>
          <p:nvPr>
            <p:ph type="subTitle" idx="6"/>
          </p:nvPr>
        </p:nvSpPr>
        <p:spPr>
          <a:xfrm>
            <a:off x="5911400" y="1901672"/>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US"/>
              <a:t>In Greece and Rome when Egypt banned the export </a:t>
            </a:r>
            <a:endParaRPr/>
          </a:p>
          <a:p>
            <a:pPr marL="0" lvl="0" indent="0" algn="ctr" rtl="0">
              <a:lnSpc>
                <a:spcPct val="100000"/>
              </a:lnSpc>
              <a:spcBef>
                <a:spcPts val="0"/>
              </a:spcBef>
              <a:spcAft>
                <a:spcPts val="0"/>
              </a:spcAft>
              <a:buSzPts val="1400"/>
              <a:buNone/>
            </a:pPr>
            <a:r>
              <a:rPr lang="en-US"/>
              <a:t>of papyrus</a:t>
            </a:r>
            <a:endParaRPr/>
          </a:p>
        </p:txBody>
      </p:sp>
      <p:sp>
        <p:nvSpPr>
          <p:cNvPr id="10809" name="Google Shape;10809;p27"/>
          <p:cNvSpPr txBox="1">
            <a:spLocks noGrp="1"/>
          </p:cNvSpPr>
          <p:nvPr>
            <p:ph type="subTitle" idx="7"/>
          </p:nvPr>
        </p:nvSpPr>
        <p:spPr>
          <a:xfrm>
            <a:off x="699075" y="2951463"/>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800"/>
              <a:buNone/>
            </a:pPr>
            <a:r>
              <a:rPr lang="en-US"/>
              <a:t>Isi 4</a:t>
            </a:r>
            <a:endParaRPr/>
          </a:p>
        </p:txBody>
      </p:sp>
      <p:sp>
        <p:nvSpPr>
          <p:cNvPr id="10810" name="Google Shape;10810;p27"/>
          <p:cNvSpPr txBox="1">
            <a:spLocks noGrp="1"/>
          </p:cNvSpPr>
          <p:nvPr>
            <p:ph type="subTitle" idx="8"/>
          </p:nvPr>
        </p:nvSpPr>
        <p:spPr>
          <a:xfrm>
            <a:off x="699075" y="3341422"/>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400"/>
              <a:buNone/>
            </a:pPr>
            <a:r>
              <a:rPr lang="en-US"/>
              <a:t>It was invented in China and it allowed the evolution of the printing press</a:t>
            </a:r>
            <a:endParaRPr/>
          </a:p>
        </p:txBody>
      </p:sp>
      <p:sp>
        <p:nvSpPr>
          <p:cNvPr id="10811" name="Google Shape;10811;p27"/>
          <p:cNvSpPr txBox="1">
            <a:spLocks noGrp="1"/>
          </p:cNvSpPr>
          <p:nvPr>
            <p:ph type="subTitle" idx="9"/>
          </p:nvPr>
        </p:nvSpPr>
        <p:spPr>
          <a:xfrm>
            <a:off x="3305225" y="2951463"/>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US"/>
              <a:t>Isi 5</a:t>
            </a:r>
            <a:endParaRPr/>
          </a:p>
        </p:txBody>
      </p:sp>
      <p:sp>
        <p:nvSpPr>
          <p:cNvPr id="10812" name="Google Shape;10812;p27"/>
          <p:cNvSpPr txBox="1">
            <a:spLocks noGrp="1"/>
          </p:cNvSpPr>
          <p:nvPr>
            <p:ph type="subTitle" idx="13"/>
          </p:nvPr>
        </p:nvSpPr>
        <p:spPr>
          <a:xfrm>
            <a:off x="3305225" y="3341422"/>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US">
                <a:solidFill>
                  <a:schemeClr val="accent4"/>
                </a:solidFill>
              </a:rPr>
              <a:t>It was created in Germany </a:t>
            </a:r>
            <a:endParaRPr>
              <a:solidFill>
                <a:schemeClr val="accent4"/>
              </a:solidFill>
            </a:endParaRPr>
          </a:p>
          <a:p>
            <a:pPr marL="0" lvl="0" indent="0" algn="ctr" rtl="0">
              <a:lnSpc>
                <a:spcPct val="100000"/>
              </a:lnSpc>
              <a:spcBef>
                <a:spcPts val="0"/>
              </a:spcBef>
              <a:spcAft>
                <a:spcPts val="0"/>
              </a:spcAft>
              <a:buSzPts val="1400"/>
              <a:buNone/>
            </a:pPr>
            <a:r>
              <a:rPr lang="en-US">
                <a:solidFill>
                  <a:schemeClr val="accent4"/>
                </a:solidFill>
              </a:rPr>
              <a:t>in 1440 by  </a:t>
            </a:r>
            <a:endParaRPr>
              <a:solidFill>
                <a:schemeClr val="accent4"/>
              </a:solidFill>
            </a:endParaRPr>
          </a:p>
          <a:p>
            <a:pPr marL="0" lvl="0" indent="0" algn="ctr" rtl="0">
              <a:lnSpc>
                <a:spcPct val="100000"/>
              </a:lnSpc>
              <a:spcBef>
                <a:spcPts val="0"/>
              </a:spcBef>
              <a:spcAft>
                <a:spcPts val="0"/>
              </a:spcAft>
              <a:buSzPts val="1400"/>
              <a:buNone/>
            </a:pPr>
            <a:r>
              <a:rPr lang="en-US">
                <a:solidFill>
                  <a:schemeClr val="accent4"/>
                </a:solidFill>
              </a:rPr>
              <a:t>Johannes Gutenberg </a:t>
            </a:r>
            <a:endParaRPr>
              <a:solidFill>
                <a:schemeClr val="accent4"/>
              </a:solidFill>
            </a:endParaRPr>
          </a:p>
          <a:p>
            <a:pPr marL="0" lvl="0" indent="0" algn="ctr" rtl="0">
              <a:lnSpc>
                <a:spcPct val="100000"/>
              </a:lnSpc>
              <a:spcBef>
                <a:spcPts val="0"/>
              </a:spcBef>
              <a:spcAft>
                <a:spcPts val="0"/>
              </a:spcAft>
              <a:buSzPts val="1400"/>
              <a:buNone/>
            </a:pPr>
            <a:endParaRPr/>
          </a:p>
        </p:txBody>
      </p:sp>
      <p:sp>
        <p:nvSpPr>
          <p:cNvPr id="10813" name="Google Shape;10813;p27"/>
          <p:cNvSpPr txBox="1">
            <a:spLocks noGrp="1"/>
          </p:cNvSpPr>
          <p:nvPr>
            <p:ph type="subTitle" idx="14"/>
          </p:nvPr>
        </p:nvSpPr>
        <p:spPr>
          <a:xfrm>
            <a:off x="5911375" y="2951463"/>
            <a:ext cx="2533500" cy="4590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US"/>
              <a:t>Isi 6</a:t>
            </a:r>
            <a:endParaRPr/>
          </a:p>
        </p:txBody>
      </p:sp>
      <p:sp>
        <p:nvSpPr>
          <p:cNvPr id="10814" name="Google Shape;10814;p27"/>
          <p:cNvSpPr txBox="1">
            <a:spLocks noGrp="1"/>
          </p:cNvSpPr>
          <p:nvPr>
            <p:ph type="subTitle" idx="15"/>
          </p:nvPr>
        </p:nvSpPr>
        <p:spPr>
          <a:xfrm>
            <a:off x="5911375" y="3341422"/>
            <a:ext cx="2533500" cy="87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US">
                <a:solidFill>
                  <a:schemeClr val="dk1"/>
                </a:solidFill>
              </a:rPr>
              <a:t>The first computer was </a:t>
            </a:r>
            <a:endParaRPr>
              <a:solidFill>
                <a:schemeClr val="dk1"/>
              </a:solidFill>
            </a:endParaRPr>
          </a:p>
          <a:p>
            <a:pPr marL="0" lvl="0" indent="0" algn="ctr" rtl="0">
              <a:lnSpc>
                <a:spcPct val="100000"/>
              </a:lnSpc>
              <a:spcBef>
                <a:spcPts val="0"/>
              </a:spcBef>
              <a:spcAft>
                <a:spcPts val="0"/>
              </a:spcAft>
              <a:buSzPts val="1400"/>
              <a:buNone/>
            </a:pPr>
            <a:r>
              <a:rPr lang="en-US">
                <a:solidFill>
                  <a:schemeClr val="dk1"/>
                </a:solidFill>
              </a:rPr>
              <a:t>made in Berlin by Konrad Zuse in 1941</a:t>
            </a:r>
            <a:endParaRPr/>
          </a:p>
        </p:txBody>
      </p:sp>
      <p:grpSp>
        <p:nvGrpSpPr>
          <p:cNvPr id="10815" name="Google Shape;10815;p27"/>
          <p:cNvGrpSpPr/>
          <p:nvPr/>
        </p:nvGrpSpPr>
        <p:grpSpPr>
          <a:xfrm>
            <a:off x="3445893" y="4444605"/>
            <a:ext cx="2252199" cy="93989"/>
            <a:chOff x="3445893" y="4053330"/>
            <a:chExt cx="2252199" cy="93989"/>
          </a:xfrm>
        </p:grpSpPr>
        <p:sp>
          <p:nvSpPr>
            <p:cNvPr id="10816" name="Google Shape;10816;p27"/>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p27"/>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18" name="Google Shape;10818;p27"/>
          <p:cNvGrpSpPr/>
          <p:nvPr/>
        </p:nvGrpSpPr>
        <p:grpSpPr>
          <a:xfrm>
            <a:off x="7986960" y="3517645"/>
            <a:ext cx="1775747" cy="1925365"/>
            <a:chOff x="3779925" y="1751900"/>
            <a:chExt cx="1395150" cy="1512700"/>
          </a:xfrm>
        </p:grpSpPr>
        <p:sp>
          <p:nvSpPr>
            <p:cNvPr id="10819" name="Google Shape;10819;p2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2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2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2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2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2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2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2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2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2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2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2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2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2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2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2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2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2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7" name="Google Shape;10837;p2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8" name="Google Shape;10838;p2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2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2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2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p2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2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2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2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6" name="Google Shape;10846;p2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7" name="Google Shape;10847;p2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2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2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2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2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2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2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2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2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2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2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58" name="Google Shape;10858;p27"/>
          <p:cNvGrpSpPr/>
          <p:nvPr/>
        </p:nvGrpSpPr>
        <p:grpSpPr>
          <a:xfrm rot="10800000" flipH="1">
            <a:off x="-654895" y="-901021"/>
            <a:ext cx="2759697" cy="2370848"/>
            <a:chOff x="4945925" y="1165200"/>
            <a:chExt cx="4109750" cy="3530675"/>
          </a:xfrm>
        </p:grpSpPr>
        <p:sp>
          <p:nvSpPr>
            <p:cNvPr id="10859" name="Google Shape;10859;p27"/>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27"/>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27"/>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27"/>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27"/>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27"/>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27"/>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6" name="Google Shape;10866;p27"/>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7" name="Google Shape;10867;p27"/>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27"/>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27"/>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27"/>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27"/>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27"/>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27"/>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27"/>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27"/>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27"/>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27"/>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27"/>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27"/>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p27"/>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1" name="Google Shape;10881;p27"/>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2" name="Google Shape;10882;p27"/>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3" name="Google Shape;10883;p27"/>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27"/>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27"/>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27"/>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7" name="Google Shape;10887;p27"/>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8" name="Google Shape;10888;p27"/>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9" name="Google Shape;10889;p27"/>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0" name="Google Shape;10890;p27"/>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1" name="Google Shape;10891;p27"/>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2" name="Google Shape;10892;p27"/>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3" name="Google Shape;10893;p27"/>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4" name="Google Shape;10894;p27"/>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27"/>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27"/>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7" name="Google Shape;10897;p27"/>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8" name="Google Shape;10898;p27"/>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9" name="Google Shape;10899;p27"/>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0" name="Google Shape;10900;p27"/>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27"/>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27"/>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27"/>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27"/>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27"/>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27"/>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27"/>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27"/>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27"/>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27"/>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27"/>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27"/>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27"/>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27"/>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27"/>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27"/>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27"/>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27"/>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27"/>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27"/>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27"/>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27"/>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27"/>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27"/>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27"/>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27"/>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27" name="Google Shape;10927;p27"/>
          <p:cNvGrpSpPr/>
          <p:nvPr/>
        </p:nvGrpSpPr>
        <p:grpSpPr>
          <a:xfrm rot="10800000" flipH="1">
            <a:off x="-648180" y="-921493"/>
            <a:ext cx="2759697" cy="2370848"/>
            <a:chOff x="4945925" y="1165200"/>
            <a:chExt cx="4109750" cy="3530675"/>
          </a:xfrm>
        </p:grpSpPr>
        <p:sp>
          <p:nvSpPr>
            <p:cNvPr id="10928" name="Google Shape;10928;p27"/>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27"/>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27"/>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27"/>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27"/>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27"/>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27"/>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27"/>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6" name="Google Shape;10936;p27"/>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7" name="Google Shape;10937;p27"/>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27"/>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27"/>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27"/>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27"/>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27"/>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27"/>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27"/>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27"/>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27"/>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27"/>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27"/>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27"/>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27"/>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27"/>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27"/>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27"/>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27"/>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27"/>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27"/>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7" name="Google Shape;10957;p27"/>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8" name="Google Shape;10958;p27"/>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27"/>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27"/>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27"/>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27"/>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27"/>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27"/>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27"/>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27"/>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27"/>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8" name="Google Shape;10968;p27"/>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27"/>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27"/>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27"/>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27"/>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27"/>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27"/>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27"/>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27"/>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27"/>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27"/>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27"/>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27"/>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27"/>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27"/>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27"/>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27"/>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27"/>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27"/>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27"/>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27"/>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27"/>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27"/>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27"/>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27"/>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27"/>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27"/>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27"/>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0999"/>
        <p:cNvGrpSpPr/>
        <p:nvPr/>
      </p:nvGrpSpPr>
      <p:grpSpPr>
        <a:xfrm>
          <a:off x="0" y="0"/>
          <a:ext cx="0" cy="0"/>
          <a:chOff x="0" y="0"/>
          <a:chExt cx="0" cy="0"/>
        </a:xfrm>
      </p:grpSpPr>
      <p:grpSp>
        <p:nvGrpSpPr>
          <p:cNvPr id="11000" name="Google Shape;11000;p28"/>
          <p:cNvGrpSpPr/>
          <p:nvPr/>
        </p:nvGrpSpPr>
        <p:grpSpPr>
          <a:xfrm flipH="1">
            <a:off x="4353715" y="945096"/>
            <a:ext cx="3924626" cy="3371053"/>
            <a:chOff x="1774025" y="1561325"/>
            <a:chExt cx="2297925" cy="1973800"/>
          </a:xfrm>
        </p:grpSpPr>
        <p:sp>
          <p:nvSpPr>
            <p:cNvPr id="11001" name="Google Shape;11001;p28"/>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28"/>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28"/>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28"/>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28"/>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28"/>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28"/>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28"/>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28"/>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28"/>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28"/>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28"/>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28"/>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28"/>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28"/>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28"/>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28"/>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28"/>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28"/>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28"/>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28"/>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28"/>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28"/>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28"/>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28"/>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28"/>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28"/>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28"/>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28"/>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28"/>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28"/>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28"/>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28"/>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28"/>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28"/>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28"/>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28"/>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28"/>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28"/>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28"/>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28"/>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28"/>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28"/>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28"/>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28"/>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28"/>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28"/>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28"/>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p28"/>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28"/>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28"/>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28"/>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28"/>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4" name="Google Shape;11054;p28"/>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p28"/>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28"/>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28"/>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28"/>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28"/>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28"/>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28"/>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28"/>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28"/>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28"/>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28"/>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28"/>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28"/>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28"/>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28"/>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28"/>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28"/>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28"/>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28"/>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28"/>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28"/>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28"/>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28"/>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28"/>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28"/>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28"/>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28"/>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28"/>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28"/>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28"/>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p28"/>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28"/>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28"/>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28"/>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28"/>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28"/>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28"/>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28"/>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28"/>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28"/>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28"/>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p28"/>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p28"/>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8" name="Google Shape;11098;p28"/>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9" name="Google Shape;11099;p28"/>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28"/>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28"/>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28"/>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28"/>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28"/>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p28"/>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p28"/>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p28"/>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28"/>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9" name="Google Shape;11109;p28"/>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0" name="Google Shape;11110;p28"/>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28"/>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28"/>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28"/>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28"/>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28"/>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28"/>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28"/>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28"/>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28"/>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28"/>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28"/>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28"/>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28"/>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p28"/>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28"/>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28"/>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28"/>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28"/>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28"/>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28"/>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1" name="Google Shape;11131;p28"/>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p28"/>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p28"/>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28"/>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28"/>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28"/>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28"/>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28"/>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28"/>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28"/>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p28"/>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p28"/>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28"/>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28"/>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28"/>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28"/>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28"/>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28"/>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28"/>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28"/>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28"/>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28"/>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28"/>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28"/>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28"/>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28"/>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28"/>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28"/>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28"/>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0" name="Google Shape;11160;p28"/>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1" name="Google Shape;11161;p28"/>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28"/>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28"/>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28"/>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28"/>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28"/>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28"/>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28"/>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28"/>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28"/>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p28"/>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28"/>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28"/>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28"/>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p28"/>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28"/>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28"/>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28"/>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28"/>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28"/>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28"/>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p28"/>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p28"/>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28"/>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28"/>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28"/>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28"/>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28"/>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28"/>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28"/>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28"/>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28"/>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28"/>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28"/>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28"/>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28"/>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28"/>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28"/>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9" name="Google Shape;11199;p28"/>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p28"/>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28"/>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28"/>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28"/>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28"/>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28"/>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28"/>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28"/>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28"/>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28"/>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28"/>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1" name="Google Shape;11211;p28"/>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2" name="Google Shape;11212;p28"/>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p28"/>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28"/>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28"/>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28"/>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p28"/>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p28"/>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28"/>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28"/>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p28"/>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28"/>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28"/>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28"/>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28"/>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28"/>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p28"/>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28"/>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28"/>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28"/>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28"/>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28"/>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28"/>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28"/>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28"/>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28"/>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28"/>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28"/>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28"/>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28"/>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28"/>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28"/>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28"/>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28"/>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28"/>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28"/>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28"/>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8" name="Google Shape;11248;p28"/>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9" name="Google Shape;11249;p28"/>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28"/>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28"/>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28"/>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28"/>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28"/>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28"/>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28"/>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28"/>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28"/>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28"/>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28"/>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p28"/>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p28"/>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28"/>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28"/>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28"/>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28"/>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28"/>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28"/>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28"/>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28"/>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28"/>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p28"/>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28"/>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28"/>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28"/>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28"/>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28"/>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28"/>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28"/>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28"/>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28"/>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p28"/>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p28"/>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28"/>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5" name="Google Shape;11285;p28"/>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86" name="Google Shape;11286;p28"/>
          <p:cNvSpPr txBox="1">
            <a:spLocks noGrp="1"/>
          </p:cNvSpPr>
          <p:nvPr>
            <p:ph type="title"/>
          </p:nvPr>
        </p:nvSpPr>
        <p:spPr>
          <a:xfrm>
            <a:off x="713225" y="2671646"/>
            <a:ext cx="3792900" cy="6258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3600"/>
              <a:buNone/>
            </a:pPr>
            <a:r>
              <a:rPr lang="en-US"/>
              <a:t>PB</a:t>
            </a:r>
            <a:endParaRPr/>
          </a:p>
        </p:txBody>
      </p:sp>
      <p:sp>
        <p:nvSpPr>
          <p:cNvPr id="11287" name="Google Shape;11287;p28"/>
          <p:cNvSpPr txBox="1">
            <a:spLocks noGrp="1"/>
          </p:cNvSpPr>
          <p:nvPr>
            <p:ph type="title" idx="2"/>
          </p:nvPr>
        </p:nvSpPr>
        <p:spPr>
          <a:xfrm>
            <a:off x="713225" y="1329725"/>
            <a:ext cx="3792900" cy="11730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2000"/>
              <a:buNone/>
            </a:pPr>
            <a:r>
              <a:rPr lang="en-US"/>
              <a:t>02</a:t>
            </a:r>
            <a:endParaRPr/>
          </a:p>
        </p:txBody>
      </p:sp>
      <p:sp>
        <p:nvSpPr>
          <p:cNvPr id="11288" name="Google Shape;11288;p28"/>
          <p:cNvSpPr txBox="1">
            <a:spLocks noGrp="1"/>
          </p:cNvSpPr>
          <p:nvPr>
            <p:ph type="subTitle" idx="1"/>
          </p:nvPr>
        </p:nvSpPr>
        <p:spPr>
          <a:xfrm>
            <a:off x="713225" y="3297450"/>
            <a:ext cx="3792900" cy="516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SzPts val="1400"/>
              <a:buNone/>
            </a:pPr>
            <a:r>
              <a:rPr lang="en-US">
                <a:solidFill>
                  <a:schemeClr val="lt2"/>
                </a:solidFill>
              </a:rPr>
              <a:t>Baca arahan bagi tugasan penilaian berterusan di slides sebelah.</a:t>
            </a:r>
            <a:endParaRPr>
              <a:solidFill>
                <a:schemeClr val="lt2"/>
              </a:solidFill>
            </a:endParaRPr>
          </a:p>
        </p:txBody>
      </p:sp>
      <p:grpSp>
        <p:nvGrpSpPr>
          <p:cNvPr id="11289" name="Google Shape;11289;p28"/>
          <p:cNvGrpSpPr/>
          <p:nvPr/>
        </p:nvGrpSpPr>
        <p:grpSpPr>
          <a:xfrm flipH="1">
            <a:off x="4277515" y="945096"/>
            <a:ext cx="3924626" cy="3371053"/>
            <a:chOff x="1774025" y="1561325"/>
            <a:chExt cx="2297925" cy="1973800"/>
          </a:xfrm>
        </p:grpSpPr>
        <p:sp>
          <p:nvSpPr>
            <p:cNvPr id="11290" name="Google Shape;11290;p28"/>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28"/>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28"/>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28"/>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28"/>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28"/>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28"/>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7" name="Google Shape;11297;p28"/>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8" name="Google Shape;11298;p28"/>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28"/>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28"/>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28"/>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28"/>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28"/>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28"/>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28"/>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p28"/>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28"/>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28"/>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28"/>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28"/>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28"/>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28"/>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28"/>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28"/>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28"/>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28"/>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28"/>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28"/>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28"/>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28"/>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28"/>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28"/>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28"/>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28"/>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28"/>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28"/>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28"/>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28"/>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28"/>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28"/>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p28"/>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2" name="Google Shape;11332;p28"/>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28"/>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28"/>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28"/>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28"/>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28"/>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28"/>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28"/>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28"/>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28"/>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28"/>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28"/>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28"/>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28"/>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28"/>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28"/>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28"/>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28"/>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28"/>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28"/>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28"/>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p28"/>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28"/>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28"/>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28"/>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28"/>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28"/>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28"/>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28"/>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p28"/>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28"/>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28"/>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28"/>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28"/>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28"/>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28"/>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28"/>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28"/>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28"/>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28"/>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28"/>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28"/>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p28"/>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5" name="Google Shape;11375;p28"/>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28"/>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28"/>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28"/>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28"/>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28"/>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28"/>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28"/>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28"/>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28"/>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28"/>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6" name="Google Shape;11386;p28"/>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7" name="Google Shape;11387;p28"/>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28"/>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28"/>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28"/>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28"/>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28"/>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28"/>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p28"/>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p28"/>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p28"/>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7" name="Google Shape;11397;p28"/>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8" name="Google Shape;11398;p28"/>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p28"/>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28"/>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28"/>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28"/>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28"/>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28"/>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28"/>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28"/>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28"/>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28"/>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28"/>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28"/>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28"/>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28"/>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28"/>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28"/>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28"/>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p28"/>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28"/>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28"/>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28"/>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p28"/>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1" name="Google Shape;11421;p28"/>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28"/>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28"/>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28"/>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28"/>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28"/>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28"/>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p28"/>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28"/>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28"/>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28"/>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28"/>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3" name="Google Shape;11433;p28"/>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28"/>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28"/>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28"/>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28"/>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28"/>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28"/>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28"/>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28"/>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28"/>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28"/>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28"/>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28"/>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28"/>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28"/>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28"/>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28"/>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28"/>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28"/>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2" name="Google Shape;11452;p28"/>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3" name="Google Shape;11453;p28"/>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28"/>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28"/>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28"/>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28"/>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28"/>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28"/>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28"/>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28"/>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28"/>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28"/>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28"/>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28"/>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28"/>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28"/>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p28"/>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p28"/>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0" name="Google Shape;11470;p28"/>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1" name="Google Shape;11471;p28"/>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p28"/>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3" name="Google Shape;11473;p28"/>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28"/>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5" name="Google Shape;11475;p28"/>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p28"/>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28"/>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28"/>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9" name="Google Shape;11479;p28"/>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p28"/>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1" name="Google Shape;11481;p28"/>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2" name="Google Shape;11482;p28"/>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28"/>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28"/>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28"/>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p28"/>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p28"/>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28"/>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p28"/>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p28"/>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28"/>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p28"/>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p28"/>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28"/>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p28"/>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6" name="Google Shape;11496;p28"/>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7" name="Google Shape;11497;p28"/>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28"/>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28"/>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28"/>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28"/>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28"/>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28"/>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28"/>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28"/>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28"/>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28"/>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28"/>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28"/>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28"/>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28"/>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28"/>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p28"/>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28"/>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28"/>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28"/>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28"/>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28"/>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28"/>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28"/>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28"/>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28"/>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28"/>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28"/>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28"/>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p28"/>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28"/>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p28"/>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p28"/>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28"/>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p28"/>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28"/>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28"/>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28"/>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28"/>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28"/>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28"/>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28"/>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28"/>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28"/>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28"/>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28"/>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28"/>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4" name="Google Shape;11544;p28"/>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5" name="Google Shape;11545;p28"/>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28"/>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28"/>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p28"/>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p28"/>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28"/>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28"/>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2" name="Google Shape;11552;p28"/>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3" name="Google Shape;11553;p28"/>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p28"/>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28"/>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28"/>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7" name="Google Shape;11557;p28"/>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8" name="Google Shape;11558;p28"/>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28"/>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0" name="Google Shape;11560;p28"/>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1" name="Google Shape;11561;p28"/>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2" name="Google Shape;11562;p28"/>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p28"/>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28"/>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p28"/>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28"/>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28"/>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p28"/>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9" name="Google Shape;11569;p28"/>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p28"/>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28"/>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2" name="Google Shape;11572;p28"/>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3" name="Google Shape;11573;p28"/>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28"/>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578"/>
        <p:cNvGrpSpPr/>
        <p:nvPr/>
      </p:nvGrpSpPr>
      <p:grpSpPr>
        <a:xfrm>
          <a:off x="0" y="0"/>
          <a:ext cx="0" cy="0"/>
          <a:chOff x="0" y="0"/>
          <a:chExt cx="0" cy="0"/>
        </a:xfrm>
      </p:grpSpPr>
      <p:sp>
        <p:nvSpPr>
          <p:cNvPr id="11579" name="Google Shape;11579;p29"/>
          <p:cNvSpPr txBox="1">
            <a:spLocks noGrp="1"/>
          </p:cNvSpPr>
          <p:nvPr>
            <p:ph type="body" idx="1"/>
          </p:nvPr>
        </p:nvSpPr>
        <p:spPr>
          <a:xfrm>
            <a:off x="713225" y="1163275"/>
            <a:ext cx="3858900" cy="34362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US" sz="1800" b="1">
                <a:solidFill>
                  <a:schemeClr val="dk2"/>
                </a:solidFill>
                <a:latin typeface="Merriweather"/>
                <a:ea typeface="Merriweather"/>
                <a:cs typeface="Merriweather"/>
                <a:sym typeface="Merriweather"/>
              </a:rPr>
              <a:t>Genres</a:t>
            </a:r>
            <a:endParaRPr sz="1800" b="1">
              <a:solidFill>
                <a:schemeClr val="dk2"/>
              </a:solidFill>
              <a:latin typeface="Merriweather"/>
              <a:ea typeface="Merriweather"/>
              <a:cs typeface="Merriweather"/>
              <a:sym typeface="Merriweather"/>
            </a:endParaRPr>
          </a:p>
          <a:p>
            <a:pPr marL="457200" lvl="0" indent="-317500" algn="l" rtl="0">
              <a:lnSpc>
                <a:spcPct val="100000"/>
              </a:lnSpc>
              <a:spcBef>
                <a:spcPts val="1600"/>
              </a:spcBef>
              <a:spcAft>
                <a:spcPts val="0"/>
              </a:spcAft>
              <a:buClr>
                <a:schemeClr val="dk1"/>
              </a:buClr>
              <a:buSzPts val="1400"/>
              <a:buFont typeface="Livvic"/>
              <a:buChar char="●"/>
            </a:pPr>
            <a:r>
              <a:rPr lang="en-US">
                <a:solidFill>
                  <a:schemeClr val="hlink"/>
                </a:solidFill>
              </a:rPr>
              <a:t>Drama pendek (lakonan)</a:t>
            </a:r>
            <a:endParaRPr/>
          </a:p>
          <a:p>
            <a:pPr marL="457200" lvl="0" indent="-317500" algn="l" rtl="0">
              <a:lnSpc>
                <a:spcPct val="100000"/>
              </a:lnSpc>
              <a:spcBef>
                <a:spcPts val="0"/>
              </a:spcBef>
              <a:spcAft>
                <a:spcPts val="0"/>
              </a:spcAft>
              <a:buClr>
                <a:schemeClr val="dk1"/>
              </a:buClr>
              <a:buSzPts val="1400"/>
              <a:buFont typeface="Livvic"/>
              <a:buChar char="●"/>
            </a:pPr>
            <a:r>
              <a:rPr lang="en-US">
                <a:solidFill>
                  <a:schemeClr val="hlink"/>
                </a:solidFill>
              </a:rPr>
              <a:t>Dokumentari singkat</a:t>
            </a:r>
            <a:endParaRPr/>
          </a:p>
          <a:p>
            <a:pPr marL="457200" lvl="0" indent="-317500" algn="l" rtl="0">
              <a:lnSpc>
                <a:spcPct val="100000"/>
              </a:lnSpc>
              <a:spcBef>
                <a:spcPts val="0"/>
              </a:spcBef>
              <a:spcAft>
                <a:spcPts val="0"/>
              </a:spcAft>
              <a:buClr>
                <a:schemeClr val="dk1"/>
              </a:buClr>
              <a:buSzPts val="1400"/>
              <a:buFont typeface="Livvic"/>
              <a:buChar char="●"/>
            </a:pPr>
            <a:r>
              <a:rPr lang="en-US">
                <a:solidFill>
                  <a:schemeClr val="hlink"/>
                </a:solidFill>
              </a:rPr>
              <a:t>Voice over</a:t>
            </a:r>
            <a:endParaRPr/>
          </a:p>
          <a:p>
            <a:pPr marL="457200" lvl="0" indent="-317500" algn="l" rtl="0">
              <a:lnSpc>
                <a:spcPct val="100000"/>
              </a:lnSpc>
              <a:spcBef>
                <a:spcPts val="0"/>
              </a:spcBef>
              <a:spcAft>
                <a:spcPts val="0"/>
              </a:spcAft>
              <a:buClr>
                <a:schemeClr val="dk1"/>
              </a:buClr>
              <a:buSzPts val="1400"/>
              <a:buFont typeface="Livvic"/>
              <a:buChar char="●"/>
            </a:pPr>
            <a:r>
              <a:rPr lang="en-US">
                <a:solidFill>
                  <a:schemeClr val="hlink"/>
                </a:solidFill>
              </a:rPr>
              <a:t>Klip gambar</a:t>
            </a:r>
            <a:endParaRPr/>
          </a:p>
          <a:p>
            <a:pPr marL="457200" lvl="0" indent="-228600" algn="l" rtl="0">
              <a:lnSpc>
                <a:spcPct val="100000"/>
              </a:lnSpc>
              <a:spcBef>
                <a:spcPts val="0"/>
              </a:spcBef>
              <a:spcAft>
                <a:spcPts val="0"/>
              </a:spcAft>
              <a:buClr>
                <a:schemeClr val="dk1"/>
              </a:buClr>
              <a:buSzPts val="1400"/>
              <a:buFont typeface="Livvic"/>
              <a:buNone/>
            </a:pPr>
            <a:endParaRPr/>
          </a:p>
        </p:txBody>
      </p:sp>
      <p:sp>
        <p:nvSpPr>
          <p:cNvPr id="11580" name="Google Shape;11580;p29"/>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a:latin typeface="Merriweather"/>
                <a:ea typeface="Merriweather"/>
                <a:cs typeface="Merriweather"/>
                <a:sym typeface="Merriweather"/>
              </a:rPr>
              <a:t>Penilaian Berterusan: PROJEK (40%)</a:t>
            </a:r>
            <a:endParaRPr>
              <a:latin typeface="Merriweather"/>
              <a:ea typeface="Merriweather"/>
              <a:cs typeface="Merriweather"/>
              <a:sym typeface="Merriweather"/>
            </a:endParaRPr>
          </a:p>
        </p:txBody>
      </p:sp>
      <p:sp>
        <p:nvSpPr>
          <p:cNvPr id="11581" name="Google Shape;11581;p29"/>
          <p:cNvSpPr txBox="1">
            <a:spLocks noGrp="1"/>
          </p:cNvSpPr>
          <p:nvPr>
            <p:ph type="body" idx="2"/>
          </p:nvPr>
        </p:nvSpPr>
        <p:spPr>
          <a:xfrm>
            <a:off x="4572125" y="1163275"/>
            <a:ext cx="3858900" cy="34362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US" sz="1800" b="1">
                <a:solidFill>
                  <a:schemeClr val="dk2"/>
                </a:solidFill>
                <a:latin typeface="Merriweather"/>
                <a:ea typeface="Merriweather"/>
                <a:cs typeface="Merriweather"/>
                <a:sym typeface="Merriweather"/>
              </a:rPr>
              <a:t>Arahan</a:t>
            </a:r>
            <a:endParaRPr sz="1800" b="1">
              <a:solidFill>
                <a:schemeClr val="dk2"/>
              </a:solidFill>
              <a:latin typeface="Merriweather"/>
              <a:ea typeface="Merriweather"/>
              <a:cs typeface="Merriweather"/>
              <a:sym typeface="Merriweather"/>
            </a:endParaRPr>
          </a:p>
          <a:p>
            <a:pPr marL="457200" lvl="0" indent="-317500" algn="l" rtl="0">
              <a:lnSpc>
                <a:spcPct val="100000"/>
              </a:lnSpc>
              <a:spcBef>
                <a:spcPts val="1600"/>
              </a:spcBef>
              <a:spcAft>
                <a:spcPts val="0"/>
              </a:spcAft>
              <a:buClr>
                <a:schemeClr val="dk1"/>
              </a:buClr>
              <a:buSzPts val="1400"/>
              <a:buFont typeface="Livvic"/>
              <a:buChar char="●"/>
            </a:pPr>
            <a:r>
              <a:rPr lang="en-US"/>
              <a:t>Hasilkan sebuah video pendek dalam durasi 3 hingga 5 minit.</a:t>
            </a:r>
            <a:endParaRPr/>
          </a:p>
          <a:p>
            <a:pPr marL="457200" lvl="0" indent="-317500" algn="l" rtl="0">
              <a:lnSpc>
                <a:spcPct val="100000"/>
              </a:lnSpc>
              <a:spcBef>
                <a:spcPts val="0"/>
              </a:spcBef>
              <a:spcAft>
                <a:spcPts val="0"/>
              </a:spcAft>
              <a:buClr>
                <a:schemeClr val="dk1"/>
              </a:buClr>
              <a:buSzPts val="1400"/>
              <a:buFont typeface="Livvic"/>
              <a:buChar char="●"/>
            </a:pPr>
            <a:r>
              <a:rPr lang="en-US"/>
              <a:t>Pilih sebarang genre yang sesuai mengikut tajuk yang diberikan.</a:t>
            </a:r>
            <a:endParaRPr/>
          </a:p>
          <a:p>
            <a:pPr marL="457200" lvl="0" indent="-317500" algn="l" rtl="0">
              <a:lnSpc>
                <a:spcPct val="100000"/>
              </a:lnSpc>
              <a:spcBef>
                <a:spcPts val="0"/>
              </a:spcBef>
              <a:spcAft>
                <a:spcPts val="0"/>
              </a:spcAft>
              <a:buClr>
                <a:schemeClr val="dk1"/>
              </a:buClr>
              <a:buSzPts val="1400"/>
              <a:buFont typeface="Livvic"/>
              <a:buChar char="●"/>
            </a:pPr>
            <a:r>
              <a:rPr lang="en-US"/>
              <a:t>Rujuk rubrik dan perincian arahan tugas yang akan diberikan oleh pensyarah kelas.</a:t>
            </a:r>
            <a:endParaRPr/>
          </a:p>
        </p:txBody>
      </p:sp>
      <p:grpSp>
        <p:nvGrpSpPr>
          <p:cNvPr id="11582" name="Google Shape;11582;p29"/>
          <p:cNvGrpSpPr/>
          <p:nvPr/>
        </p:nvGrpSpPr>
        <p:grpSpPr>
          <a:xfrm>
            <a:off x="2054223" y="4675750"/>
            <a:ext cx="5035502" cy="1842426"/>
            <a:chOff x="2048150" y="1951500"/>
            <a:chExt cx="3702575" cy="1354725"/>
          </a:xfrm>
        </p:grpSpPr>
        <p:sp>
          <p:nvSpPr>
            <p:cNvPr id="11583" name="Google Shape;11583;p29"/>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29"/>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29"/>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29"/>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7" name="Google Shape;11587;p29"/>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8" name="Google Shape;11588;p29"/>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29"/>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29"/>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29"/>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29"/>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29"/>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29"/>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5" name="Google Shape;11595;p29"/>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p29"/>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29"/>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p29"/>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p29"/>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p29"/>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p29"/>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2" name="Google Shape;11602;p29"/>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3" name="Google Shape;11603;p29"/>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29"/>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p29"/>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p29"/>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29"/>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29"/>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29"/>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29"/>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29"/>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29"/>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29"/>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4" name="Google Shape;11614;p29"/>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5" name="Google Shape;11615;p29"/>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p29"/>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p29"/>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29"/>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29"/>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29"/>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29"/>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2" name="Google Shape;11622;p29"/>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p29"/>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29"/>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29"/>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29"/>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29"/>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29"/>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29"/>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29"/>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29"/>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29"/>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29"/>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29"/>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29"/>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29"/>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29"/>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29"/>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29"/>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29"/>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29"/>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29"/>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29"/>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29"/>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29"/>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29"/>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29"/>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29"/>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29"/>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29"/>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29"/>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p29"/>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3" name="Google Shape;11653;p29"/>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p29"/>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29"/>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29"/>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29"/>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29"/>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29"/>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29"/>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29"/>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29"/>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29"/>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29"/>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29"/>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29"/>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29"/>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29"/>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29"/>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29"/>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29"/>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2" name="Google Shape;11672;p29"/>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3" name="Google Shape;11673;p29"/>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4" name="Google Shape;11674;p29"/>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p29"/>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6" name="Google Shape;11676;p29"/>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7" name="Google Shape;11677;p29"/>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29"/>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p29"/>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p29"/>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p29"/>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p29"/>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29"/>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29"/>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29"/>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29"/>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29"/>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29"/>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29"/>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29"/>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p29"/>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p29"/>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29"/>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29"/>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29"/>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29"/>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29"/>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29"/>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29"/>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29"/>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29"/>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29"/>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29"/>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29"/>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29"/>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29"/>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29"/>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29"/>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p29"/>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29"/>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29"/>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29"/>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29"/>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29"/>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29"/>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29"/>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29"/>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29"/>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p29"/>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29"/>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29"/>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29"/>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29"/>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29"/>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29"/>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29"/>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29"/>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29"/>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29"/>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29"/>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29"/>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29"/>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29"/>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29"/>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29"/>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29"/>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29"/>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29"/>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29"/>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29"/>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29"/>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29"/>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29"/>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29"/>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5" name="Google Shape;11745;p29"/>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6" name="Google Shape;11746;p29"/>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7" name="Google Shape;11747;p29"/>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p29"/>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p29"/>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p29"/>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p29"/>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p29"/>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29"/>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29"/>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p29"/>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29"/>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29"/>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29"/>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29"/>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29"/>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29"/>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29"/>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29"/>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29"/>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29"/>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66" name="Google Shape;11766;p29"/>
          <p:cNvSpPr txBox="1">
            <a:spLocks noGrp="1"/>
          </p:cNvSpPr>
          <p:nvPr>
            <p:ph type="body" idx="1"/>
          </p:nvPr>
        </p:nvSpPr>
        <p:spPr>
          <a:xfrm>
            <a:off x="713225" y="2833450"/>
            <a:ext cx="3858900" cy="18423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US" sz="1800" b="1">
                <a:solidFill>
                  <a:schemeClr val="dk2"/>
                </a:solidFill>
                <a:latin typeface="Merriweather"/>
                <a:ea typeface="Merriweather"/>
                <a:cs typeface="Merriweather"/>
                <a:sym typeface="Merriweather"/>
              </a:rPr>
              <a:t>Aplikasi</a:t>
            </a:r>
            <a:endParaRPr sz="1800" b="1">
              <a:solidFill>
                <a:schemeClr val="dk2"/>
              </a:solidFill>
              <a:latin typeface="Merriweather"/>
              <a:ea typeface="Merriweather"/>
              <a:cs typeface="Merriweather"/>
              <a:sym typeface="Merriweather"/>
            </a:endParaRPr>
          </a:p>
          <a:p>
            <a:pPr marL="457200" lvl="0" indent="-317500" algn="l" rtl="0">
              <a:lnSpc>
                <a:spcPct val="100000"/>
              </a:lnSpc>
              <a:spcBef>
                <a:spcPts val="1600"/>
              </a:spcBef>
              <a:spcAft>
                <a:spcPts val="0"/>
              </a:spcAft>
              <a:buClr>
                <a:schemeClr val="dk1"/>
              </a:buClr>
              <a:buSzPts val="1400"/>
              <a:buFont typeface="Livvic"/>
              <a:buChar char="●"/>
            </a:pPr>
            <a:r>
              <a:rPr lang="en-US">
                <a:solidFill>
                  <a:schemeClr val="hlink"/>
                </a:solidFill>
              </a:rPr>
              <a:t>Kinemaster</a:t>
            </a:r>
            <a:endParaRPr/>
          </a:p>
          <a:p>
            <a:pPr marL="457200" lvl="0" indent="-317500" algn="l" rtl="0">
              <a:lnSpc>
                <a:spcPct val="100000"/>
              </a:lnSpc>
              <a:spcBef>
                <a:spcPts val="0"/>
              </a:spcBef>
              <a:spcAft>
                <a:spcPts val="0"/>
              </a:spcAft>
              <a:buClr>
                <a:schemeClr val="dk1"/>
              </a:buClr>
              <a:buSzPts val="1400"/>
              <a:buFont typeface="Livvic"/>
              <a:buChar char="●"/>
            </a:pPr>
            <a:r>
              <a:rPr lang="en-US">
                <a:solidFill>
                  <a:schemeClr val="hlink"/>
                </a:solidFill>
              </a:rPr>
              <a:t>Filmora</a:t>
            </a:r>
            <a:endParaRPr/>
          </a:p>
          <a:p>
            <a:pPr marL="457200" lvl="0" indent="-317500" algn="l" rtl="0">
              <a:lnSpc>
                <a:spcPct val="100000"/>
              </a:lnSpc>
              <a:spcBef>
                <a:spcPts val="0"/>
              </a:spcBef>
              <a:spcAft>
                <a:spcPts val="0"/>
              </a:spcAft>
              <a:buClr>
                <a:schemeClr val="dk1"/>
              </a:buClr>
              <a:buSzPts val="1400"/>
              <a:buFont typeface="Livvic"/>
              <a:buChar char="●"/>
            </a:pPr>
            <a:r>
              <a:rPr lang="en-US">
                <a:solidFill>
                  <a:schemeClr val="hlink"/>
                </a:solidFill>
              </a:rPr>
              <a:t>Quik</a:t>
            </a:r>
            <a:endParaRPr/>
          </a:p>
          <a:p>
            <a:pPr marL="457200" lvl="0" indent="-317500" algn="l" rtl="0">
              <a:lnSpc>
                <a:spcPct val="100000"/>
              </a:lnSpc>
              <a:spcBef>
                <a:spcPts val="0"/>
              </a:spcBef>
              <a:spcAft>
                <a:spcPts val="0"/>
              </a:spcAft>
              <a:buClr>
                <a:schemeClr val="dk1"/>
              </a:buClr>
              <a:buSzPts val="1400"/>
              <a:buFont typeface="Livvic"/>
              <a:buChar char="●"/>
            </a:pPr>
            <a:r>
              <a:rPr lang="en-US">
                <a:solidFill>
                  <a:schemeClr val="hlink"/>
                </a:solidFill>
              </a:rPr>
              <a:t>Adobe dll</a:t>
            </a:r>
            <a:endParaRPr/>
          </a:p>
          <a:p>
            <a:pPr marL="457200" lvl="0" indent="-228600" algn="l" rtl="0">
              <a:lnSpc>
                <a:spcPct val="100000"/>
              </a:lnSpc>
              <a:spcBef>
                <a:spcPts val="0"/>
              </a:spcBef>
              <a:spcAft>
                <a:spcPts val="0"/>
              </a:spcAft>
              <a:buClr>
                <a:schemeClr val="dk1"/>
              </a:buClr>
              <a:buSzPts val="1400"/>
              <a:buFont typeface="Livvic"/>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4058"/>
        <p:cNvGrpSpPr/>
        <p:nvPr/>
      </p:nvGrpSpPr>
      <p:grpSpPr>
        <a:xfrm>
          <a:off x="0" y="0"/>
          <a:ext cx="0" cy="0"/>
          <a:chOff x="0" y="0"/>
          <a:chExt cx="0" cy="0"/>
        </a:xfrm>
      </p:grpSpPr>
      <p:grpSp>
        <p:nvGrpSpPr>
          <p:cNvPr id="14059" name="Google Shape;14059;p58"/>
          <p:cNvGrpSpPr/>
          <p:nvPr/>
        </p:nvGrpSpPr>
        <p:grpSpPr>
          <a:xfrm>
            <a:off x="7762778" y="2822441"/>
            <a:ext cx="2203087" cy="2256802"/>
            <a:chOff x="3119125" y="1476475"/>
            <a:chExt cx="2063975" cy="2114100"/>
          </a:xfrm>
        </p:grpSpPr>
        <p:sp>
          <p:nvSpPr>
            <p:cNvPr id="14060" name="Google Shape;14060;p58"/>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58"/>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58"/>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58"/>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58"/>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58"/>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58"/>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58"/>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58"/>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58"/>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58"/>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58"/>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58"/>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58"/>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58"/>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58"/>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58"/>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58"/>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58"/>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58"/>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58"/>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58"/>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58"/>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58"/>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58"/>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58"/>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58"/>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58"/>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58"/>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58"/>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58"/>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58"/>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58"/>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58"/>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58"/>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58"/>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58"/>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58"/>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58"/>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58"/>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58"/>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58"/>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58"/>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58"/>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58"/>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58"/>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58"/>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58"/>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58"/>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58"/>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58"/>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8"/>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8"/>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8"/>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8"/>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8"/>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8"/>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8"/>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8"/>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8"/>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8"/>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8"/>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58"/>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58"/>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8"/>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8"/>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8"/>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8"/>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8"/>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8"/>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8"/>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8"/>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8"/>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8"/>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8"/>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58"/>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58"/>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58"/>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58"/>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58"/>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58"/>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58"/>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58"/>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58"/>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58"/>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58"/>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58"/>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58"/>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58"/>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58"/>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58"/>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58"/>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58"/>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58"/>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58"/>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58"/>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58"/>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58"/>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58"/>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58"/>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58"/>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58"/>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58"/>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58"/>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58"/>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58"/>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58"/>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58"/>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58"/>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58"/>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58"/>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58"/>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58"/>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58"/>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58"/>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58"/>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58"/>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58"/>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58"/>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58"/>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58"/>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58"/>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58"/>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58"/>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58"/>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58"/>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58"/>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58"/>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58"/>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58"/>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58"/>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58"/>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58"/>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58"/>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58"/>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58"/>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58"/>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58"/>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58"/>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58"/>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58"/>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58"/>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58"/>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58"/>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58"/>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58"/>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58"/>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58"/>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58"/>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58"/>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58"/>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58"/>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58"/>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58"/>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58"/>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58"/>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58"/>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58"/>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58"/>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58"/>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58"/>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58"/>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58"/>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58"/>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58"/>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58"/>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58"/>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58"/>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58"/>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58"/>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58"/>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58"/>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58"/>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58"/>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58"/>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58"/>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58"/>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58"/>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58"/>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58"/>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58"/>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58"/>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58"/>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58"/>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58"/>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58"/>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58"/>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58"/>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58"/>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58"/>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58"/>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58"/>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58"/>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58"/>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58"/>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58"/>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58"/>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58"/>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58"/>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58"/>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58"/>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58"/>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58"/>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58"/>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58"/>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58"/>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58"/>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58"/>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58"/>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58"/>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58"/>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58"/>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58"/>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58"/>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58"/>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58"/>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58"/>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58"/>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58"/>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58"/>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58"/>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58"/>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58"/>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58"/>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58"/>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58"/>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58"/>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58"/>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58"/>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58"/>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58"/>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58"/>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58"/>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58"/>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58"/>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58"/>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58"/>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58"/>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58"/>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58"/>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58"/>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58"/>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58"/>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58"/>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58"/>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58"/>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58"/>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58"/>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58"/>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58"/>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58"/>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58"/>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58"/>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58"/>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58"/>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58"/>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58"/>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58"/>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58"/>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58"/>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58"/>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58"/>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58"/>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58"/>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58"/>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58"/>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58"/>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58"/>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58"/>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58"/>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58"/>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58"/>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58"/>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58"/>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58"/>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58"/>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58"/>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58"/>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58"/>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58"/>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58"/>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58"/>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58"/>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58"/>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58"/>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58"/>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58"/>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58"/>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58"/>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58"/>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58"/>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58"/>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58"/>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58"/>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58"/>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58"/>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58"/>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58"/>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58"/>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58"/>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58"/>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58"/>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58"/>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58"/>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58"/>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58"/>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58"/>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58"/>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58"/>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58"/>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58"/>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58"/>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58"/>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58"/>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58"/>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58"/>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58"/>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58"/>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58"/>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58"/>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58"/>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58"/>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58"/>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58"/>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58"/>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58"/>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58"/>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58"/>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58"/>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58"/>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58"/>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58"/>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58"/>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58"/>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58"/>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58"/>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58"/>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58"/>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58"/>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58"/>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58"/>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58"/>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58"/>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58"/>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58"/>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58"/>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58"/>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58"/>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58"/>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58"/>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58"/>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58"/>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58"/>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58"/>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58"/>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58"/>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58"/>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58"/>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58"/>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58"/>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58"/>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58"/>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58"/>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58"/>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58"/>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58"/>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58"/>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58"/>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58"/>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58"/>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58"/>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58"/>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58"/>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58"/>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58"/>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58"/>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58"/>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58"/>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58"/>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58"/>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58"/>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58"/>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58"/>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58"/>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58"/>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58"/>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58"/>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58"/>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58"/>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58"/>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58"/>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58"/>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58"/>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58"/>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58"/>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58"/>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58"/>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58"/>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58"/>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58"/>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58"/>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58"/>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58"/>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58"/>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58"/>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58"/>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58"/>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58"/>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58"/>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58"/>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58"/>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58"/>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58"/>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58"/>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58"/>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58"/>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58"/>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58"/>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58"/>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58"/>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58"/>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58"/>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58"/>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58"/>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58"/>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58"/>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58"/>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58"/>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58"/>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58"/>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58"/>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58"/>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58"/>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58"/>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58"/>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58"/>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58"/>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58"/>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58"/>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58"/>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58"/>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58"/>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58"/>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58"/>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58"/>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58"/>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58"/>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58"/>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58"/>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58"/>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58"/>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58"/>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58"/>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58"/>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58"/>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58"/>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58"/>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58"/>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58"/>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58"/>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58"/>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58"/>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58"/>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58"/>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58"/>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58"/>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58"/>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58"/>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58"/>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58"/>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58"/>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58"/>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58"/>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58"/>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58"/>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58"/>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58"/>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58"/>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58"/>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58"/>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58"/>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58"/>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58"/>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58"/>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58"/>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58"/>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58"/>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58"/>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58"/>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58"/>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58"/>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58"/>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58"/>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58"/>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58"/>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58"/>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58"/>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58"/>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58"/>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58"/>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58"/>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58"/>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58"/>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58"/>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58"/>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58"/>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58"/>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58"/>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58"/>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58"/>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58"/>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58"/>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58"/>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58"/>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58"/>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58"/>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58"/>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58"/>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58"/>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58"/>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58"/>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58"/>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58"/>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58"/>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58"/>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58"/>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58"/>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58"/>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58"/>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58"/>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58"/>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58"/>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58"/>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58"/>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58"/>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58"/>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58"/>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58"/>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58"/>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58"/>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58"/>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58"/>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58"/>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58"/>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58"/>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58"/>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58"/>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58"/>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58"/>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58"/>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58"/>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58"/>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58"/>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58"/>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58"/>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58"/>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58"/>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58"/>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58"/>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58"/>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58"/>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58"/>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58"/>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58"/>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58"/>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58"/>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58"/>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58"/>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58"/>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58"/>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58"/>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58"/>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58"/>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58"/>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58"/>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58"/>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58"/>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58"/>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58"/>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58"/>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58"/>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58"/>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58"/>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58"/>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58"/>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58"/>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58"/>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58"/>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58"/>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58"/>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58"/>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58"/>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58"/>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58"/>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58"/>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58"/>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58"/>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58"/>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58"/>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58"/>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58"/>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58"/>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58"/>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58"/>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58"/>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58"/>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58"/>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58"/>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58"/>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58"/>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58"/>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58"/>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58"/>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58"/>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58"/>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58"/>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58"/>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58"/>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58"/>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58"/>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58"/>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58"/>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58"/>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58"/>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58"/>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58"/>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58"/>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58"/>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58"/>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58"/>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58"/>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58"/>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58"/>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58"/>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58"/>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58"/>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58"/>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58"/>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58"/>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58"/>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58"/>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58"/>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58"/>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58"/>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58"/>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58"/>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58"/>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58"/>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58"/>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58"/>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58"/>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58"/>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58"/>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58"/>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58"/>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58"/>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58"/>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58"/>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58"/>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58"/>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58"/>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58"/>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58"/>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58"/>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58"/>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58"/>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58"/>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58"/>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58"/>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58"/>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58"/>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58"/>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58"/>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58"/>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58"/>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58"/>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58"/>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58"/>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58"/>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58"/>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58"/>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58"/>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58"/>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58"/>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58"/>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58"/>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58"/>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58"/>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58"/>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58"/>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58"/>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58"/>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58"/>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58"/>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58"/>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58"/>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58"/>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58"/>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58"/>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58"/>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58"/>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58"/>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58"/>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58"/>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58"/>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58"/>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58"/>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58"/>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58"/>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58"/>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58"/>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58"/>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58"/>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58"/>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58"/>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58"/>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58"/>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58"/>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58"/>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58"/>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58"/>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58"/>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58"/>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58"/>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58"/>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58"/>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58"/>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58"/>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58"/>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58"/>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58"/>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58"/>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58"/>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58"/>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58"/>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58"/>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58"/>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58"/>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58"/>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58"/>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58"/>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58"/>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58"/>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58"/>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58"/>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58"/>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58"/>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58"/>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58"/>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58"/>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58"/>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58"/>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58"/>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58"/>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58"/>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58"/>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58"/>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58"/>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58"/>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58"/>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58"/>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58"/>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58"/>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58"/>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58"/>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58"/>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58"/>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58"/>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58"/>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58"/>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58"/>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58"/>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58"/>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58"/>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58"/>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58"/>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58"/>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58"/>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58"/>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58"/>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58"/>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58"/>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58"/>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58"/>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58"/>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58"/>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58"/>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58"/>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58"/>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58"/>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58"/>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58"/>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58"/>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58"/>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58"/>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58"/>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58"/>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58"/>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58"/>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58"/>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58"/>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58"/>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58"/>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58"/>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58"/>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58"/>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58"/>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58"/>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58"/>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58"/>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58"/>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58"/>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58"/>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58"/>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58"/>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58"/>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58"/>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58"/>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58"/>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58"/>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58"/>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58"/>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58"/>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58"/>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58"/>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58"/>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58"/>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58"/>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58"/>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58"/>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58"/>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58"/>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58"/>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58"/>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58"/>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58"/>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58"/>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58"/>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58"/>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58"/>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58"/>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58"/>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58"/>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58"/>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58"/>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58"/>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58"/>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58"/>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58"/>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58"/>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58"/>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58"/>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58"/>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58"/>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58"/>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58"/>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58"/>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58"/>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58"/>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58"/>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58"/>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58"/>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58"/>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58"/>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58"/>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58"/>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58"/>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58"/>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58"/>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58"/>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58"/>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58"/>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58"/>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58"/>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58"/>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58"/>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58"/>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58"/>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58"/>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58"/>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58"/>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58"/>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58"/>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58"/>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58"/>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58"/>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58"/>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58"/>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58"/>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58"/>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58"/>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58"/>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58"/>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58"/>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58"/>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58"/>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58"/>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58"/>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58"/>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58"/>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58"/>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58"/>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58"/>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58"/>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58"/>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58"/>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58"/>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58"/>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58"/>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58"/>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58"/>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58"/>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58"/>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58"/>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58"/>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58"/>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58"/>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58"/>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58"/>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58"/>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58"/>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58"/>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58"/>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58"/>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58"/>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58"/>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58"/>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58"/>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58"/>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58"/>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58"/>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58"/>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58"/>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58"/>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58"/>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58"/>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58"/>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58"/>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58"/>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58"/>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58"/>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58"/>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58"/>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58"/>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58"/>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58"/>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58"/>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58"/>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58"/>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58"/>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58"/>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58"/>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58"/>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58"/>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58"/>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58"/>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58"/>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58"/>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58"/>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58"/>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58"/>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58"/>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58"/>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58"/>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58"/>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58"/>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58"/>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58"/>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58"/>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58"/>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58"/>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58"/>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58"/>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58"/>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58"/>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58"/>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58"/>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58"/>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58"/>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58"/>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58"/>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58"/>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58"/>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58"/>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58"/>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58"/>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58"/>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58"/>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58"/>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58"/>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58"/>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58"/>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58"/>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58"/>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58"/>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58"/>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58"/>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58"/>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58"/>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58"/>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58"/>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58"/>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58"/>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58"/>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58"/>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58"/>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58"/>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58"/>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58"/>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58"/>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58"/>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58"/>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58"/>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58"/>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58"/>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58"/>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58"/>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58"/>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58"/>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58"/>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58"/>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58"/>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58"/>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58"/>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58"/>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58"/>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58"/>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58"/>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58"/>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58"/>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58"/>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58"/>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58"/>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58"/>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58"/>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58"/>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58"/>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58"/>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58"/>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58"/>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58"/>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58"/>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58"/>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58"/>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58"/>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58"/>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58"/>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58"/>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58"/>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58"/>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58"/>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58"/>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58"/>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58"/>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58"/>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58"/>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58"/>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58"/>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58"/>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58"/>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58"/>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58"/>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58"/>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58"/>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58"/>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58"/>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58"/>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58"/>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58"/>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58"/>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58"/>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58"/>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58"/>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58"/>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58"/>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58"/>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58"/>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58"/>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58"/>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58"/>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58"/>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58"/>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58"/>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58"/>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58"/>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58"/>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58"/>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58"/>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58"/>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58"/>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58"/>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58"/>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58"/>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58"/>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58"/>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58"/>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58"/>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58"/>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58"/>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58"/>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58"/>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58"/>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58"/>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58"/>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58"/>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58"/>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58"/>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58"/>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58"/>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58"/>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58"/>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58"/>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58"/>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58"/>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58"/>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58"/>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58"/>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58"/>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58"/>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58"/>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58"/>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58"/>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58"/>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58"/>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58"/>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58"/>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58"/>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58"/>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58"/>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58"/>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58"/>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58"/>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58"/>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58"/>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58"/>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58"/>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58"/>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58"/>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58"/>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58"/>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58"/>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58"/>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58"/>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58"/>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58"/>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58"/>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58"/>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58"/>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58"/>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58"/>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58"/>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58"/>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58"/>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58"/>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58"/>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58"/>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58"/>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58"/>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58"/>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58"/>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58"/>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58"/>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58"/>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58"/>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58"/>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58"/>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58"/>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58"/>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58"/>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58"/>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58"/>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58"/>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58"/>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58"/>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58"/>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58"/>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58"/>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58"/>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58"/>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58"/>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58"/>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58"/>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58"/>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58"/>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58"/>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58"/>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58"/>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58"/>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58"/>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58"/>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58"/>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58"/>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58"/>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58"/>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58"/>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58"/>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58"/>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58"/>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58"/>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58"/>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58"/>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58"/>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58"/>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58"/>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58"/>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58"/>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58"/>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58"/>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58"/>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58"/>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58"/>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58"/>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58"/>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58"/>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58"/>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58"/>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58"/>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58"/>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58"/>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58"/>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58"/>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81" name="Google Shape;15281;p58"/>
          <p:cNvSpPr/>
          <p:nvPr/>
        </p:nvSpPr>
        <p:spPr>
          <a:xfrm rot="-487663">
            <a:off x="-442127" y="813652"/>
            <a:ext cx="2167912" cy="2754745"/>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58"/>
          <p:cNvSpPr/>
          <p:nvPr/>
        </p:nvSpPr>
        <p:spPr>
          <a:xfrm rot="-487663">
            <a:off x="-476416" y="746907"/>
            <a:ext cx="2167912" cy="2754745"/>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3" name="Google Shape;15283;p58"/>
          <p:cNvGrpSpPr/>
          <p:nvPr/>
        </p:nvGrpSpPr>
        <p:grpSpPr>
          <a:xfrm>
            <a:off x="7762778" y="2746241"/>
            <a:ext cx="2203087" cy="2256802"/>
            <a:chOff x="3119125" y="1476475"/>
            <a:chExt cx="2063975" cy="2114100"/>
          </a:xfrm>
        </p:grpSpPr>
        <p:sp>
          <p:nvSpPr>
            <p:cNvPr id="15284" name="Google Shape;15284;p58"/>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58"/>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58"/>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58"/>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58"/>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58"/>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58"/>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58"/>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58"/>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58"/>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58"/>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58"/>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58"/>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58"/>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58"/>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58"/>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58"/>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58"/>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58"/>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58"/>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58"/>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58"/>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58"/>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58"/>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58"/>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58"/>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58"/>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58"/>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58"/>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58"/>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58"/>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58"/>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58"/>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58"/>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58"/>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58"/>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58"/>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58"/>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58"/>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58"/>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58"/>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58"/>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58"/>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58"/>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58"/>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58"/>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58"/>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58"/>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58"/>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58"/>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58"/>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58"/>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58"/>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58"/>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58"/>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58"/>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58"/>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58"/>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58"/>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58"/>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58"/>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58"/>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58"/>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58"/>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58"/>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58"/>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58"/>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58"/>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58"/>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58"/>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58"/>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58"/>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58"/>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58"/>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58"/>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58"/>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58"/>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58"/>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58"/>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58"/>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58"/>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58"/>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58"/>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58"/>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58"/>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58"/>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58"/>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58"/>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58"/>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58"/>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58"/>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58"/>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58"/>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58"/>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58"/>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58"/>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58"/>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58"/>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58"/>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58"/>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58"/>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58"/>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58"/>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58"/>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58"/>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58"/>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58"/>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58"/>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58"/>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58"/>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58"/>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58"/>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58"/>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58"/>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58"/>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58"/>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58"/>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58"/>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58"/>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58"/>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58"/>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58"/>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58"/>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58"/>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58"/>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58"/>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58"/>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58"/>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58"/>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58"/>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58"/>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58"/>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58"/>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58"/>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58"/>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58"/>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58"/>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58"/>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58"/>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58"/>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58"/>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58"/>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58"/>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58"/>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58"/>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58"/>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58"/>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58"/>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58"/>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58"/>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58"/>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58"/>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58"/>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58"/>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58"/>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58"/>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58"/>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58"/>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58"/>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58"/>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58"/>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58"/>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58"/>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58"/>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58"/>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58"/>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58"/>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58"/>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58"/>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58"/>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58"/>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58"/>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58"/>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58"/>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58"/>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58"/>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58"/>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58"/>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58"/>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58"/>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58"/>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58"/>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58"/>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58"/>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58"/>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58"/>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58"/>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58"/>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58"/>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58"/>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58"/>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58"/>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58"/>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58"/>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58"/>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58"/>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58"/>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58"/>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58"/>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58"/>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58"/>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58"/>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58"/>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58"/>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58"/>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58"/>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58"/>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58"/>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58"/>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58"/>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58"/>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58"/>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58"/>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58"/>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58"/>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58"/>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58"/>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58"/>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58"/>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58"/>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58"/>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58"/>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58"/>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58"/>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58"/>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58"/>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58"/>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58"/>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58"/>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58"/>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58"/>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58"/>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58"/>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58"/>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58"/>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58"/>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58"/>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58"/>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58"/>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58"/>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58"/>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58"/>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58"/>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58"/>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58"/>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58"/>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58"/>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58"/>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58"/>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58"/>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58"/>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58"/>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58"/>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58"/>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58"/>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58"/>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58"/>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58"/>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58"/>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58"/>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58"/>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58"/>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58"/>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58"/>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58"/>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58"/>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58"/>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58"/>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58"/>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58"/>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58"/>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58"/>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58"/>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58"/>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58"/>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58"/>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58"/>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58"/>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58"/>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58"/>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58"/>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58"/>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58"/>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58"/>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58"/>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58"/>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58"/>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58"/>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58"/>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58"/>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58"/>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58"/>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58"/>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58"/>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58"/>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58"/>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58"/>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58"/>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58"/>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58"/>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58"/>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58"/>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58"/>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58"/>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58"/>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58"/>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58"/>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58"/>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58"/>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58"/>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58"/>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58"/>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58"/>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58"/>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58"/>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58"/>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58"/>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58"/>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58"/>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58"/>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58"/>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58"/>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58"/>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58"/>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58"/>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58"/>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58"/>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58"/>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58"/>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58"/>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58"/>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58"/>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58"/>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58"/>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58"/>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58"/>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58"/>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58"/>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58"/>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58"/>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58"/>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58"/>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58"/>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58"/>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58"/>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58"/>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58"/>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58"/>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58"/>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58"/>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58"/>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58"/>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58"/>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58"/>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58"/>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58"/>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58"/>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58"/>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58"/>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58"/>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58"/>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58"/>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58"/>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58"/>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58"/>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58"/>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58"/>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58"/>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58"/>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58"/>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58"/>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58"/>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58"/>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58"/>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58"/>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58"/>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58"/>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58"/>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58"/>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58"/>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58"/>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58"/>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58"/>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58"/>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58"/>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58"/>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58"/>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58"/>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58"/>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58"/>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58"/>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58"/>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58"/>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58"/>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58"/>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58"/>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58"/>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58"/>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58"/>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58"/>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58"/>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58"/>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58"/>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58"/>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58"/>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58"/>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58"/>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58"/>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58"/>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58"/>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58"/>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58"/>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58"/>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58"/>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58"/>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58"/>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58"/>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58"/>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58"/>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58"/>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58"/>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58"/>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58"/>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58"/>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58"/>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58"/>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58"/>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58"/>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58"/>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58"/>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58"/>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58"/>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58"/>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58"/>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58"/>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58"/>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58"/>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58"/>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58"/>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58"/>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58"/>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58"/>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58"/>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58"/>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58"/>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58"/>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58"/>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58"/>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58"/>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58"/>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58"/>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58"/>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58"/>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58"/>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58"/>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58"/>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58"/>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58"/>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58"/>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58"/>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58"/>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58"/>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58"/>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58"/>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58"/>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58"/>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58"/>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58"/>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58"/>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58"/>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58"/>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58"/>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58"/>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58"/>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58"/>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58"/>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58"/>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58"/>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58"/>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58"/>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58"/>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58"/>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58"/>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58"/>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58"/>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58"/>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58"/>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58"/>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58"/>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58"/>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58"/>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58"/>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58"/>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58"/>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58"/>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58"/>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58"/>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58"/>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58"/>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58"/>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58"/>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58"/>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58"/>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58"/>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58"/>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58"/>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58"/>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58"/>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58"/>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58"/>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58"/>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58"/>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58"/>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58"/>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58"/>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58"/>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58"/>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58"/>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58"/>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58"/>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58"/>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58"/>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58"/>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58"/>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58"/>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58"/>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58"/>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58"/>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58"/>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58"/>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58"/>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58"/>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58"/>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58"/>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58"/>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58"/>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58"/>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58"/>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58"/>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58"/>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58"/>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58"/>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58"/>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58"/>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58"/>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58"/>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58"/>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58"/>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58"/>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58"/>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58"/>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58"/>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58"/>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58"/>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58"/>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58"/>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58"/>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58"/>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58"/>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58"/>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58"/>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58"/>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58"/>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58"/>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58"/>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58"/>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58"/>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58"/>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58"/>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58"/>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58"/>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58"/>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58"/>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58"/>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58"/>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58"/>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58"/>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58"/>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58"/>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58"/>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58"/>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58"/>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58"/>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58"/>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58"/>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58"/>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58"/>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58"/>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58"/>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58"/>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58"/>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58"/>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58"/>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58"/>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58"/>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58"/>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58"/>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58"/>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58"/>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58"/>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58"/>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58"/>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58"/>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58"/>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58"/>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58"/>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58"/>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58"/>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58"/>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58"/>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58"/>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58"/>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58"/>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58"/>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58"/>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58"/>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58"/>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58"/>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58"/>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58"/>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58"/>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58"/>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58"/>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58"/>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58"/>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58"/>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58"/>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58"/>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58"/>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58"/>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58"/>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58"/>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58"/>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58"/>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58"/>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58"/>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58"/>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58"/>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58"/>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58"/>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58"/>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58"/>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58"/>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58"/>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58"/>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58"/>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58"/>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58"/>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58"/>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58"/>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58"/>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58"/>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58"/>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58"/>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58"/>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58"/>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58"/>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58"/>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58"/>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58"/>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58"/>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58"/>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58"/>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58"/>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58"/>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58"/>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58"/>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58"/>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58"/>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58"/>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58"/>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58"/>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58"/>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58"/>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58"/>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58"/>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58"/>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58"/>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58"/>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58"/>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58"/>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58"/>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58"/>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58"/>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58"/>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58"/>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58"/>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58"/>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58"/>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58"/>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58"/>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58"/>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58"/>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58"/>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58"/>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58"/>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58"/>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58"/>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58"/>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58"/>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58"/>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58"/>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58"/>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58"/>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58"/>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58"/>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58"/>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58"/>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58"/>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58"/>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58"/>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58"/>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58"/>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58"/>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58"/>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58"/>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58"/>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58"/>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58"/>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58"/>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58"/>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58"/>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58"/>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58"/>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58"/>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58"/>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58"/>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58"/>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58"/>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58"/>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58"/>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58"/>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58"/>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58"/>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58"/>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58"/>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58"/>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58"/>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58"/>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58"/>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58"/>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58"/>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58"/>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58"/>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58"/>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58"/>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58"/>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58"/>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58"/>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58"/>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58"/>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58"/>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58"/>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58"/>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58"/>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58"/>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58"/>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58"/>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58"/>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58"/>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58"/>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58"/>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58"/>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58"/>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58"/>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58"/>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58"/>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58"/>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58"/>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58"/>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58"/>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58"/>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58"/>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58"/>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58"/>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58"/>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58"/>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58"/>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58"/>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58"/>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58"/>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58"/>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58"/>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58"/>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58"/>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58"/>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58"/>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58"/>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58"/>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58"/>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58"/>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58"/>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58"/>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58"/>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58"/>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58"/>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58"/>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58"/>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58"/>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58"/>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58"/>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58"/>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58"/>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58"/>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58"/>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58"/>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58"/>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58"/>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58"/>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58"/>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58"/>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58"/>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58"/>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58"/>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58"/>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58"/>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58"/>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58"/>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58"/>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58"/>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58"/>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58"/>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58"/>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58"/>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58"/>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58"/>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58"/>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58"/>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58"/>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58"/>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58"/>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58"/>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58"/>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58"/>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58"/>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58"/>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58"/>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58"/>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58"/>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58"/>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58"/>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58"/>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58"/>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58"/>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58"/>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58"/>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58"/>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58"/>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58"/>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58"/>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58"/>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58"/>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58"/>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58"/>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58"/>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58"/>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58"/>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58"/>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58"/>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58"/>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58"/>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58"/>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58"/>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58"/>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58"/>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58"/>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58"/>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58"/>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58"/>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58"/>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58"/>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58"/>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58"/>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58"/>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58"/>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58"/>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58"/>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58"/>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58"/>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58"/>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58"/>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58"/>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58"/>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58"/>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58"/>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58"/>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58"/>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58"/>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58"/>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58"/>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58"/>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58"/>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58"/>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58"/>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58"/>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58"/>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58"/>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58"/>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58"/>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58"/>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58"/>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58"/>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58"/>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58"/>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58"/>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58"/>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58"/>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58"/>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58"/>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58"/>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58"/>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58"/>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58"/>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58"/>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58"/>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58"/>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58"/>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58"/>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58"/>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58"/>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58"/>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58"/>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58"/>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58"/>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58"/>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58"/>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58"/>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58"/>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58"/>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58"/>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58"/>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58"/>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58"/>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58"/>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58"/>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58"/>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58"/>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58"/>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58"/>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58"/>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58"/>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58"/>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58"/>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58"/>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58"/>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58"/>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58"/>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58"/>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58"/>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58"/>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58"/>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58"/>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58"/>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58"/>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58"/>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58"/>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58"/>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58"/>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58"/>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58"/>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58"/>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58"/>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58"/>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58"/>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58"/>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58"/>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58"/>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58"/>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58"/>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58"/>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58"/>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58"/>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58"/>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58"/>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58"/>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58"/>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58"/>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58"/>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58"/>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58"/>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58"/>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58"/>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58"/>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58"/>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58"/>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58"/>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58"/>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58"/>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58"/>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58"/>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58"/>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58"/>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58"/>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58"/>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58"/>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58"/>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58"/>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58"/>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58"/>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58"/>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58"/>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58"/>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58"/>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58"/>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58"/>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58"/>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58"/>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58"/>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58"/>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58"/>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58"/>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58"/>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58"/>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58"/>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58"/>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58"/>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58"/>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58"/>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58"/>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58"/>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58"/>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58"/>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58"/>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58"/>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58"/>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58"/>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58"/>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58"/>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58"/>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58"/>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58"/>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58"/>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58"/>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58"/>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58"/>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58"/>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58"/>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58"/>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58"/>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58"/>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58"/>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58"/>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58"/>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58"/>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58"/>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58"/>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58"/>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58"/>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58"/>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58"/>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58"/>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58"/>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58"/>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58"/>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58"/>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58"/>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58"/>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58"/>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58"/>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58"/>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58"/>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58"/>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58"/>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58"/>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58"/>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58"/>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58"/>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58"/>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58"/>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58"/>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58"/>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58"/>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58"/>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58"/>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58"/>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58"/>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58"/>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58"/>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58"/>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58"/>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58"/>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58"/>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58"/>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58"/>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58"/>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58"/>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58"/>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58"/>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58"/>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58"/>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58"/>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58"/>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58"/>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58"/>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58"/>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58"/>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58"/>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58"/>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58"/>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58"/>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58"/>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58"/>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58"/>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58"/>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58"/>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58"/>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58"/>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58"/>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58"/>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58"/>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58"/>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58"/>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58"/>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58"/>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58"/>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58"/>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58"/>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58"/>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58"/>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58"/>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58"/>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58"/>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58"/>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58"/>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58"/>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58"/>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58"/>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58"/>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58"/>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58"/>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58"/>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58"/>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58"/>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58"/>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58"/>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58"/>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58"/>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58"/>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58"/>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58"/>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58"/>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58"/>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58"/>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58"/>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58"/>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58"/>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58"/>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58"/>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58"/>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58"/>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58"/>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58"/>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58"/>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58"/>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58"/>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58"/>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58"/>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58"/>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58"/>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58"/>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58"/>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58"/>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58"/>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58"/>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58"/>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58"/>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58"/>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58"/>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58"/>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58"/>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58"/>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58"/>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58"/>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58"/>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58"/>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58"/>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58"/>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58"/>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58"/>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58"/>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58"/>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58"/>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58"/>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58"/>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58"/>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58"/>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58"/>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58"/>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58"/>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58"/>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58"/>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58"/>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58"/>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58"/>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58"/>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58"/>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58"/>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58"/>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58"/>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58"/>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58"/>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58"/>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58"/>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58"/>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58"/>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58"/>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58"/>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58"/>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58"/>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58"/>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58"/>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58"/>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58"/>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58"/>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58"/>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58"/>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58"/>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58"/>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58"/>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58"/>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58"/>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5" name="Google Shape;16505;p58"/>
          <p:cNvSpPr txBox="1">
            <a:spLocks noGrp="1"/>
          </p:cNvSpPr>
          <p:nvPr>
            <p:ph type="title"/>
          </p:nvPr>
        </p:nvSpPr>
        <p:spPr>
          <a:xfrm>
            <a:off x="1312500" y="777250"/>
            <a:ext cx="6519000" cy="117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000"/>
              <a:t>Terima Kasih</a:t>
            </a:r>
            <a:endParaRPr sz="5000"/>
          </a:p>
        </p:txBody>
      </p:sp>
      <p:sp>
        <p:nvSpPr>
          <p:cNvPr id="16506" name="Google Shape;16506;p58"/>
          <p:cNvSpPr txBox="1"/>
          <p:nvPr/>
        </p:nvSpPr>
        <p:spPr>
          <a:xfrm>
            <a:off x="2920350" y="1981950"/>
            <a:ext cx="3303300" cy="117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2"/>
                </a:solidFill>
                <a:latin typeface="Livvic"/>
                <a:ea typeface="Livvic"/>
                <a:cs typeface="Livvic"/>
                <a:sym typeface="Livvic"/>
              </a:rPr>
              <a:t>Disediakan oleh</a:t>
            </a:r>
            <a:endParaRPr dirty="0">
              <a:solidFill>
                <a:schemeClr val="lt2"/>
              </a:solidFill>
              <a:latin typeface="Livvic"/>
              <a:ea typeface="Livvic"/>
              <a:cs typeface="Livvic"/>
              <a:sym typeface="Livvic"/>
            </a:endParaRPr>
          </a:p>
          <a:p>
            <a:pPr marL="0" lvl="0" indent="0" algn="ctr" rtl="0">
              <a:spcBef>
                <a:spcPts val="1000"/>
              </a:spcBef>
              <a:spcAft>
                <a:spcPts val="0"/>
              </a:spcAft>
              <a:buNone/>
            </a:pPr>
            <a:r>
              <a:rPr lang="en-US" b="1" dirty="0" smtClean="0">
                <a:solidFill>
                  <a:schemeClr val="lt2"/>
                </a:solidFill>
                <a:latin typeface="Livvic"/>
                <a:ea typeface="Livvic"/>
                <a:cs typeface="Livvic"/>
                <a:sym typeface="Livvic"/>
              </a:rPr>
              <a:t>NORLIZA BINTI AB HALIM</a:t>
            </a:r>
            <a:endParaRPr b="1"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Pensyarah Unit Pengajian Am</a:t>
            </a: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KOLEJ KOMUNITI </a:t>
            </a:r>
            <a:r>
              <a:rPr lang="en-US" dirty="0" smtClean="0">
                <a:solidFill>
                  <a:schemeClr val="lt2"/>
                </a:solidFill>
                <a:latin typeface="Livvic"/>
                <a:ea typeface="Livvic"/>
                <a:cs typeface="Livvic"/>
                <a:sym typeface="Livvic"/>
              </a:rPr>
              <a:t>KUALA KANGSAR</a:t>
            </a: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Sebarang komentar dan cadangan penambahbaikkan berkaitan </a:t>
            </a:r>
            <a:endParaRPr lang="en" dirty="0" smtClean="0">
              <a:solidFill>
                <a:schemeClr val="lt2"/>
              </a:solidFill>
              <a:latin typeface="Livvic"/>
              <a:ea typeface="Livvic"/>
              <a:cs typeface="Livvic"/>
              <a:sym typeface="Livvic"/>
            </a:endParaRPr>
          </a:p>
          <a:p>
            <a:pPr marL="0" lvl="0" indent="0" algn="ctr" rtl="0">
              <a:spcBef>
                <a:spcPts val="0"/>
              </a:spcBef>
              <a:spcAft>
                <a:spcPts val="0"/>
              </a:spcAft>
              <a:buNone/>
            </a:pPr>
            <a:r>
              <a:rPr lang="en" dirty="0" smtClean="0">
                <a:solidFill>
                  <a:schemeClr val="lt2"/>
                </a:solidFill>
                <a:latin typeface="Livvic"/>
                <a:ea typeface="Livvic"/>
                <a:cs typeface="Livvic"/>
                <a:sym typeface="Livvic"/>
              </a:rPr>
              <a:t>bahan </a:t>
            </a:r>
            <a:r>
              <a:rPr lang="en" dirty="0">
                <a:solidFill>
                  <a:schemeClr val="lt2"/>
                </a:solidFill>
                <a:latin typeface="Livvic"/>
                <a:ea typeface="Livvic"/>
                <a:cs typeface="Livvic"/>
                <a:sym typeface="Livvic"/>
              </a:rPr>
              <a:t>sokongan ini, </a:t>
            </a: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 mohon emailkan di</a:t>
            </a:r>
            <a:endParaRPr dirty="0">
              <a:solidFill>
                <a:schemeClr val="lt2"/>
              </a:solidFill>
              <a:latin typeface="Livvic"/>
              <a:ea typeface="Livvic"/>
              <a:cs typeface="Livvic"/>
              <a:sym typeface="Livvic"/>
            </a:endParaRPr>
          </a:p>
          <a:p>
            <a:pPr lvl="0" algn="ctr"/>
            <a:r>
              <a:rPr lang="en-US" u="sng" dirty="0">
                <a:solidFill>
                  <a:schemeClr val="lt2"/>
                </a:solidFill>
                <a:latin typeface="Livvic"/>
                <a:ea typeface="Livvic"/>
                <a:cs typeface="Livvic"/>
                <a:sym typeface="Livvic"/>
              </a:rPr>
              <a:t>norliza@warga.cckk.edu.my</a:t>
            </a: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1600"/>
              </a:spcAft>
              <a:buNone/>
            </a:pPr>
            <a:endParaRPr dirty="0">
              <a:solidFill>
                <a:schemeClr val="lt2"/>
              </a:solidFill>
              <a:latin typeface="Livvic"/>
              <a:ea typeface="Livvic"/>
              <a:cs typeface="Livvic"/>
              <a:sym typeface="Livvic"/>
            </a:endParaRPr>
          </a:p>
        </p:txBody>
      </p:sp>
    </p:spTree>
    <p:extLst>
      <p:ext uri="{BB962C8B-B14F-4D97-AF65-F5344CB8AC3E}">
        <p14:creationId xmlns:p14="http://schemas.microsoft.com/office/powerpoint/2010/main" val="1822518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82"/>
        <p:cNvGrpSpPr/>
        <p:nvPr/>
      </p:nvGrpSpPr>
      <p:grpSpPr>
        <a:xfrm>
          <a:off x="0" y="0"/>
          <a:ext cx="0" cy="0"/>
          <a:chOff x="0" y="0"/>
          <a:chExt cx="0" cy="0"/>
        </a:xfrm>
      </p:grpSpPr>
      <p:sp>
        <p:nvSpPr>
          <p:cNvPr id="483" name="Google Shape;483;p4"/>
          <p:cNvSpPr/>
          <p:nvPr/>
        </p:nvSpPr>
        <p:spPr>
          <a:xfrm rot="537707">
            <a:off x="590537" y="1612530"/>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4"/>
          <p:cNvSpPr/>
          <p:nvPr/>
        </p:nvSpPr>
        <p:spPr>
          <a:xfrm rot="1143741">
            <a:off x="3632648" y="455850"/>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4"/>
          <p:cNvSpPr txBox="1">
            <a:spLocks noGrp="1"/>
          </p:cNvSpPr>
          <p:nvPr>
            <p:ph type="title"/>
          </p:nvPr>
        </p:nvSpPr>
        <p:spPr>
          <a:xfrm>
            <a:off x="4572000" y="2671658"/>
            <a:ext cx="3792900" cy="6258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3600"/>
              <a:buNone/>
            </a:pPr>
            <a:r>
              <a:rPr lang="en-US"/>
              <a:t>Teknologi</a:t>
            </a:r>
            <a:endParaRPr/>
          </a:p>
        </p:txBody>
      </p:sp>
      <p:sp>
        <p:nvSpPr>
          <p:cNvPr id="486" name="Google Shape;486;p4"/>
          <p:cNvSpPr txBox="1">
            <a:spLocks noGrp="1"/>
          </p:cNvSpPr>
          <p:nvPr>
            <p:ph type="title" idx="2"/>
          </p:nvPr>
        </p:nvSpPr>
        <p:spPr>
          <a:xfrm>
            <a:off x="4572000" y="1329738"/>
            <a:ext cx="3792900" cy="11730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2000"/>
              <a:buNone/>
            </a:pPr>
            <a:r>
              <a:rPr lang="en-US"/>
              <a:t>01</a:t>
            </a:r>
            <a:endParaRPr/>
          </a:p>
        </p:txBody>
      </p:sp>
      <p:sp>
        <p:nvSpPr>
          <p:cNvPr id="487" name="Google Shape;487;p4"/>
          <p:cNvSpPr txBox="1">
            <a:spLocks noGrp="1"/>
          </p:cNvSpPr>
          <p:nvPr>
            <p:ph type="subTitle" idx="1"/>
          </p:nvPr>
        </p:nvSpPr>
        <p:spPr>
          <a:xfrm>
            <a:off x="4572000" y="3297463"/>
            <a:ext cx="3792900" cy="5163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SzPts val="1400"/>
              <a:buNone/>
            </a:pPr>
            <a:r>
              <a:rPr lang="en-US">
                <a:solidFill>
                  <a:schemeClr val="dk1"/>
                </a:solidFill>
              </a:rPr>
              <a:t>Evolusi dan penglobalannya</a:t>
            </a:r>
            <a:endParaRPr/>
          </a:p>
        </p:txBody>
      </p:sp>
      <p:sp>
        <p:nvSpPr>
          <p:cNvPr id="488" name="Google Shape;488;p4"/>
          <p:cNvSpPr/>
          <p:nvPr/>
        </p:nvSpPr>
        <p:spPr>
          <a:xfrm rot="537707">
            <a:off x="590537" y="1537493"/>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4"/>
          <p:cNvSpPr/>
          <p:nvPr/>
        </p:nvSpPr>
        <p:spPr>
          <a:xfrm rot="1143741">
            <a:off x="3632648" y="380813"/>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93"/>
        <p:cNvGrpSpPr/>
        <p:nvPr/>
      </p:nvGrpSpPr>
      <p:grpSpPr>
        <a:xfrm>
          <a:off x="0" y="0"/>
          <a:ext cx="0" cy="0"/>
          <a:chOff x="0" y="0"/>
          <a:chExt cx="0" cy="0"/>
        </a:xfrm>
      </p:grpSpPr>
      <p:sp>
        <p:nvSpPr>
          <p:cNvPr id="494" name="Google Shape;494;p5"/>
          <p:cNvSpPr/>
          <p:nvPr/>
        </p:nvSpPr>
        <p:spPr>
          <a:xfrm>
            <a:off x="3420848" y="2502927"/>
            <a:ext cx="1044841"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95" name="Google Shape;495;p5"/>
          <p:cNvGrpSpPr/>
          <p:nvPr/>
        </p:nvGrpSpPr>
        <p:grpSpPr>
          <a:xfrm>
            <a:off x="719900" y="918054"/>
            <a:ext cx="3283681" cy="3199291"/>
            <a:chOff x="2581550" y="1973000"/>
            <a:chExt cx="926050" cy="902200"/>
          </a:xfrm>
        </p:grpSpPr>
        <p:sp>
          <p:nvSpPr>
            <p:cNvPr id="496" name="Google Shape;496;p5"/>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5"/>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98" name="Google Shape;498;p5"/>
          <p:cNvSpPr txBox="1">
            <a:spLocks noGrp="1"/>
          </p:cNvSpPr>
          <p:nvPr>
            <p:ph type="title"/>
          </p:nvPr>
        </p:nvSpPr>
        <p:spPr>
          <a:xfrm>
            <a:off x="3882500" y="419975"/>
            <a:ext cx="4275900" cy="9948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2800"/>
              <a:buNone/>
            </a:pPr>
            <a:r>
              <a:rPr lang="en-US"/>
              <a:t>Sinopsis</a:t>
            </a:r>
            <a:endParaRPr/>
          </a:p>
        </p:txBody>
      </p:sp>
      <p:sp>
        <p:nvSpPr>
          <p:cNvPr id="499" name="Google Shape;499;p5"/>
          <p:cNvSpPr txBox="1">
            <a:spLocks noGrp="1"/>
          </p:cNvSpPr>
          <p:nvPr>
            <p:ph type="subTitle" idx="1"/>
          </p:nvPr>
        </p:nvSpPr>
        <p:spPr>
          <a:xfrm>
            <a:off x="4465689" y="1321891"/>
            <a:ext cx="3954420" cy="2085428"/>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US" b="1">
                <a:solidFill>
                  <a:schemeClr val="dk1"/>
                </a:solidFill>
              </a:rPr>
              <a:t>Perkembangan</a:t>
            </a:r>
            <a:r>
              <a:rPr lang="en-US">
                <a:solidFill>
                  <a:schemeClr val="dk1"/>
                </a:solidFill>
              </a:rPr>
              <a:t> teknologi semasa (</a:t>
            </a:r>
            <a:r>
              <a:rPr lang="en-US" b="1">
                <a:solidFill>
                  <a:schemeClr val="dk1"/>
                </a:solidFill>
              </a:rPr>
              <a:t>ICT</a:t>
            </a:r>
            <a:r>
              <a:rPr lang="en-US">
                <a:solidFill>
                  <a:schemeClr val="dk1"/>
                </a:solidFill>
              </a:rPr>
              <a:t>) dalam pelbagai bentuk aplikasi dan media sosial </a:t>
            </a:r>
            <a:r>
              <a:rPr lang="en-US" b="1">
                <a:solidFill>
                  <a:schemeClr val="dk1"/>
                </a:solidFill>
              </a:rPr>
              <a:t>mempengaruhi</a:t>
            </a:r>
            <a:r>
              <a:rPr lang="en-US">
                <a:solidFill>
                  <a:schemeClr val="dk1"/>
                </a:solidFill>
              </a:rPr>
              <a:t> pembinaan </a:t>
            </a:r>
            <a:r>
              <a:rPr lang="en-US" b="1">
                <a:solidFill>
                  <a:schemeClr val="dk1"/>
                </a:solidFill>
              </a:rPr>
              <a:t>kesepaduan</a:t>
            </a:r>
            <a:r>
              <a:rPr lang="en-US">
                <a:solidFill>
                  <a:schemeClr val="dk1"/>
                </a:solidFill>
              </a:rPr>
              <a:t> nasional. </a:t>
            </a:r>
            <a:endParaRPr/>
          </a:p>
          <a:p>
            <a:pPr marL="0" lvl="0" indent="0" algn="l" rtl="0">
              <a:lnSpc>
                <a:spcPct val="100000"/>
              </a:lnSpc>
              <a:spcBef>
                <a:spcPts val="0"/>
              </a:spcBef>
              <a:spcAft>
                <a:spcPts val="0"/>
              </a:spcAft>
              <a:buSzPts val="1400"/>
              <a:buNone/>
            </a:pPr>
            <a:endParaRPr>
              <a:solidFill>
                <a:schemeClr val="dk1"/>
              </a:solidFill>
            </a:endParaRPr>
          </a:p>
          <a:p>
            <a:pPr marL="0" lvl="0" indent="0" algn="l" rtl="0">
              <a:lnSpc>
                <a:spcPct val="100000"/>
              </a:lnSpc>
              <a:spcBef>
                <a:spcPts val="0"/>
              </a:spcBef>
              <a:spcAft>
                <a:spcPts val="0"/>
              </a:spcAft>
              <a:buSzPts val="1400"/>
              <a:buNone/>
            </a:pPr>
            <a:r>
              <a:rPr lang="en-US" b="1">
                <a:solidFill>
                  <a:schemeClr val="dk1"/>
                </a:solidFill>
              </a:rPr>
              <a:t>Kefahaman</a:t>
            </a:r>
            <a:r>
              <a:rPr lang="en-US">
                <a:solidFill>
                  <a:schemeClr val="dk1"/>
                </a:solidFill>
              </a:rPr>
              <a:t> mengenai </a:t>
            </a:r>
            <a:r>
              <a:rPr lang="en-US" b="1">
                <a:solidFill>
                  <a:schemeClr val="dk1"/>
                </a:solidFill>
              </a:rPr>
              <a:t>etika</a:t>
            </a:r>
            <a:r>
              <a:rPr lang="en-US">
                <a:solidFill>
                  <a:schemeClr val="dk1"/>
                </a:solidFill>
              </a:rPr>
              <a:t> dalam penggunaan ICT, pembentukan </a:t>
            </a:r>
            <a:r>
              <a:rPr lang="en-US" b="1">
                <a:solidFill>
                  <a:schemeClr val="dk1"/>
                </a:solidFill>
              </a:rPr>
              <a:t>budaya</a:t>
            </a:r>
            <a:r>
              <a:rPr lang="en-US">
                <a:solidFill>
                  <a:schemeClr val="dk1"/>
                </a:solidFill>
              </a:rPr>
              <a:t> masyarakat digital dan </a:t>
            </a:r>
            <a:r>
              <a:rPr lang="en-US" b="1">
                <a:solidFill>
                  <a:schemeClr val="dk1"/>
                </a:solidFill>
              </a:rPr>
              <a:t>disiplin</a:t>
            </a:r>
            <a:r>
              <a:rPr lang="en-US">
                <a:solidFill>
                  <a:schemeClr val="dk1"/>
                </a:solidFill>
              </a:rPr>
              <a:t> penggunaannya perlu diterapkan dalam masyarakat hari ini.</a:t>
            </a:r>
            <a:endParaRPr>
              <a:solidFill>
                <a:schemeClr val="dk1"/>
              </a:solidFill>
            </a:endParaRPr>
          </a:p>
          <a:p>
            <a:pPr marL="0" lvl="0" indent="0" algn="r" rtl="0">
              <a:lnSpc>
                <a:spcPct val="100000"/>
              </a:lnSpc>
              <a:spcBef>
                <a:spcPts val="0"/>
              </a:spcBef>
              <a:spcAft>
                <a:spcPts val="0"/>
              </a:spcAft>
              <a:buSzPts val="1400"/>
              <a:buNone/>
            </a:pPr>
            <a:endParaRPr>
              <a:solidFill>
                <a:schemeClr val="dk1"/>
              </a:solidFill>
            </a:endParaRPr>
          </a:p>
        </p:txBody>
      </p:sp>
      <p:sp>
        <p:nvSpPr>
          <p:cNvPr id="500" name="Google Shape;500;p5"/>
          <p:cNvSpPr/>
          <p:nvPr/>
        </p:nvSpPr>
        <p:spPr>
          <a:xfrm>
            <a:off x="4431400" y="1414775"/>
            <a:ext cx="3988709" cy="216028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01" name="Google Shape;501;p5"/>
          <p:cNvPicPr preferRelativeResize="0"/>
          <p:nvPr/>
        </p:nvPicPr>
        <p:blipFill rotWithShape="1">
          <a:blip r:embed="rId3">
            <a:alphaModFix/>
          </a:blip>
          <a:srcRect l="8360" r="14754"/>
          <a:stretch/>
        </p:blipFill>
        <p:spPr>
          <a:xfrm>
            <a:off x="886210" y="1070695"/>
            <a:ext cx="2951059" cy="2763974"/>
          </a:xfrm>
          <a:prstGeom prst="ellipse">
            <a:avLst/>
          </a:prstGeom>
          <a:noFill/>
          <a:ln w="9525" cap="rnd" cmpd="sng">
            <a:solidFill>
              <a:srgbClr val="333333"/>
            </a:solidFill>
            <a:prstDash val="solid"/>
            <a:round/>
            <a:headEnd type="none" w="sm" len="sm"/>
            <a:tailEnd type="none" w="sm" len="sm"/>
          </a:ln>
          <a:effectLst>
            <a:outerShdw blurRad="381000" dist="292100" dir="5400000" sx="-80000" sy="-18000" rotWithShape="0">
              <a:srgbClr val="000000">
                <a:alpha val="21960"/>
              </a:srgbClr>
            </a:outerShdw>
          </a:effectLst>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grpSp>
        <p:nvGrpSpPr>
          <p:cNvPr id="506" name="Google Shape;506;p6"/>
          <p:cNvGrpSpPr/>
          <p:nvPr/>
        </p:nvGrpSpPr>
        <p:grpSpPr>
          <a:xfrm>
            <a:off x="7205094" y="315131"/>
            <a:ext cx="2319893" cy="4649083"/>
            <a:chOff x="5108075" y="1607775"/>
            <a:chExt cx="1235300" cy="2475550"/>
          </a:xfrm>
        </p:grpSpPr>
        <p:sp>
          <p:nvSpPr>
            <p:cNvPr id="507" name="Google Shape;507;p6"/>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6"/>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6"/>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6"/>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6"/>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6"/>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6"/>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6"/>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6"/>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6"/>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6"/>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6"/>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6"/>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6"/>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6"/>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6"/>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6"/>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6"/>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6"/>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6"/>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6"/>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6"/>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6"/>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6"/>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6"/>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6"/>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6"/>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6"/>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6"/>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6"/>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6"/>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6"/>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6"/>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6"/>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6"/>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6"/>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6"/>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6"/>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6"/>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6"/>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6"/>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6"/>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6"/>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6"/>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6"/>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6"/>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6"/>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6"/>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6"/>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6"/>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6"/>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6"/>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6"/>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6"/>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6"/>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6"/>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6"/>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6"/>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6"/>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6"/>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6"/>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6"/>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6"/>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6"/>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6"/>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6"/>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6"/>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6"/>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6"/>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6"/>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6"/>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6"/>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6"/>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6"/>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6"/>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6"/>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6"/>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6"/>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6"/>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6"/>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6"/>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6"/>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6"/>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6"/>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6"/>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6"/>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6"/>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6"/>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6"/>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6"/>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6"/>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6"/>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6"/>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6"/>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6"/>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6"/>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6"/>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6"/>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6"/>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6"/>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6"/>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6"/>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6"/>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6"/>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6"/>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6"/>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6"/>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6"/>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6"/>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6"/>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6"/>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6"/>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6"/>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6"/>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6"/>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6"/>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6"/>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6"/>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6"/>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6"/>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6"/>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6"/>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6"/>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6"/>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6"/>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6"/>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6"/>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6"/>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6"/>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6"/>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6"/>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6"/>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6"/>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6"/>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6"/>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6"/>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6"/>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6"/>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6"/>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6"/>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6"/>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6"/>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6"/>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6"/>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6"/>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6"/>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6"/>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6"/>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6"/>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6"/>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6"/>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6"/>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6"/>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6"/>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6"/>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6"/>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6"/>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6"/>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6"/>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6"/>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6"/>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6"/>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6"/>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6"/>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6"/>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6"/>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6"/>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6"/>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6"/>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6"/>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6"/>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6"/>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6"/>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6"/>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6"/>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6"/>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6"/>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6"/>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6"/>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6"/>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6"/>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6"/>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6"/>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6"/>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6"/>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6"/>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6"/>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6"/>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6"/>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6"/>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6"/>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6"/>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6"/>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6"/>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6"/>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6"/>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6"/>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6"/>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6"/>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6"/>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6"/>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6"/>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6"/>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6"/>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6"/>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6"/>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6"/>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6"/>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6"/>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6"/>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6"/>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6"/>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6"/>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6"/>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6"/>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6"/>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6"/>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6"/>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6"/>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6"/>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6"/>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6"/>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6"/>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6"/>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6"/>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6"/>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6"/>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6"/>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6"/>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6"/>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6"/>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6"/>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6"/>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6"/>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6"/>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6"/>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6"/>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6"/>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6"/>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6"/>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6"/>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6"/>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6"/>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6"/>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6"/>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6"/>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6"/>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6"/>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6"/>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6"/>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6"/>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6"/>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6"/>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6"/>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6"/>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6"/>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6"/>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6"/>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6"/>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6"/>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6"/>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6"/>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6"/>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6"/>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6"/>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6"/>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6"/>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6"/>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6"/>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6"/>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6"/>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6"/>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6"/>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6"/>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6"/>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6"/>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6"/>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6"/>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6"/>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6"/>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6"/>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6"/>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6"/>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6"/>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6"/>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6"/>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6"/>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6"/>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6"/>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6"/>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6"/>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6"/>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6"/>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6"/>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6"/>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6"/>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6"/>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6"/>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6"/>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6"/>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6"/>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6"/>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6"/>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6"/>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6"/>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6"/>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6"/>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6"/>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6"/>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6"/>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6"/>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6"/>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6"/>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6"/>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6"/>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6"/>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6"/>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6"/>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6"/>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6"/>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6"/>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6"/>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6"/>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6"/>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6"/>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6"/>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6"/>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6"/>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6"/>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6"/>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6"/>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6"/>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6"/>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6"/>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6"/>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6"/>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6"/>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6"/>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6"/>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6"/>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6"/>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6"/>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6"/>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6"/>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6"/>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6"/>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6"/>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6"/>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6"/>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6"/>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6"/>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6"/>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6"/>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6"/>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6"/>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6"/>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6"/>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6"/>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6"/>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6"/>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6"/>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6"/>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6"/>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6"/>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6"/>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6"/>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6"/>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6"/>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6"/>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6"/>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6"/>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6"/>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6"/>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6"/>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6"/>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6"/>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6"/>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6"/>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6"/>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6"/>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6"/>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6"/>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6"/>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6"/>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6"/>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6"/>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6"/>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6"/>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6"/>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6"/>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6"/>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6"/>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6"/>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6"/>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6"/>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6"/>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6"/>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6"/>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6"/>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6"/>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6"/>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6"/>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6"/>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6"/>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6"/>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6"/>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6"/>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6"/>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6"/>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6"/>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6"/>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6"/>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6"/>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6"/>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6"/>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6"/>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6"/>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6"/>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6"/>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6"/>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6"/>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6"/>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6"/>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6"/>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6"/>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6"/>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6"/>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6"/>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6"/>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6"/>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6"/>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6"/>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6"/>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6"/>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6"/>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6"/>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6"/>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6"/>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6"/>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6"/>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6"/>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6"/>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6"/>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6"/>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6"/>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6"/>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6"/>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6"/>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6"/>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6"/>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6"/>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6"/>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6"/>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6"/>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6"/>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6"/>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6"/>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6"/>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6"/>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6"/>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6"/>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6"/>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6"/>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6"/>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6"/>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6"/>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6"/>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6"/>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6"/>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6"/>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6"/>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6"/>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6"/>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6"/>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6"/>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6"/>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6"/>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6"/>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6"/>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6"/>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6"/>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6"/>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6"/>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6"/>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6"/>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6"/>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6"/>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6"/>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6"/>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6"/>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6"/>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6"/>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6"/>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6"/>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6"/>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6"/>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6"/>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6"/>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6"/>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6"/>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6"/>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6"/>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6"/>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6"/>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6"/>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6"/>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6"/>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6"/>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6"/>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6"/>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6"/>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6"/>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6"/>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6"/>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6"/>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6"/>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6"/>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6"/>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6"/>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6"/>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6"/>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6"/>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6"/>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6"/>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6"/>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6"/>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6"/>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6"/>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6"/>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6"/>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6"/>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6"/>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6"/>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6"/>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6"/>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6"/>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6"/>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6"/>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6"/>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6"/>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6"/>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6"/>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6"/>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6"/>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6"/>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6"/>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6"/>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6"/>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6"/>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6"/>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6"/>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6"/>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6"/>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6"/>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6"/>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6"/>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6"/>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6"/>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6"/>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6"/>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6"/>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6"/>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6"/>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6"/>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6"/>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6"/>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6"/>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6"/>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6"/>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6"/>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6"/>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6"/>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6"/>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6"/>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6"/>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6"/>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6"/>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6"/>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6"/>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6"/>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6"/>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6"/>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6"/>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6"/>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6"/>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6"/>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6"/>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6"/>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6"/>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6"/>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6"/>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6"/>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6"/>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6"/>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6"/>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6"/>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6"/>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6"/>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6"/>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6"/>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6"/>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6"/>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6"/>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6"/>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6"/>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6"/>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6"/>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6"/>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6"/>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6"/>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6"/>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6"/>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6"/>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6"/>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6"/>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6"/>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6"/>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6"/>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6"/>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6"/>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6"/>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6"/>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6"/>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6"/>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6"/>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6"/>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6"/>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6"/>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6"/>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6"/>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6"/>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6"/>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6"/>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6"/>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6"/>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6"/>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6"/>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6"/>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6"/>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6"/>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6"/>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6"/>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6"/>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6"/>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6"/>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6"/>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6"/>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6"/>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6"/>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6"/>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6"/>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6"/>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6"/>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6"/>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6"/>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6"/>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6"/>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6"/>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6"/>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6"/>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6"/>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6"/>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6"/>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6"/>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6"/>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6"/>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6"/>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6"/>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6"/>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6"/>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6"/>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6"/>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6"/>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6"/>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6"/>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6"/>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6"/>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6"/>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6"/>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6"/>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6"/>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6"/>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6"/>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6"/>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6"/>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6"/>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6"/>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6"/>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6"/>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6"/>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6"/>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6"/>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6"/>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6"/>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6"/>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6"/>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6"/>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6"/>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6"/>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6"/>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6"/>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6"/>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6"/>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6"/>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6"/>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6"/>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6"/>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6"/>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6"/>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6"/>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6"/>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6"/>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6"/>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6"/>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6"/>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6"/>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6"/>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6"/>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6"/>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6"/>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6"/>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6"/>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6"/>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6"/>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6"/>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6"/>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6"/>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6"/>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6"/>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6"/>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6"/>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6"/>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6"/>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6"/>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6"/>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6"/>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6"/>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6"/>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6"/>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6"/>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6"/>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6"/>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6"/>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6"/>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6"/>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6"/>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6"/>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6"/>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6"/>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6"/>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6"/>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6"/>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6"/>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6"/>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6"/>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6"/>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6"/>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6"/>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6"/>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6"/>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6"/>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6"/>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6"/>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6"/>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6"/>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6"/>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6"/>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6"/>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6"/>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6"/>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6"/>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6"/>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6"/>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6"/>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6"/>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6"/>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6"/>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6"/>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6"/>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6"/>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6"/>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6"/>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6"/>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6"/>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6"/>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6"/>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6"/>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6"/>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6"/>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6"/>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6"/>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6"/>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6"/>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6"/>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6"/>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6"/>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6"/>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6"/>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6"/>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6"/>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6"/>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6"/>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6"/>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6"/>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6"/>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6"/>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6"/>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6"/>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6"/>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6"/>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6"/>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6"/>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6"/>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6"/>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6"/>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6"/>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6"/>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6"/>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6"/>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6"/>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6"/>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6"/>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6"/>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6"/>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6"/>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6"/>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6"/>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6"/>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6"/>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6"/>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6"/>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6"/>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6"/>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6"/>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6"/>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6"/>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6"/>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6"/>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6"/>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6"/>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6"/>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6"/>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6"/>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6"/>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6"/>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6"/>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6"/>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6"/>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6"/>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6"/>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6"/>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6"/>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6"/>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6"/>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6"/>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6"/>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6"/>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6"/>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6"/>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6"/>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6"/>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6"/>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6"/>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6"/>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6"/>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6"/>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6"/>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6"/>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6"/>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6"/>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6"/>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6"/>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6"/>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6"/>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6"/>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6"/>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6"/>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6"/>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6"/>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6"/>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6"/>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6"/>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6"/>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6"/>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6"/>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6"/>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6"/>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6"/>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6"/>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6"/>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6"/>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6"/>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6"/>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6"/>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6"/>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6"/>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6"/>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6"/>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6"/>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6"/>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6"/>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6"/>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6"/>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6"/>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6"/>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6"/>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6"/>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6"/>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6"/>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6"/>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6"/>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6"/>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6"/>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6"/>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6"/>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6"/>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6"/>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6"/>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6"/>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6"/>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6"/>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6"/>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6"/>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6"/>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6"/>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6"/>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6"/>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6"/>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6"/>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6"/>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6"/>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6"/>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6"/>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6"/>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6"/>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6"/>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6"/>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6"/>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6"/>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6"/>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6"/>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6"/>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6"/>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6"/>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6"/>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6"/>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6"/>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6"/>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6"/>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6"/>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6"/>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6"/>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6"/>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6"/>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6"/>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6"/>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6"/>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6"/>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6"/>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6"/>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6"/>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6"/>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6"/>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6"/>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6"/>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6"/>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6"/>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6"/>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6"/>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6"/>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6"/>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6"/>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6"/>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6"/>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6"/>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6"/>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6"/>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6"/>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6"/>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6"/>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6"/>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6"/>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6"/>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6"/>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6"/>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6"/>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6"/>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6"/>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6"/>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6"/>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6"/>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6"/>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6"/>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6"/>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6"/>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6"/>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6"/>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6"/>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6"/>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6"/>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6"/>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6"/>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6"/>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6"/>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6"/>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6"/>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6"/>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6"/>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6"/>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6"/>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6"/>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6"/>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6"/>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6"/>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6"/>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6"/>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6"/>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6"/>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6"/>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6"/>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6"/>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6"/>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6"/>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6"/>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6"/>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6"/>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6"/>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6"/>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6"/>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6"/>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6"/>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6"/>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6"/>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6"/>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6"/>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6"/>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6"/>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6"/>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6"/>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6"/>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6"/>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6"/>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6"/>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6"/>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6"/>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6"/>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6"/>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6"/>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6"/>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6"/>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6"/>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6"/>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6"/>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6"/>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6"/>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6"/>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6"/>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6"/>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6"/>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6"/>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6"/>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6"/>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6"/>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6"/>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6"/>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6"/>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6"/>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6"/>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6"/>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6"/>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6"/>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6"/>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6"/>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6"/>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6"/>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6"/>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6"/>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6"/>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6"/>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6"/>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6"/>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6"/>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6"/>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6"/>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6"/>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6"/>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6"/>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6"/>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6"/>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6"/>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6"/>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6"/>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6"/>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6"/>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6"/>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6"/>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6"/>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6"/>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6"/>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6"/>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6"/>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6"/>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6"/>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6"/>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6"/>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6"/>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6"/>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6"/>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6"/>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6"/>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6"/>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6"/>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6"/>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6"/>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6"/>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6"/>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6"/>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6"/>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6"/>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6"/>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6"/>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6"/>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6"/>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6"/>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6"/>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6"/>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6"/>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6"/>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6"/>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6"/>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6"/>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6"/>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6"/>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6"/>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6"/>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6"/>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6"/>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6"/>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6"/>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6"/>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6"/>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6"/>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6"/>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6"/>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6"/>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6"/>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6"/>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6"/>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6"/>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6"/>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6"/>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6"/>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6"/>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6"/>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6"/>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6"/>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6"/>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6"/>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6"/>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6"/>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6"/>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6"/>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6"/>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6"/>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6"/>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6"/>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6"/>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6"/>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6"/>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6"/>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6"/>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6"/>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6"/>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6"/>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6"/>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6"/>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6"/>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6"/>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6"/>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6"/>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6"/>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6"/>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6"/>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6"/>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6"/>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6"/>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6"/>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6"/>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6"/>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6"/>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6"/>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6"/>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6"/>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6"/>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6"/>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6"/>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6"/>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6"/>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6"/>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6"/>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6"/>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6"/>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6"/>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6"/>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6"/>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6"/>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6"/>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6"/>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6"/>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6"/>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6"/>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6"/>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6"/>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6"/>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6"/>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6"/>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6"/>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6"/>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6"/>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6"/>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6"/>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6"/>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6"/>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6"/>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6"/>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6"/>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6"/>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6"/>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6"/>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6"/>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6"/>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6"/>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6"/>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6"/>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6"/>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6"/>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6"/>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6"/>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6"/>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6"/>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6"/>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6"/>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6"/>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6"/>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6"/>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6"/>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6"/>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6"/>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6"/>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6"/>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6"/>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6"/>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6"/>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6"/>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6"/>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6"/>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6"/>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6"/>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6"/>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6"/>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6"/>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6"/>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6"/>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6"/>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6"/>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6"/>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6"/>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6"/>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6"/>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6"/>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6"/>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6"/>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6"/>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6"/>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6"/>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6"/>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6"/>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6"/>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6"/>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6"/>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6"/>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6"/>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6"/>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6"/>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6"/>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6"/>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6"/>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6"/>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6"/>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6"/>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6"/>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6"/>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6"/>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6"/>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6"/>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6"/>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6"/>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6"/>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6"/>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6"/>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6"/>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6"/>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6"/>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6"/>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6"/>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6"/>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6"/>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6"/>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6"/>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6"/>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6"/>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6"/>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6"/>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6"/>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6"/>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6"/>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6"/>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6"/>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6"/>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6"/>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6"/>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6"/>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6"/>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6"/>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6"/>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6"/>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6"/>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6"/>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6"/>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6"/>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6"/>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6"/>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6"/>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6"/>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6"/>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6"/>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6"/>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6"/>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6"/>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6"/>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6"/>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6"/>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6"/>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6"/>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6"/>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6"/>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6"/>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6"/>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6"/>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6"/>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6"/>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6"/>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6"/>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6"/>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6"/>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6"/>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6"/>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6"/>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6"/>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6"/>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6"/>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6"/>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6"/>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6"/>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6"/>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6"/>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6"/>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6"/>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6"/>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6"/>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6"/>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6"/>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6"/>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6"/>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6"/>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6"/>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6"/>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6"/>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6"/>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6"/>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6"/>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6"/>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6"/>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6"/>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6"/>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6"/>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6"/>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6"/>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6"/>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6"/>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6"/>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6"/>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6"/>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6"/>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6"/>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6"/>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6"/>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6"/>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6"/>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6"/>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6"/>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6"/>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6"/>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6"/>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6"/>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6"/>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6"/>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6"/>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6"/>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6"/>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6"/>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6"/>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6"/>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6"/>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6"/>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6"/>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6"/>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6"/>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6"/>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6"/>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6"/>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6"/>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6"/>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6"/>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6"/>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6"/>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6"/>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6"/>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6"/>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6"/>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6"/>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6"/>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6"/>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6"/>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6"/>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6"/>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6"/>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6"/>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6"/>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6"/>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6"/>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6"/>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6"/>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6"/>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6"/>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6"/>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6"/>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6"/>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6"/>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6"/>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6"/>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6"/>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6"/>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6"/>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6"/>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6"/>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6"/>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6"/>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6"/>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6"/>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6"/>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6"/>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6"/>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6"/>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6"/>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6"/>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6"/>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6"/>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6"/>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6"/>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6"/>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6"/>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6"/>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6"/>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6"/>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6"/>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6"/>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6"/>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6"/>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6"/>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6"/>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6"/>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6"/>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6"/>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6"/>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6"/>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6"/>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6"/>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6"/>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6"/>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6"/>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6"/>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6"/>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6"/>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6"/>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6"/>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6"/>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6"/>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6"/>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6"/>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6"/>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6"/>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6"/>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6"/>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6"/>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6"/>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6"/>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6"/>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6"/>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6"/>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6"/>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6"/>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6"/>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6"/>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6"/>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6"/>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6"/>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6"/>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6"/>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6"/>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6"/>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6"/>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6"/>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6"/>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6"/>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6"/>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6"/>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6"/>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6"/>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6"/>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6"/>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6"/>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6"/>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6"/>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6"/>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6"/>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6"/>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6"/>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6"/>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6"/>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6"/>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6"/>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6"/>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6"/>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6"/>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6"/>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6"/>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6"/>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6"/>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6"/>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6"/>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6"/>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6"/>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6"/>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6"/>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6"/>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6"/>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6"/>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6"/>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6"/>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6"/>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6"/>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6"/>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6"/>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6"/>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6"/>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6"/>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6"/>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6"/>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6"/>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6"/>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6"/>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6"/>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6"/>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6"/>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6"/>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6"/>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6"/>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6"/>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6"/>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6"/>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6"/>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6"/>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6"/>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6"/>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6"/>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6"/>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6"/>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6"/>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6"/>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6"/>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6"/>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6"/>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6"/>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6"/>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6"/>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6"/>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6"/>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6"/>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6"/>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6"/>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6"/>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6"/>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6"/>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6"/>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6"/>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6"/>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6"/>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6"/>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6"/>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6"/>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6"/>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6"/>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6"/>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6"/>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6"/>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6"/>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6"/>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6"/>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6"/>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6"/>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6"/>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6"/>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6"/>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6"/>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6"/>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6"/>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6"/>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6"/>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6"/>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6"/>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6"/>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6"/>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6"/>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6"/>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6"/>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6"/>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6"/>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6"/>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6"/>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6"/>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6"/>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6"/>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6"/>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6"/>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6"/>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6"/>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6"/>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6"/>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6"/>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6"/>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6"/>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6"/>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6"/>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6"/>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6"/>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6"/>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6"/>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6"/>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6"/>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6"/>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6"/>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6"/>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6"/>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6"/>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6"/>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6"/>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6"/>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6"/>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6"/>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6"/>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6"/>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6"/>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6"/>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6"/>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6"/>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6"/>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6"/>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6"/>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6"/>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6"/>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6"/>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6"/>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6"/>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6"/>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6"/>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6"/>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6"/>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6"/>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6"/>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6"/>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6"/>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6"/>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6"/>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6"/>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6"/>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6"/>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6"/>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6"/>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6"/>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6"/>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6"/>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6"/>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6"/>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6"/>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6"/>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6"/>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6"/>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6"/>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6"/>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6"/>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6"/>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6"/>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6"/>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6"/>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6"/>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6"/>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6"/>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6"/>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6"/>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6"/>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6"/>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6"/>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6"/>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6"/>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6"/>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6"/>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6"/>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6"/>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6"/>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6"/>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6"/>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6"/>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6"/>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6"/>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6"/>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6"/>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6"/>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6"/>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6"/>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6"/>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6"/>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6"/>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6"/>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6"/>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6"/>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6"/>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6"/>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6"/>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6"/>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6"/>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6"/>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6"/>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6"/>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6"/>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6"/>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6"/>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6"/>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6"/>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6"/>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6"/>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6"/>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6"/>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6"/>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6"/>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6"/>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6"/>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6"/>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6"/>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6"/>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6"/>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6"/>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6"/>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6"/>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6"/>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6"/>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6"/>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6"/>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6"/>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6"/>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6"/>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6"/>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6"/>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6"/>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6"/>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6"/>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6"/>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6"/>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6"/>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6"/>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6"/>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6"/>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6"/>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6"/>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6"/>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6"/>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6"/>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6"/>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6"/>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6"/>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6"/>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6"/>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6"/>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6"/>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6"/>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6"/>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6"/>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6"/>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6"/>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6"/>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6"/>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6"/>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6"/>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6"/>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6"/>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6"/>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6"/>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6"/>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6"/>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6"/>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6"/>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6"/>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6"/>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6"/>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6"/>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6"/>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6"/>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6"/>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6"/>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6"/>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6"/>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6"/>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6"/>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6"/>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6"/>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6"/>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6"/>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6"/>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6"/>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6"/>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6"/>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6"/>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6"/>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6"/>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6"/>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6"/>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6"/>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6"/>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6"/>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6"/>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6"/>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6"/>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6"/>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6"/>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6"/>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6"/>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6"/>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6"/>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6"/>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6"/>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6"/>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6"/>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6"/>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6"/>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6"/>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6"/>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6"/>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6"/>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6"/>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6"/>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6"/>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6"/>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6"/>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6"/>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6"/>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6"/>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6"/>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6"/>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6"/>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6"/>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6"/>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6"/>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6"/>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6"/>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6"/>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6"/>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6"/>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6"/>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6"/>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6"/>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6"/>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6"/>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6"/>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6"/>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6"/>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6"/>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6"/>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6"/>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6"/>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6"/>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6"/>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6"/>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6"/>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6"/>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6"/>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6"/>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6"/>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6"/>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6"/>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6"/>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6"/>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6"/>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6"/>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6"/>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6"/>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6"/>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6"/>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6"/>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6"/>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6"/>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6"/>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6"/>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6"/>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6"/>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6"/>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6"/>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6"/>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6"/>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6"/>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6"/>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6"/>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6"/>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6"/>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6"/>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6"/>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6"/>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6"/>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6"/>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6"/>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6"/>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6"/>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6"/>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6"/>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6"/>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6"/>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6"/>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6"/>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6"/>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6"/>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6"/>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6"/>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6"/>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6"/>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6"/>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6"/>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6"/>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6"/>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6"/>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6"/>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6"/>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6"/>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6"/>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6"/>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6"/>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6"/>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6"/>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6"/>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6"/>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6"/>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6"/>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6"/>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6"/>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6"/>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6"/>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6"/>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6"/>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6"/>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6"/>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6"/>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6"/>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6"/>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6"/>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6"/>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6"/>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6"/>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6"/>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6"/>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6"/>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6"/>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6"/>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6"/>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6"/>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6"/>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6"/>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6"/>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6"/>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6"/>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6"/>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6"/>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6"/>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6"/>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6"/>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6"/>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6"/>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6"/>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6"/>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6"/>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6"/>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6"/>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6"/>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6"/>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6"/>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6"/>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6"/>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6"/>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6"/>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6"/>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6"/>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6"/>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6"/>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6"/>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6"/>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6"/>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6"/>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6"/>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6"/>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6"/>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6"/>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6"/>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6"/>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6"/>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6"/>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6"/>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6"/>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6"/>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6"/>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6"/>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6"/>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6"/>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6"/>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6"/>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6"/>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6"/>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6"/>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6"/>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6"/>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6"/>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6"/>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6"/>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6"/>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6"/>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6"/>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6"/>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6"/>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6"/>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6"/>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6"/>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6"/>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6"/>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6"/>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6"/>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6"/>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6"/>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6"/>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6"/>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6"/>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6"/>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6"/>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6"/>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6"/>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6"/>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6"/>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6"/>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6"/>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6"/>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6"/>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6"/>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6"/>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6"/>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6"/>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6"/>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6"/>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6"/>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6"/>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6"/>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6"/>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6"/>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6"/>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6"/>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6"/>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6"/>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6"/>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6"/>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6"/>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6"/>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6"/>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6"/>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6"/>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6"/>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6"/>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6"/>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6"/>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6"/>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6"/>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6"/>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6"/>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6"/>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6"/>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6"/>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6"/>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6"/>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6"/>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6"/>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6"/>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6"/>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6"/>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6"/>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6"/>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6"/>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6"/>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6"/>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6"/>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6"/>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6"/>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6"/>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6"/>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6"/>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6"/>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6"/>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6"/>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6"/>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6"/>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6"/>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6"/>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6"/>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6"/>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6"/>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6"/>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6"/>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6"/>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6"/>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6"/>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6"/>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6"/>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6"/>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6"/>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6"/>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6"/>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6"/>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6"/>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6"/>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6"/>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6"/>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6"/>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6"/>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6"/>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6"/>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6"/>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6"/>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6"/>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6"/>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6"/>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6"/>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6"/>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6"/>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6"/>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6"/>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6"/>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6"/>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6"/>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6"/>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6"/>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6"/>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6"/>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6"/>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6"/>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6"/>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6"/>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6"/>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6"/>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6"/>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6"/>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6"/>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6"/>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6"/>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6"/>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6"/>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6"/>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6"/>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6"/>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6"/>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6"/>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6"/>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6"/>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6"/>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6"/>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6"/>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6"/>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6"/>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6"/>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6"/>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6"/>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6"/>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6"/>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6"/>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6"/>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6"/>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6"/>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6"/>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6"/>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6"/>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6"/>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6"/>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6"/>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6"/>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6"/>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6"/>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6"/>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6"/>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6"/>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6"/>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6"/>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6"/>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6"/>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6"/>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6"/>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6"/>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6"/>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6"/>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6"/>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6"/>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6"/>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6"/>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6"/>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6"/>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6"/>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6"/>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6"/>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6"/>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6"/>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6"/>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6"/>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6"/>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6"/>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6"/>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6"/>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6"/>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6"/>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6"/>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6"/>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6"/>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6"/>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6"/>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6"/>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6"/>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6"/>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6"/>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6"/>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6"/>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6"/>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6"/>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6"/>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6"/>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6"/>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6"/>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6"/>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6"/>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6"/>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6"/>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6"/>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6"/>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6"/>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6"/>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6"/>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6"/>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6"/>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6"/>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6"/>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6"/>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6"/>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6"/>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6"/>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6"/>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6"/>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6"/>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6"/>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6"/>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6"/>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6"/>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6"/>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6"/>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6"/>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6"/>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6"/>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6"/>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6"/>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6"/>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6"/>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6"/>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6"/>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6"/>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6"/>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6"/>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6"/>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6"/>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6"/>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6"/>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6"/>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6"/>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6"/>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6"/>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6"/>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6"/>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6"/>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6"/>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6"/>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6"/>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6"/>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6"/>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6"/>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6"/>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6"/>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6"/>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6"/>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6"/>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6"/>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6"/>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6"/>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6"/>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6"/>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6"/>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6"/>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6"/>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6"/>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6"/>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6"/>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6"/>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6"/>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6"/>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6"/>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6"/>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6"/>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6"/>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6"/>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6"/>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6"/>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6"/>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6"/>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6"/>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6"/>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6"/>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6"/>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6"/>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6"/>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6"/>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6"/>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6"/>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6"/>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6"/>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6"/>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6"/>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6"/>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6"/>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6"/>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6"/>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6"/>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6"/>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6"/>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6"/>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6"/>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6"/>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6"/>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6"/>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6"/>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6"/>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6"/>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6"/>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6"/>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6"/>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6"/>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6"/>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6"/>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6"/>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6"/>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6"/>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6"/>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6"/>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6"/>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6"/>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6"/>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6"/>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6"/>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6"/>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6"/>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6"/>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6"/>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6"/>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6"/>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6"/>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6"/>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6"/>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6"/>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6"/>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6"/>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6"/>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6"/>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6"/>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6"/>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6"/>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6"/>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6"/>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6"/>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6"/>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6"/>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6"/>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6"/>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6"/>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6"/>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6"/>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6"/>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6"/>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6"/>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6"/>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6"/>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6"/>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6"/>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6"/>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6"/>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6"/>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6"/>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6"/>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6"/>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6"/>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6"/>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6"/>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6"/>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6"/>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6"/>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6"/>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6"/>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6"/>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6"/>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6"/>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6"/>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6"/>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6"/>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6"/>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6"/>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6"/>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6"/>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6"/>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6"/>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6"/>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6"/>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6"/>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6"/>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6"/>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6"/>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6"/>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6"/>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6"/>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6"/>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6"/>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6"/>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6"/>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6"/>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6"/>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6"/>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6"/>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6"/>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6"/>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6"/>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6"/>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6"/>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6"/>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6"/>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6"/>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6"/>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6"/>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6"/>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6"/>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6"/>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6"/>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6"/>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6"/>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6"/>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6"/>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6"/>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6"/>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6"/>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6"/>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6"/>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6"/>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6"/>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6"/>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6"/>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6"/>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6"/>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6"/>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6"/>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6"/>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6"/>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6"/>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6"/>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6"/>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6"/>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6"/>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6"/>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6"/>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6"/>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6"/>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6"/>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6"/>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6"/>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6"/>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6"/>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6"/>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6"/>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6"/>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6"/>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6"/>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6"/>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6"/>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6"/>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6"/>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6"/>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6"/>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6"/>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6"/>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6"/>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6"/>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6"/>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6"/>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6"/>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6"/>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6"/>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6"/>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6"/>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6"/>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6"/>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6"/>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6"/>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6"/>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6"/>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6"/>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6"/>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6"/>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6"/>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6"/>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6"/>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6"/>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6"/>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6"/>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6"/>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6"/>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6"/>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6"/>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6"/>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6"/>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6"/>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6"/>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6"/>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6"/>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6"/>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6"/>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6"/>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6"/>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6"/>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6"/>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6"/>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6"/>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6"/>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6"/>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6"/>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6"/>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6"/>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6"/>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6"/>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6"/>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6"/>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6"/>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6"/>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6"/>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6"/>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6"/>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6"/>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6"/>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6"/>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6"/>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6"/>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6"/>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6"/>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6"/>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6"/>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6"/>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6"/>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6"/>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6"/>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6"/>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6"/>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6"/>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6"/>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6"/>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6"/>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6"/>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6"/>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6"/>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6"/>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6"/>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6"/>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6"/>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6"/>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6"/>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6"/>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6"/>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6"/>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6"/>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6"/>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6"/>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6"/>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6"/>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6"/>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6"/>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6"/>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6"/>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6"/>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6"/>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6"/>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6"/>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6"/>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6"/>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6"/>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6"/>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6"/>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6"/>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6"/>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6"/>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6"/>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6"/>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6"/>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6"/>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6"/>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6"/>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6"/>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6"/>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6"/>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6"/>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6"/>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6"/>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6"/>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6"/>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6"/>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6"/>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6"/>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6"/>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6"/>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6"/>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6"/>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6"/>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6"/>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6"/>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6"/>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6"/>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6"/>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6"/>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6"/>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6"/>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6"/>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6"/>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6"/>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6"/>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6"/>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6"/>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6"/>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6"/>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6"/>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6"/>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6"/>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6"/>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6"/>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6"/>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6"/>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6"/>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6"/>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6"/>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6"/>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6"/>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6"/>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6"/>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6"/>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6"/>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6"/>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6"/>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6"/>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6"/>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6"/>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6"/>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6"/>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6"/>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6"/>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6"/>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6"/>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6"/>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6"/>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6"/>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6"/>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6"/>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6"/>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6"/>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6"/>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6"/>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6"/>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6"/>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6"/>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6"/>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6"/>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6"/>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6"/>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6"/>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6"/>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6"/>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6"/>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6"/>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6"/>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6"/>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6"/>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6"/>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6"/>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6"/>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6"/>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6"/>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6"/>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6"/>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6"/>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6"/>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6"/>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6"/>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6"/>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6"/>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6"/>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6"/>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6"/>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6"/>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6"/>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6"/>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6"/>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6"/>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6"/>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6"/>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6"/>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6"/>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6"/>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6"/>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6"/>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6"/>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6"/>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6"/>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6"/>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6"/>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6"/>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6"/>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6"/>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6"/>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6"/>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6"/>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6"/>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6"/>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6"/>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6"/>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6"/>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6"/>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6"/>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6"/>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6"/>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6"/>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6"/>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6"/>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6"/>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6"/>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6"/>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6"/>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6"/>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6"/>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6"/>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6"/>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6"/>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6"/>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6"/>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6"/>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6"/>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6"/>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6"/>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6"/>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6"/>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6"/>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6"/>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6"/>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6"/>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6"/>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6"/>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6"/>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6"/>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6"/>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6"/>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6"/>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6"/>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6"/>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6"/>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6"/>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6"/>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6"/>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6"/>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6"/>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6"/>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6"/>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6"/>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6"/>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6"/>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6"/>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6"/>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6"/>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6"/>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6"/>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6"/>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6"/>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6"/>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6"/>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6"/>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6"/>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6"/>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6"/>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6"/>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6"/>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6"/>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6"/>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6"/>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6"/>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6"/>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6"/>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6"/>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6"/>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6"/>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6"/>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6"/>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6"/>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6"/>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6"/>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6"/>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6"/>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6"/>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6"/>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6"/>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6"/>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6"/>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6"/>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6"/>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6"/>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6"/>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6"/>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6"/>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6"/>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6"/>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6"/>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6"/>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6"/>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6"/>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6"/>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6"/>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6"/>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6"/>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6"/>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6"/>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6"/>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6"/>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6"/>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6"/>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6"/>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6"/>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6"/>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6"/>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6"/>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6"/>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6"/>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6"/>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6"/>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6"/>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6"/>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6"/>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6"/>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6"/>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6"/>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6"/>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6"/>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6"/>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6"/>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6"/>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6"/>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6"/>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6"/>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6"/>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6"/>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6"/>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6"/>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6"/>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6"/>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6"/>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6"/>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6"/>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6"/>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6"/>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6"/>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6"/>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6"/>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6"/>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6"/>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6"/>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6"/>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6"/>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6"/>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6"/>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6"/>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6"/>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6"/>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6"/>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6"/>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6"/>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6"/>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6"/>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6"/>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6"/>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6"/>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6"/>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6"/>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6"/>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6"/>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6"/>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6"/>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6"/>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6"/>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6"/>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6"/>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6"/>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6"/>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6"/>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6"/>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6"/>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6"/>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6"/>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6"/>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6"/>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6"/>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6"/>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6"/>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6"/>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6"/>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6"/>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6"/>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6"/>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6"/>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6"/>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6"/>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6"/>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6"/>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6"/>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6"/>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6"/>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6"/>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6"/>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6"/>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6"/>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6"/>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6"/>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6"/>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6"/>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p6"/>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6"/>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6"/>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6"/>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6"/>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6"/>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6"/>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p6"/>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6"/>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6"/>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6"/>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6"/>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6"/>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6"/>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6"/>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6"/>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6"/>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p6"/>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p6"/>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p6"/>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p6"/>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6"/>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6"/>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p6"/>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p6"/>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6"/>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6"/>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6"/>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p6"/>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p6"/>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6"/>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6"/>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6"/>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6"/>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6"/>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6"/>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6"/>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6"/>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6"/>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6"/>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6"/>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6"/>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6"/>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6"/>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6"/>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6"/>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6"/>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6"/>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p6"/>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6"/>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6"/>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6"/>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p6"/>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p6"/>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6"/>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6"/>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6"/>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6"/>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6"/>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6"/>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6"/>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6"/>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6"/>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6"/>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6"/>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6"/>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6"/>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6"/>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6"/>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6"/>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6"/>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6"/>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6"/>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6"/>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6"/>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6"/>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6"/>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6"/>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6"/>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6"/>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6"/>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6"/>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6"/>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6"/>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6"/>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6"/>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6"/>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6"/>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6"/>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6"/>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6"/>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6"/>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6"/>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6"/>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6"/>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6"/>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6"/>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6"/>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6"/>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6"/>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6"/>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6"/>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6"/>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6"/>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6"/>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6"/>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6"/>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6"/>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6"/>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6"/>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6"/>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6"/>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6"/>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6"/>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6"/>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6"/>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6"/>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6"/>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6"/>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6"/>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6"/>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6"/>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6"/>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6"/>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6"/>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6"/>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6"/>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6"/>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6"/>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6"/>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6"/>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6"/>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6"/>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6"/>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6"/>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6"/>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6"/>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6"/>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6"/>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6"/>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6"/>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6"/>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6"/>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6"/>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6"/>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6"/>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6"/>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6"/>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6"/>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6"/>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6"/>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6"/>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6"/>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6"/>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6"/>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6"/>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6"/>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6"/>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6"/>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6"/>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6"/>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6"/>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6"/>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6"/>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6"/>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6"/>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6"/>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6"/>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6"/>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6"/>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6"/>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6"/>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6"/>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6"/>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6"/>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6"/>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6"/>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6"/>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6"/>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6"/>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6"/>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6"/>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6"/>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6"/>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6"/>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6"/>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6"/>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6"/>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6"/>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6"/>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6"/>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6"/>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6"/>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6"/>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6"/>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6"/>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6"/>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6"/>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6"/>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6"/>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6"/>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6"/>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6"/>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6"/>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6"/>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6"/>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6"/>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6"/>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6"/>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6"/>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6"/>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6"/>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6"/>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6"/>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6"/>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6"/>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6"/>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6"/>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6"/>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6"/>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6"/>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6"/>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6"/>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6"/>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6"/>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6"/>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6"/>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6"/>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6"/>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6"/>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6"/>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6"/>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6"/>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6"/>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6"/>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6"/>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6"/>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6"/>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6"/>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6"/>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6"/>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6"/>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6"/>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6"/>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6"/>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6"/>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6"/>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6"/>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6"/>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6"/>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6"/>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6"/>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6"/>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6"/>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6"/>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6"/>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6"/>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6"/>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6"/>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6"/>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6"/>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6"/>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6"/>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6"/>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6"/>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6"/>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6"/>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6"/>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6"/>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6"/>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6"/>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6"/>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6"/>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6"/>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6"/>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6"/>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6"/>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6"/>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6"/>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6"/>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6"/>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6"/>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6"/>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6"/>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6"/>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6"/>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6"/>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6"/>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6"/>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6"/>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6"/>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6"/>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6"/>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6"/>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6"/>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6"/>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6"/>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6"/>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6"/>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6"/>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6"/>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6"/>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6"/>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6"/>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6"/>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6"/>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6"/>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6"/>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6"/>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6"/>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6"/>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6"/>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6"/>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6"/>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6"/>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6"/>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6"/>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6"/>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6"/>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6"/>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6"/>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6"/>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6"/>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6"/>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6"/>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6"/>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6"/>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6"/>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6"/>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6"/>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6"/>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6"/>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6"/>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6"/>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6"/>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6"/>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6"/>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6"/>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6"/>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6"/>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6"/>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6"/>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6"/>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6"/>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6"/>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6"/>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6"/>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6"/>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6"/>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6"/>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6"/>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6"/>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6"/>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6"/>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6"/>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6"/>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6"/>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6"/>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6"/>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6"/>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6"/>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6"/>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6"/>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6"/>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6"/>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6"/>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6"/>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6"/>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6"/>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6"/>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6"/>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6"/>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6"/>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6"/>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6"/>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6"/>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6"/>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6"/>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6"/>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6"/>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6"/>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6"/>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6"/>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6"/>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6"/>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6"/>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6"/>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6"/>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6"/>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6"/>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6"/>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6"/>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6"/>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6"/>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6"/>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6"/>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6"/>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6"/>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6"/>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6"/>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6"/>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6"/>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6"/>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6"/>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6"/>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6"/>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6"/>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6"/>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6"/>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6"/>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6"/>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6"/>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6"/>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6"/>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6"/>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6"/>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6"/>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6"/>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6"/>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6"/>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6"/>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6"/>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6"/>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6"/>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6"/>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6"/>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6"/>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6"/>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6"/>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6"/>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6"/>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6"/>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6"/>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6"/>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6"/>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6"/>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6"/>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6"/>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6"/>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6"/>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6"/>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6"/>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6"/>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6"/>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6"/>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6"/>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6"/>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6"/>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6"/>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6"/>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6"/>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6"/>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6"/>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6"/>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6"/>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6"/>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6"/>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6"/>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6"/>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6"/>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6"/>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6"/>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6"/>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6"/>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6"/>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6"/>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6"/>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6"/>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6"/>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6"/>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6"/>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6"/>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6"/>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6"/>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6"/>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6"/>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6"/>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6"/>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6"/>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6"/>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6"/>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6"/>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6"/>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6"/>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6"/>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6"/>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6"/>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6"/>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6"/>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6"/>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6"/>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6"/>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6"/>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6"/>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6"/>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6"/>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6"/>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6"/>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6"/>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6"/>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6"/>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6"/>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6"/>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6"/>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6"/>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6"/>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6"/>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6"/>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6"/>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6"/>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6"/>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6"/>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6"/>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6"/>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6"/>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6"/>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6"/>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6"/>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6"/>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6"/>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6"/>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6"/>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6"/>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6"/>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6"/>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6"/>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6"/>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6"/>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6"/>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6"/>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6"/>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6"/>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6"/>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6"/>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6"/>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6"/>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6"/>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6"/>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6"/>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6"/>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6"/>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6"/>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6"/>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6"/>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6"/>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6"/>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6"/>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6"/>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6"/>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6"/>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6"/>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6"/>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6"/>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6"/>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6"/>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6"/>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6"/>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6"/>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6"/>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6"/>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6"/>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6"/>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6"/>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6"/>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6"/>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6"/>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6"/>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6"/>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6"/>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6"/>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6"/>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6"/>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6"/>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6"/>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6"/>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6"/>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6"/>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6"/>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6"/>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6"/>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6"/>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6"/>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6"/>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6"/>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6"/>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6"/>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6"/>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6"/>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6"/>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6"/>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6"/>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6"/>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6"/>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6"/>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6"/>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6"/>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6"/>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6"/>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6"/>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6"/>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6"/>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6"/>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6"/>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6"/>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6"/>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6"/>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6"/>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6"/>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6"/>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6"/>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6"/>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6"/>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6"/>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6"/>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6"/>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6"/>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6"/>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6"/>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6"/>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6"/>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6"/>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6"/>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6"/>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6"/>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6"/>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6"/>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6"/>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6"/>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6"/>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6"/>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6"/>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6"/>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6"/>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6"/>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6"/>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6"/>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6"/>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6"/>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6"/>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6"/>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6"/>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6"/>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6"/>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6"/>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6"/>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6"/>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6"/>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6"/>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6"/>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6"/>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6"/>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6"/>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6"/>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6"/>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6"/>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6"/>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6"/>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6"/>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6"/>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6"/>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6"/>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6"/>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6"/>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6"/>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6"/>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6"/>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6"/>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6"/>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6"/>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6"/>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6"/>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6"/>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6"/>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6"/>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6"/>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6"/>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6"/>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6"/>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6"/>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6"/>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6"/>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6"/>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6"/>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6"/>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6"/>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6"/>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6"/>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6"/>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6"/>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6"/>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6"/>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6"/>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6"/>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6"/>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6"/>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6"/>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6"/>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6"/>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6"/>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6"/>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6"/>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6"/>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6"/>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6"/>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6"/>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6"/>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6"/>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6"/>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6"/>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6"/>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6"/>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6"/>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6"/>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6"/>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6"/>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6"/>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6"/>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6"/>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6"/>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6"/>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6"/>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6"/>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6"/>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6"/>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6"/>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6"/>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6"/>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6"/>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6"/>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6"/>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6"/>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6"/>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6"/>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6"/>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6"/>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6"/>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6"/>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6"/>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6"/>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6"/>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6"/>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6"/>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6"/>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6"/>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6"/>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6"/>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6"/>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6"/>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6"/>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6"/>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6"/>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6"/>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6"/>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6"/>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6"/>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6"/>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6"/>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6"/>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6"/>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6"/>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6"/>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6"/>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6"/>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6"/>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6"/>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6"/>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6"/>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6"/>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6"/>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6"/>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6"/>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6"/>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6"/>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6"/>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6"/>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6"/>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6"/>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6"/>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6"/>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6"/>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6"/>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6"/>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6"/>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6"/>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6"/>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6"/>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6"/>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6"/>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6"/>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6"/>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6"/>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6"/>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6"/>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6"/>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6"/>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6"/>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6"/>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6"/>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6"/>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6"/>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6"/>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6"/>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6"/>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6"/>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6"/>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6"/>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6"/>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6"/>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6"/>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6"/>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6"/>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6"/>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6"/>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6"/>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6"/>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6"/>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6"/>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6"/>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6"/>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6"/>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6"/>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6"/>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6"/>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6"/>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6"/>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6"/>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6"/>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6"/>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6"/>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6"/>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6"/>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6"/>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6"/>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6"/>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6"/>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6"/>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6"/>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6"/>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6"/>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6"/>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6"/>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6"/>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6"/>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6"/>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6"/>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6"/>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6"/>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6"/>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6"/>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6"/>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6"/>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6"/>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6"/>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6"/>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6"/>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6"/>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6"/>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6"/>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6"/>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6"/>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6"/>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6"/>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6"/>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6"/>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6"/>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6"/>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6"/>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6"/>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6"/>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6"/>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6"/>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6"/>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6"/>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6"/>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6"/>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6"/>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6"/>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6"/>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6"/>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6"/>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6"/>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6"/>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6"/>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6"/>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6"/>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6"/>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6"/>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6"/>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6"/>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6"/>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6"/>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6"/>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6"/>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6"/>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6"/>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6"/>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6"/>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6"/>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6"/>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6"/>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6"/>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6"/>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6"/>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6"/>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6"/>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6"/>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6"/>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6"/>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6"/>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6"/>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6"/>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6"/>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6"/>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6"/>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6"/>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6"/>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6"/>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6"/>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6"/>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6"/>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6"/>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6"/>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6"/>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6"/>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6"/>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6"/>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6"/>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6"/>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6"/>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6"/>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6"/>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6"/>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6"/>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6"/>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6"/>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6"/>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6"/>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6"/>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6"/>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6"/>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6"/>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6"/>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6"/>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6"/>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6"/>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6"/>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6"/>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6"/>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6"/>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6"/>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6"/>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6"/>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6"/>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6"/>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6"/>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6"/>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6"/>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6"/>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6"/>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6"/>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6"/>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6"/>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6"/>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6"/>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6"/>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6"/>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6"/>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6"/>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6"/>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6"/>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6"/>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6"/>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6"/>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6"/>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6"/>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6"/>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6"/>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6"/>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6"/>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6"/>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6"/>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6"/>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6"/>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6"/>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6"/>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6"/>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6"/>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6"/>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6"/>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6"/>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6"/>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6"/>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6"/>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6"/>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6"/>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6"/>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6"/>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6"/>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6"/>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6"/>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6"/>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6"/>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6"/>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6"/>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6"/>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6"/>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6"/>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6"/>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6"/>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6"/>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6"/>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6"/>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6"/>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6"/>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6"/>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6"/>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6"/>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6"/>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6"/>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6"/>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6"/>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6"/>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6"/>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6"/>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6"/>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6"/>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6"/>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6"/>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6"/>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6"/>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6"/>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6"/>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6"/>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6"/>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6"/>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6"/>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6"/>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6"/>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6"/>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6"/>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6"/>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6"/>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6"/>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6"/>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6"/>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6"/>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6"/>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6"/>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6"/>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6"/>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6"/>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6"/>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6"/>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6"/>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6"/>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6"/>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6"/>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6"/>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6"/>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6"/>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6"/>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6"/>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6"/>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6"/>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6"/>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6"/>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6"/>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6"/>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6"/>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6"/>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6"/>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6"/>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6"/>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6"/>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6"/>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6"/>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6"/>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6"/>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6"/>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6"/>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6"/>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6"/>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6"/>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6"/>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6"/>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6"/>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6"/>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6"/>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6"/>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6"/>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6"/>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6"/>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6"/>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6"/>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6"/>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6"/>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6"/>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6"/>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6"/>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6"/>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6"/>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6"/>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6"/>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6"/>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6"/>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6"/>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6"/>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6"/>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6"/>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6"/>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6"/>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6"/>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6"/>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6"/>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6"/>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6"/>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97" name="Google Shape;4597;p6"/>
          <p:cNvSpPr txBox="1">
            <a:spLocks noGrp="1"/>
          </p:cNvSpPr>
          <p:nvPr>
            <p:ph type="title"/>
          </p:nvPr>
        </p:nvSpPr>
        <p:spPr>
          <a:xfrm>
            <a:off x="1152375" y="1346960"/>
            <a:ext cx="42759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a:t>Set Induksi</a:t>
            </a:r>
            <a:endParaRPr/>
          </a:p>
        </p:txBody>
      </p:sp>
      <p:sp>
        <p:nvSpPr>
          <p:cNvPr id="4598" name="Google Shape;4598;p6"/>
          <p:cNvSpPr txBox="1">
            <a:spLocks noGrp="1"/>
          </p:cNvSpPr>
          <p:nvPr>
            <p:ph type="body" idx="1"/>
          </p:nvPr>
        </p:nvSpPr>
        <p:spPr>
          <a:xfrm>
            <a:off x="1152375" y="1861585"/>
            <a:ext cx="4275900" cy="1362256"/>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800"/>
              <a:buNone/>
            </a:pPr>
            <a:r>
              <a:rPr lang="en-US"/>
              <a:t>Masuk ke link ini dan jawab soalan tersebut:</a:t>
            </a:r>
            <a:endParaRPr/>
          </a:p>
          <a:p>
            <a:pPr marL="0" lvl="0" indent="0" algn="l" rtl="0">
              <a:lnSpc>
                <a:spcPct val="100000"/>
              </a:lnSpc>
              <a:spcBef>
                <a:spcPts val="1600"/>
              </a:spcBef>
              <a:spcAft>
                <a:spcPts val="1600"/>
              </a:spcAft>
              <a:buSzPts val="800"/>
              <a:buNone/>
            </a:pPr>
            <a:r>
              <a:rPr lang="en-US" u="sng">
                <a:solidFill>
                  <a:schemeClr val="hlink"/>
                </a:solidFill>
                <a:hlinkClick r:id="rId3"/>
              </a:rPr>
              <a:t>            Pengenalan teknologi</a:t>
            </a:r>
            <a:r>
              <a:rPr lang="en-US"/>
              <a:t>*</a:t>
            </a:r>
            <a:endParaRPr/>
          </a:p>
        </p:txBody>
      </p:sp>
      <p:sp>
        <p:nvSpPr>
          <p:cNvPr id="4599" name="Google Shape;4599;p6"/>
          <p:cNvSpPr/>
          <p:nvPr/>
        </p:nvSpPr>
        <p:spPr>
          <a:xfrm>
            <a:off x="979950" y="1414775"/>
            <a:ext cx="4620763" cy="216028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600" name="Google Shape;4600;p6"/>
          <p:cNvGrpSpPr/>
          <p:nvPr/>
        </p:nvGrpSpPr>
        <p:grpSpPr>
          <a:xfrm>
            <a:off x="7128894" y="238931"/>
            <a:ext cx="2319893" cy="4649083"/>
            <a:chOff x="5108075" y="1607775"/>
            <a:chExt cx="1235300" cy="2475550"/>
          </a:xfrm>
        </p:grpSpPr>
        <p:sp>
          <p:nvSpPr>
            <p:cNvPr id="4601" name="Google Shape;4601;p6"/>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6"/>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6"/>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6"/>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6"/>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6"/>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6"/>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6"/>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6"/>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6"/>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6"/>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6"/>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6"/>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6"/>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6"/>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6"/>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6"/>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6"/>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6"/>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6"/>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6"/>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6"/>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6"/>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6"/>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6"/>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6"/>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6"/>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6"/>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6"/>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6"/>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6"/>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6"/>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6"/>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6"/>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6"/>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6"/>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6"/>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6"/>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6"/>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6"/>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6"/>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6"/>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6"/>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6"/>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6"/>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6"/>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6"/>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6"/>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6"/>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6"/>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6"/>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6"/>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6"/>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6"/>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6"/>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6"/>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6"/>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6"/>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6"/>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6"/>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6"/>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6"/>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6"/>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6"/>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6"/>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6"/>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6"/>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6"/>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6"/>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p6"/>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p6"/>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p6"/>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6"/>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p6"/>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p6"/>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6"/>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6"/>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6"/>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6"/>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p6"/>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p6"/>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6"/>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p6"/>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p6"/>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6"/>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p6"/>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6"/>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6"/>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p6"/>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p6"/>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6"/>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6"/>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6"/>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6"/>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6"/>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6"/>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6"/>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6"/>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6"/>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6"/>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6"/>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6"/>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6"/>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6"/>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p6"/>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6"/>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p6"/>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6"/>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6"/>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p6"/>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p6"/>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6"/>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6"/>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p6"/>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p6"/>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6"/>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6"/>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6"/>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6"/>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6"/>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6"/>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6"/>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6"/>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6"/>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6"/>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6"/>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6"/>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6"/>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6"/>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6"/>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6"/>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6"/>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6"/>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6"/>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p6"/>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p6"/>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6"/>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6"/>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p6"/>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p6"/>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6"/>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6"/>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6"/>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6"/>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6"/>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6"/>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6"/>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6"/>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6"/>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6"/>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6"/>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6"/>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p6"/>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6"/>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6"/>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6"/>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6"/>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p6"/>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6"/>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6"/>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6"/>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6"/>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6"/>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6"/>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6"/>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6"/>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6"/>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6"/>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6"/>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6"/>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6"/>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6"/>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6"/>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6"/>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6"/>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6"/>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6"/>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6"/>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6"/>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6"/>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6"/>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6"/>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6"/>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6"/>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6"/>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6"/>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6"/>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6"/>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6"/>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6"/>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6"/>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6"/>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6"/>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6"/>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6"/>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6"/>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6"/>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6"/>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6"/>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6"/>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6"/>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6"/>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6"/>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6"/>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6"/>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6"/>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p6"/>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6"/>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6"/>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6"/>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6"/>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6"/>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6"/>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6"/>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6"/>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6"/>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6"/>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6"/>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6"/>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6"/>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6"/>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6"/>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6"/>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6"/>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6"/>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6"/>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6"/>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6"/>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6"/>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6"/>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6"/>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6"/>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6"/>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6"/>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6"/>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6"/>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6"/>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6"/>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6"/>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6"/>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6"/>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6"/>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6"/>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6"/>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6"/>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6"/>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6"/>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6"/>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6"/>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6"/>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6"/>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6"/>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6"/>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6"/>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6"/>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6"/>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6"/>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6"/>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6"/>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6"/>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6"/>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6"/>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6"/>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6"/>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6"/>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6"/>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6"/>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6"/>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6"/>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6"/>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6"/>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6"/>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6"/>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6"/>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6"/>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6"/>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6"/>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6"/>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6"/>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6"/>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6"/>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6"/>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6"/>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6"/>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6"/>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6"/>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6"/>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6"/>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6"/>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6"/>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6"/>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6"/>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6"/>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6"/>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6"/>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6"/>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6"/>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6"/>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6"/>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6"/>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6"/>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6"/>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6"/>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6"/>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6"/>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6"/>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6"/>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6"/>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6"/>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6"/>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6"/>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6"/>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6"/>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6"/>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6"/>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6"/>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6"/>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6"/>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6"/>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6"/>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6"/>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6"/>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6"/>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6"/>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6"/>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6"/>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6"/>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6"/>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6"/>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6"/>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6"/>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6"/>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6"/>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6"/>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6"/>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6"/>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6"/>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6"/>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6"/>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6"/>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6"/>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6"/>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6"/>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6"/>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6"/>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6"/>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6"/>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6"/>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6"/>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6"/>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6"/>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6"/>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6"/>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6"/>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6"/>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6"/>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6"/>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6"/>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6"/>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6"/>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6"/>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6"/>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6"/>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6"/>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6"/>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6"/>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6"/>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6"/>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6"/>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6"/>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6"/>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6"/>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6"/>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6"/>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6"/>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6"/>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6"/>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6"/>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6"/>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6"/>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6"/>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6"/>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6"/>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6"/>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6"/>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6"/>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6"/>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6"/>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6"/>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6"/>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6"/>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6"/>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6"/>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6"/>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6"/>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6"/>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6"/>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6"/>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6"/>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6"/>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6"/>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6"/>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6"/>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6"/>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6"/>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6"/>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6"/>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6"/>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6"/>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6"/>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6"/>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6"/>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6"/>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6"/>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6"/>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6"/>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6"/>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6"/>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6"/>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6"/>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6"/>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6"/>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6"/>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6"/>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6"/>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6"/>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6"/>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6"/>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6"/>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6"/>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6"/>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6"/>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6"/>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6"/>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6"/>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6"/>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6"/>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6"/>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6"/>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6"/>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6"/>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6"/>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6"/>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6"/>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6"/>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6"/>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6"/>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6"/>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6"/>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6"/>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6"/>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6"/>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6"/>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6"/>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6"/>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6"/>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6"/>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6"/>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6"/>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6"/>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6"/>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6"/>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6"/>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6"/>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6"/>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6"/>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6"/>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6"/>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6"/>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6"/>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6"/>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6"/>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6"/>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p6"/>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6"/>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6"/>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6"/>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6"/>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6"/>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6"/>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6"/>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6"/>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6"/>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6"/>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6"/>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6"/>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6"/>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6"/>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6"/>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6"/>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6"/>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6"/>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6"/>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6"/>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p6"/>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p6"/>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6"/>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6"/>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6"/>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6"/>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6"/>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6"/>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p6"/>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6"/>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6"/>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6"/>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6"/>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p6"/>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p6"/>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6"/>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6"/>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6"/>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6"/>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6"/>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6"/>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6"/>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6"/>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6"/>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6"/>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6"/>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6"/>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6"/>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6"/>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6"/>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6"/>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6"/>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6"/>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6"/>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6"/>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6"/>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6"/>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6"/>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6"/>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6"/>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6"/>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6"/>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6"/>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6"/>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6"/>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6"/>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6"/>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6"/>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6"/>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6"/>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6"/>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6"/>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6"/>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6"/>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6"/>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6"/>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6"/>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6"/>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6"/>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6"/>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6"/>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6"/>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6"/>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6"/>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6"/>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6"/>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6"/>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6"/>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6"/>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6"/>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6"/>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6"/>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6"/>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6"/>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6"/>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6"/>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6"/>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6"/>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6"/>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6"/>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6"/>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6"/>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6"/>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6"/>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6"/>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6"/>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6"/>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6"/>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6"/>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6"/>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6"/>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6"/>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6"/>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6"/>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6"/>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6"/>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6"/>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6"/>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6"/>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6"/>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6"/>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6"/>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6"/>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6"/>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6"/>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6"/>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6"/>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6"/>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6"/>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6"/>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6"/>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6"/>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6"/>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6"/>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6"/>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6"/>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6"/>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6"/>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6"/>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6"/>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6"/>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6"/>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6"/>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6"/>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6"/>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6"/>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6"/>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6"/>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6"/>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6"/>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6"/>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6"/>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6"/>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6"/>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6"/>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6"/>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6"/>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6"/>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6"/>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6"/>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6"/>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6"/>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6"/>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6"/>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6"/>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6"/>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6"/>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6"/>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6"/>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6"/>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6"/>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6"/>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6"/>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6"/>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6"/>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6"/>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6"/>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6"/>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6"/>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6"/>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6"/>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6"/>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6"/>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6"/>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6"/>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6"/>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6"/>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6"/>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6"/>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6"/>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6"/>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6"/>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6"/>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6"/>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6"/>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6"/>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6"/>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6"/>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6"/>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6"/>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6"/>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6"/>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6"/>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6"/>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6"/>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6"/>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6"/>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6"/>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6"/>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6"/>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6"/>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6"/>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6"/>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6"/>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6"/>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6"/>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6"/>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6"/>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6"/>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6"/>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6"/>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6"/>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6"/>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6"/>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6"/>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6"/>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6"/>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6"/>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6"/>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6"/>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6"/>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6"/>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6"/>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6"/>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6"/>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6"/>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6"/>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6"/>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6"/>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6"/>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6"/>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6"/>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6"/>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6"/>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p6"/>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6"/>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6"/>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6"/>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6"/>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6"/>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6"/>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6"/>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6"/>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6"/>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6"/>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6"/>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6"/>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6"/>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6"/>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6"/>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6"/>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6"/>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6"/>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6"/>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6"/>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6"/>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6"/>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6"/>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6"/>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6"/>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6"/>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6"/>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6"/>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6"/>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6"/>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6"/>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6"/>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6"/>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6"/>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6"/>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6"/>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6"/>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6"/>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6"/>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6"/>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6"/>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6"/>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6"/>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6"/>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6"/>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6"/>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6"/>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6"/>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6"/>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6"/>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6"/>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6"/>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6"/>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6"/>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6"/>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6"/>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6"/>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6"/>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6"/>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6"/>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6"/>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6"/>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6"/>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6"/>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6"/>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6"/>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6"/>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6"/>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6"/>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6"/>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6"/>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6"/>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6"/>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6"/>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6"/>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6"/>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6"/>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6"/>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6"/>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6"/>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6"/>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6"/>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6"/>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6"/>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6"/>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6"/>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6"/>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6"/>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6"/>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6"/>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6"/>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6"/>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6"/>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6"/>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6"/>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6"/>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6"/>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6"/>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6"/>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6"/>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6"/>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6"/>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6"/>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6"/>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6"/>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6"/>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6"/>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6"/>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6"/>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6"/>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6"/>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6"/>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6"/>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6"/>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6"/>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6"/>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6"/>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6"/>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6"/>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6"/>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6"/>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6"/>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6"/>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6"/>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6"/>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6"/>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6"/>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6"/>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6"/>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6"/>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6"/>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6"/>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6"/>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6"/>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6"/>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6"/>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6"/>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6"/>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6"/>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6"/>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6"/>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6"/>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6"/>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6"/>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6"/>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6"/>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6"/>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6"/>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6"/>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6"/>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6"/>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6"/>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6"/>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6"/>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6"/>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6"/>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6"/>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6"/>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6"/>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6"/>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6"/>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6"/>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6"/>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6"/>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6"/>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6"/>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6"/>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6"/>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6"/>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6"/>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6"/>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6"/>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6"/>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6"/>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6"/>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6"/>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6"/>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6"/>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6"/>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6"/>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6"/>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6"/>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6"/>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6"/>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6"/>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6"/>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6"/>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6"/>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6"/>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6"/>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6"/>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6"/>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6"/>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6"/>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6"/>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6"/>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6"/>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6"/>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6"/>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6"/>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6"/>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6"/>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6"/>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6"/>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6"/>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6"/>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6"/>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6"/>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6"/>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6"/>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6"/>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6"/>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6"/>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6"/>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6"/>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6"/>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6"/>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6"/>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6"/>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6"/>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6"/>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6"/>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6"/>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6"/>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6"/>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6"/>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6"/>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6"/>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6"/>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6"/>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6"/>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6"/>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6"/>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6"/>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6"/>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6"/>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6"/>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6"/>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6"/>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6"/>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6"/>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6"/>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6"/>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6"/>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6"/>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6"/>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6"/>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6"/>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6"/>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6"/>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6"/>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6"/>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6"/>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6"/>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6"/>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6"/>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6"/>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6"/>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6"/>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6"/>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6"/>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6"/>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6"/>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6"/>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6"/>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6"/>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6"/>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6"/>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6"/>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6"/>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6"/>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6"/>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6"/>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6"/>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6"/>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6"/>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6"/>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6"/>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6"/>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6"/>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6"/>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6"/>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6"/>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6"/>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6"/>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6"/>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6"/>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6"/>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6"/>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6"/>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6"/>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6"/>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6"/>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6"/>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6"/>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6"/>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6"/>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6"/>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6"/>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6"/>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6"/>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6"/>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6"/>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6"/>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6"/>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6"/>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6"/>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6"/>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6"/>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6"/>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6"/>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6"/>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6"/>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6"/>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6"/>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6"/>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6"/>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6"/>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6"/>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6"/>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6"/>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6"/>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6"/>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6"/>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6"/>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6"/>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6"/>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6"/>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6"/>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6"/>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6"/>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6"/>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6"/>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6"/>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6"/>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6"/>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6"/>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6"/>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6"/>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6"/>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6"/>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6"/>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6"/>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6"/>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6"/>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6"/>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6"/>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6"/>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6"/>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6"/>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6"/>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6"/>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6"/>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6"/>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6"/>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6"/>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6"/>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6"/>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6"/>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6"/>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6"/>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6"/>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6"/>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6"/>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6"/>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6"/>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6"/>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6"/>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6"/>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6"/>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6"/>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6"/>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6"/>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6"/>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6"/>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6"/>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6"/>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6"/>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6"/>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6"/>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6"/>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6"/>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6"/>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6"/>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6"/>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6"/>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6"/>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6"/>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6"/>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6"/>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6"/>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6"/>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6"/>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6"/>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6"/>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6"/>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6"/>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6"/>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6"/>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6"/>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6"/>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6"/>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6"/>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6"/>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6"/>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6"/>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6"/>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6"/>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6"/>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6"/>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6"/>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6"/>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6"/>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6"/>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6"/>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6"/>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6"/>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6"/>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6"/>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6"/>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6"/>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6"/>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6"/>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6"/>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6"/>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6"/>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6"/>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6"/>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6"/>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6"/>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6"/>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6"/>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6"/>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6"/>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6"/>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6"/>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6"/>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6"/>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6"/>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6"/>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6"/>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6"/>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6"/>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6"/>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6"/>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6"/>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6"/>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6"/>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6"/>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6"/>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6"/>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6"/>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6"/>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6"/>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6"/>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6"/>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6"/>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6"/>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6"/>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6"/>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6"/>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6"/>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6"/>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6"/>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6"/>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6"/>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6"/>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6"/>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6"/>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6"/>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6"/>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6"/>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6"/>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6"/>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6"/>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6"/>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6"/>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6"/>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6"/>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6"/>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6"/>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6"/>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6"/>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6"/>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6"/>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6"/>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6"/>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6"/>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6"/>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6"/>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6"/>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6"/>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6"/>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6"/>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6"/>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6"/>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6"/>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6"/>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6"/>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6"/>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6"/>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6"/>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6"/>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6"/>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6"/>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6"/>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6"/>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6"/>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6"/>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6"/>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6"/>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6"/>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6"/>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6"/>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6"/>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6"/>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6"/>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6"/>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6"/>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6"/>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6"/>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6"/>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6"/>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6"/>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p6"/>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6"/>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6"/>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6"/>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p6"/>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6"/>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6"/>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6"/>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6"/>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6"/>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6"/>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6"/>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6"/>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6"/>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6"/>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6"/>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6"/>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6"/>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6"/>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6"/>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6"/>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6"/>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6"/>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p6"/>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6"/>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6"/>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6"/>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6"/>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6"/>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6"/>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6"/>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p6"/>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6"/>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6"/>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6"/>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p6"/>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6"/>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p6"/>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6"/>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6"/>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6"/>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p6"/>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6"/>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6"/>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6"/>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6"/>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6"/>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6"/>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6"/>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6"/>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p6"/>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6"/>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6"/>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6"/>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6"/>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6"/>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6"/>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6"/>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6"/>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6"/>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6"/>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6"/>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6"/>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6"/>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p6"/>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6"/>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6"/>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6"/>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6"/>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6"/>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p6"/>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6"/>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6"/>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6"/>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6"/>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6"/>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p6"/>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6"/>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6"/>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6"/>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6"/>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6"/>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6"/>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6"/>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6"/>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6"/>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6"/>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6"/>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p6"/>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6"/>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6"/>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6"/>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6"/>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6"/>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6"/>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6"/>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6"/>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6"/>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6"/>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6"/>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6"/>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6"/>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6"/>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p6"/>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p6"/>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6"/>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6"/>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6"/>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p6"/>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6"/>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6"/>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6"/>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6"/>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6"/>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6"/>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6"/>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6"/>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6"/>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p6"/>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6"/>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6"/>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6"/>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6"/>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6"/>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6"/>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6"/>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6"/>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6"/>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6"/>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6"/>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6"/>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6"/>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6"/>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6"/>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6"/>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6"/>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6"/>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6"/>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6"/>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6"/>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6"/>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6"/>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6"/>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6"/>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6"/>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6"/>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6"/>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6"/>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6"/>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6"/>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6"/>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6"/>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6"/>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6"/>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6"/>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6"/>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6"/>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6"/>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6"/>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6"/>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6"/>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6"/>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6"/>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6"/>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6"/>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6"/>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6"/>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6"/>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6"/>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6"/>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6"/>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6"/>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6"/>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6"/>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6"/>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6"/>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6"/>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6"/>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6"/>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6"/>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6"/>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6"/>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6"/>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6"/>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6"/>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6"/>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6"/>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6"/>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6"/>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6"/>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6"/>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6"/>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6"/>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6"/>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6"/>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6"/>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6"/>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6"/>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6"/>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6"/>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6"/>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6"/>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6"/>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6"/>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6"/>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6"/>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6"/>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6"/>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6"/>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6"/>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6"/>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6"/>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6"/>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6"/>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6"/>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6"/>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6"/>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6"/>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6"/>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6"/>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6"/>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6"/>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6"/>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6"/>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6"/>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6"/>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6"/>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6"/>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6"/>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6"/>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6"/>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6"/>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6"/>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6"/>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6"/>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6"/>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6"/>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6"/>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6"/>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6"/>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6"/>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6"/>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6"/>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6"/>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6"/>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6"/>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6"/>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6"/>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6"/>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6"/>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6"/>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6"/>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6"/>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6"/>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6"/>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6"/>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6"/>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6"/>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6"/>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6"/>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6"/>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6"/>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6"/>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6"/>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6"/>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6"/>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6"/>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6"/>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6"/>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6"/>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6"/>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6"/>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6"/>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6"/>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6"/>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6"/>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6"/>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6"/>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6"/>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6"/>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p6"/>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6"/>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6"/>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6"/>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6"/>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6"/>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6"/>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6"/>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6"/>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6"/>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6"/>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p6"/>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6"/>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6"/>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6"/>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6"/>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6"/>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6"/>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p6"/>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6"/>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6"/>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6"/>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6"/>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6"/>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6"/>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6"/>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6"/>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6"/>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6"/>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6"/>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6"/>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6"/>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6"/>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6"/>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6"/>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6"/>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6"/>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6"/>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6"/>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6"/>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6"/>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6"/>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6"/>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6"/>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6"/>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6"/>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6"/>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6"/>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6"/>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6"/>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6"/>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6"/>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6"/>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6"/>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6"/>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6"/>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6"/>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6"/>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6"/>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6"/>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6"/>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6"/>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6"/>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6"/>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6"/>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6"/>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6"/>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6"/>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6"/>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6"/>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6"/>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6"/>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6"/>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6"/>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6"/>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6"/>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6"/>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6"/>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6"/>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6"/>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6"/>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6"/>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6"/>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6"/>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6"/>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6"/>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6"/>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6"/>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p6"/>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6"/>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6"/>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6"/>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6"/>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6"/>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6"/>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6"/>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6"/>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6"/>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6"/>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6"/>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6"/>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6"/>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6"/>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6"/>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6"/>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6"/>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6"/>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6"/>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6"/>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6"/>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6"/>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6"/>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6"/>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6"/>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6"/>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6"/>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6"/>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6"/>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6"/>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6"/>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6"/>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6"/>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6"/>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6"/>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6"/>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6"/>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6"/>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6"/>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6"/>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6"/>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6"/>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6"/>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6"/>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6"/>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6"/>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6"/>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6"/>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6"/>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6"/>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6"/>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6"/>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6"/>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6"/>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6"/>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6"/>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6"/>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6"/>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6"/>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6"/>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6"/>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6"/>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6"/>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6"/>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6"/>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6"/>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6"/>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6"/>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6"/>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6"/>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6"/>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6"/>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6"/>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6"/>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6"/>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6"/>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6"/>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6"/>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6"/>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6"/>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6"/>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6"/>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6"/>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6"/>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6"/>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6"/>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6"/>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6"/>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6"/>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6"/>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6"/>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6"/>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6"/>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6"/>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6"/>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6"/>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6"/>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6"/>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6"/>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6"/>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6"/>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6"/>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6"/>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6"/>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6"/>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6"/>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6"/>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6"/>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6"/>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6"/>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6"/>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6"/>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6"/>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6"/>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6"/>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6"/>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6"/>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6"/>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6"/>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6"/>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6"/>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6"/>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6"/>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6"/>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6"/>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6"/>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6"/>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6"/>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6"/>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6"/>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6"/>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6"/>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6"/>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6"/>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6"/>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6"/>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6"/>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6"/>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6"/>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6"/>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6"/>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6"/>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6"/>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6"/>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6"/>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6"/>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6"/>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6"/>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6"/>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6"/>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6"/>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6"/>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6"/>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6"/>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6"/>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6"/>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6"/>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6"/>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6"/>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6"/>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6"/>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6"/>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6"/>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6"/>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6"/>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6"/>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6"/>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6"/>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6"/>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6"/>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6"/>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6"/>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6"/>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6"/>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6"/>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6"/>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6"/>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6"/>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6"/>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6"/>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6"/>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6"/>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6"/>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6"/>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6"/>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6"/>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6"/>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6"/>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6"/>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6"/>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6"/>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6"/>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6"/>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6"/>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6"/>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6"/>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6"/>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6"/>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6"/>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6"/>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6"/>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6"/>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6"/>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6"/>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6"/>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6"/>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6"/>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6"/>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6"/>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6"/>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6"/>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6"/>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6"/>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6"/>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6"/>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6"/>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6"/>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6"/>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6"/>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6"/>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6"/>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6"/>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6"/>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6"/>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6"/>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6"/>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6"/>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6"/>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6"/>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6"/>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6"/>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6"/>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6"/>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6"/>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6"/>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6"/>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6"/>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6"/>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6"/>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6"/>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6"/>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6"/>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6"/>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6"/>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6"/>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6"/>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6"/>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6"/>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6"/>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6"/>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6"/>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6"/>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6"/>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6"/>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6"/>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6"/>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6"/>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6"/>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6"/>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6"/>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6"/>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6"/>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6"/>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6"/>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6"/>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6"/>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6"/>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6"/>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6"/>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6"/>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6"/>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6"/>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6"/>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6"/>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6"/>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6"/>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6"/>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6"/>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6"/>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6"/>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6"/>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6"/>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6"/>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6"/>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6"/>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6"/>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6"/>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6"/>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6"/>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6"/>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6"/>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6"/>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6"/>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6"/>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6"/>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6"/>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6"/>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6"/>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6"/>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6"/>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6"/>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6"/>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6"/>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6"/>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6"/>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6"/>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6"/>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6"/>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6"/>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6"/>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6"/>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6"/>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6"/>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6"/>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6"/>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6"/>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6"/>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6"/>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6"/>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6"/>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6"/>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6"/>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6"/>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6"/>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6"/>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6"/>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6"/>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6"/>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6"/>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6"/>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6"/>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6"/>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6"/>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6"/>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6"/>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6"/>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6"/>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6"/>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6"/>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6"/>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6"/>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6"/>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6"/>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6"/>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6"/>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6"/>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6"/>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6"/>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6"/>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6"/>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6"/>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6"/>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6"/>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6"/>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6"/>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6"/>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6"/>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6"/>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6"/>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6"/>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6"/>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6"/>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6"/>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6"/>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6"/>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6"/>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6"/>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6"/>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6"/>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6"/>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6"/>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6"/>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6"/>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6"/>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6"/>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6"/>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6"/>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6"/>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6"/>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6"/>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6"/>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6"/>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6"/>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6"/>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6"/>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6"/>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6"/>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6"/>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6"/>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6"/>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6"/>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6"/>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6"/>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6"/>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6"/>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6"/>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6"/>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6"/>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6"/>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6"/>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6"/>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6"/>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6"/>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6"/>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6"/>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6"/>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6"/>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6"/>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6"/>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6"/>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6"/>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6"/>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6"/>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6"/>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6"/>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6"/>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6"/>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6"/>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6"/>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6"/>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6"/>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6"/>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6"/>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6"/>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6"/>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6"/>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6"/>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6"/>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6"/>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6"/>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6"/>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6"/>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6"/>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6"/>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6"/>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6"/>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6"/>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6"/>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6"/>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6"/>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6"/>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6"/>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6"/>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6"/>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6"/>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6"/>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6"/>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6"/>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6"/>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6"/>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6"/>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6"/>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6"/>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6"/>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6"/>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6"/>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6"/>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6"/>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6"/>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6"/>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6"/>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6"/>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6"/>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6"/>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6"/>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6"/>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6"/>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p6"/>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6"/>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6"/>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6"/>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6"/>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6"/>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6"/>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6"/>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6"/>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6"/>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6"/>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6"/>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6"/>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6"/>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6"/>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6"/>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6"/>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6"/>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6"/>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6"/>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6"/>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6"/>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6"/>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6"/>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6"/>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6"/>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6"/>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6"/>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6"/>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6"/>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6"/>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6"/>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6"/>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6"/>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6"/>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6"/>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6"/>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6"/>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6"/>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6"/>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6"/>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6"/>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6"/>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6"/>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6"/>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6"/>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6"/>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6"/>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6"/>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6"/>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6"/>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6"/>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6"/>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6"/>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6"/>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6"/>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6"/>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6"/>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6"/>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6"/>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6"/>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6"/>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6"/>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6"/>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6"/>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6"/>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6"/>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6"/>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6"/>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6"/>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6"/>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6"/>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6"/>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6"/>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6"/>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6"/>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6"/>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6"/>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6"/>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6"/>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6"/>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6"/>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6"/>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6"/>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6"/>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6"/>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6"/>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6"/>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6"/>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6"/>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6"/>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6"/>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6"/>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6"/>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6"/>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6"/>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6"/>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6"/>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6"/>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6"/>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6"/>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6"/>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6"/>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6"/>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6"/>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6"/>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6"/>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6"/>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6"/>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6"/>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6"/>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6"/>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6"/>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6"/>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6"/>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6"/>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6"/>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6"/>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6"/>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6"/>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6"/>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6"/>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6"/>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6"/>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6"/>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6"/>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6"/>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6"/>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6"/>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6"/>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6"/>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6"/>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6"/>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6"/>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6"/>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6"/>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6"/>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6"/>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6"/>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6"/>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6"/>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6"/>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6"/>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6"/>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6"/>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6"/>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6"/>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6"/>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6"/>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6"/>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6"/>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6"/>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6"/>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6"/>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6"/>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6"/>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6"/>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6"/>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6"/>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6"/>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6"/>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6"/>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6"/>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6"/>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6"/>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6"/>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6"/>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6"/>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6"/>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6"/>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6"/>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6"/>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6"/>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6"/>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6"/>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6"/>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6"/>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6"/>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6"/>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p6"/>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p6"/>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6"/>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6"/>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6"/>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6"/>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6"/>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6"/>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6"/>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6"/>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6"/>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6"/>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6"/>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6"/>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6"/>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6"/>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6"/>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6"/>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6"/>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6"/>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6"/>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6"/>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6"/>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6"/>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6"/>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6"/>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6"/>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6"/>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6"/>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6"/>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6"/>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6"/>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6"/>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6"/>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6"/>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6"/>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6"/>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6"/>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6"/>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6"/>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6"/>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6"/>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6"/>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6"/>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6"/>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6"/>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6"/>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6"/>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6"/>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6"/>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6"/>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6"/>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6"/>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6"/>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6"/>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6"/>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6"/>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6"/>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6"/>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6"/>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6"/>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6"/>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6"/>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6"/>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6"/>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6"/>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6"/>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6"/>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6"/>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6"/>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6"/>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6"/>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6"/>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6"/>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6"/>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6"/>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6"/>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6"/>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6"/>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6"/>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6"/>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6"/>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6"/>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6"/>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6"/>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6"/>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6"/>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6"/>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6"/>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6"/>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6"/>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6"/>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6"/>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6"/>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6"/>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p6"/>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6"/>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6"/>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6"/>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6"/>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6"/>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6"/>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6"/>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6"/>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6"/>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6"/>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6"/>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6"/>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p6"/>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6"/>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6"/>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6"/>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6"/>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6"/>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6"/>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6"/>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6"/>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6"/>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6"/>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6"/>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6"/>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6"/>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6"/>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6"/>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6"/>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6"/>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6"/>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6"/>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6"/>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6"/>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6"/>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6"/>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6"/>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6"/>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6"/>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6"/>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6"/>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6"/>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6"/>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6"/>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6"/>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p6"/>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p6"/>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6"/>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6"/>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6"/>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6"/>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6"/>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6"/>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6"/>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6"/>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6"/>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6"/>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6"/>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6"/>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6"/>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6"/>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6"/>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6"/>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8" name="Google Shape;7018;p6"/>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6"/>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6"/>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6"/>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6"/>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6"/>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6"/>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6"/>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6"/>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6"/>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6"/>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6"/>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6"/>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6"/>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6"/>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6"/>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p6"/>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6"/>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6"/>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6"/>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6"/>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6"/>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6"/>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6"/>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6"/>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6"/>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6"/>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6"/>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6"/>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6"/>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6"/>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6"/>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6"/>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6"/>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6"/>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6"/>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p6"/>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6"/>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6"/>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6"/>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6"/>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6"/>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6"/>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6"/>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6"/>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6"/>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6"/>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6"/>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p6"/>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6"/>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p6"/>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6"/>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6"/>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6"/>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p6"/>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6"/>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6"/>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6"/>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6"/>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6"/>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p6"/>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6"/>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6"/>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6"/>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6"/>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6"/>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6"/>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6"/>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6"/>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6"/>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6"/>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6"/>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6"/>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6"/>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6"/>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6"/>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6"/>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6"/>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6"/>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6"/>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6"/>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6"/>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6"/>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6"/>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6"/>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6"/>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6"/>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6"/>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6"/>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6"/>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6"/>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6"/>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6"/>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6"/>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6"/>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6"/>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6"/>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6"/>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6"/>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6"/>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6"/>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6"/>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6"/>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6"/>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6"/>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6"/>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6"/>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6"/>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6"/>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6"/>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6"/>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6"/>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p6"/>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6"/>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6"/>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6"/>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6"/>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6"/>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6"/>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6"/>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6"/>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6"/>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6"/>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6"/>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6"/>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6"/>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6"/>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6"/>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6"/>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6"/>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6"/>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6"/>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6"/>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6"/>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6"/>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6"/>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6"/>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6"/>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6"/>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6"/>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6"/>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6"/>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6"/>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6"/>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6"/>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6"/>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6"/>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6"/>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6"/>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6"/>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6"/>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6"/>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6"/>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6"/>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6"/>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6"/>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6"/>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6"/>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6"/>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6"/>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6"/>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6"/>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6"/>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6"/>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6"/>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6"/>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6"/>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6"/>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6"/>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6"/>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6"/>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6"/>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6"/>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6"/>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6"/>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6"/>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6"/>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6"/>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6"/>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6"/>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6"/>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6"/>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6"/>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6"/>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6"/>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6"/>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6"/>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6"/>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6"/>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6"/>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6"/>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6"/>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6"/>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6"/>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6"/>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6"/>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6"/>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6"/>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6"/>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6"/>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6"/>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6"/>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6"/>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6"/>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6"/>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6"/>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6"/>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6"/>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6"/>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6"/>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6"/>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6"/>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6"/>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6"/>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6"/>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6"/>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6"/>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6"/>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6"/>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6"/>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6"/>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6"/>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6"/>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6"/>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6"/>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6"/>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6"/>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6"/>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6"/>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6"/>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6"/>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6"/>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6"/>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6"/>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6"/>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6"/>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6"/>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6"/>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6"/>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6"/>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6"/>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6"/>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6"/>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6"/>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6"/>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6"/>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6"/>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6"/>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6"/>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6"/>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6"/>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6"/>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6"/>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6"/>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6"/>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6"/>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6"/>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6"/>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6"/>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6"/>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6"/>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6"/>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6"/>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6"/>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6"/>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6"/>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6"/>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6"/>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6"/>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6"/>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6"/>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6"/>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6"/>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6"/>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6"/>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6"/>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6"/>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6"/>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6"/>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6"/>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6"/>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6"/>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6"/>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6"/>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6"/>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6"/>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6"/>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6"/>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6"/>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6"/>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6"/>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6"/>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6"/>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6"/>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6"/>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6"/>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6"/>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6"/>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6"/>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6"/>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6"/>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6"/>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6"/>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6"/>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6"/>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6"/>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6"/>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6"/>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6"/>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6"/>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6"/>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6"/>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6"/>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6"/>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6"/>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6"/>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6"/>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6"/>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6"/>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6"/>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6"/>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6"/>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6"/>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6"/>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6"/>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6"/>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6"/>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6"/>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6"/>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6"/>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6"/>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6"/>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6"/>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6"/>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6"/>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6"/>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6"/>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6"/>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6"/>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6"/>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6"/>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6"/>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6"/>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6"/>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6"/>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6"/>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6"/>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6"/>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6"/>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6"/>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6"/>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6"/>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6"/>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6"/>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6"/>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6"/>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6"/>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6"/>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6"/>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6"/>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6"/>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6"/>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6"/>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6"/>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6"/>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6"/>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6"/>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6"/>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6"/>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6"/>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6"/>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6"/>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6"/>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6"/>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6"/>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6"/>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6"/>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5" name="Google Shape;7395;p6"/>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6"/>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6"/>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6"/>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6"/>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6"/>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6"/>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6"/>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6"/>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4" name="Google Shape;7404;p6"/>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5" name="Google Shape;7405;p6"/>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6"/>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6"/>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8" name="Google Shape;7408;p6"/>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6"/>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6"/>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6"/>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6"/>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6"/>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6"/>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6"/>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6"/>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6"/>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6"/>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6"/>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6"/>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6"/>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6"/>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6"/>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6"/>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6"/>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6"/>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6"/>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6"/>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6"/>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6"/>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6"/>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6"/>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6"/>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6"/>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6"/>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6"/>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6"/>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6"/>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6"/>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6"/>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6"/>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6"/>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6"/>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6"/>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6"/>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6"/>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6"/>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6"/>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6"/>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6"/>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6"/>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6"/>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6"/>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6"/>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6"/>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6"/>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6"/>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6"/>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6"/>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6"/>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6"/>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6"/>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6"/>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6"/>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6"/>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6"/>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6"/>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6"/>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6"/>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6"/>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6"/>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6"/>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6"/>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6"/>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6"/>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6"/>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6"/>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6"/>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6"/>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6"/>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6"/>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6"/>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6"/>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6"/>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6"/>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6"/>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6"/>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6"/>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6"/>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6"/>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6"/>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6"/>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6"/>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6"/>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6"/>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6"/>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6"/>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6"/>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6"/>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6"/>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6"/>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6"/>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6"/>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6"/>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6"/>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6"/>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6"/>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6"/>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6"/>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6"/>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6"/>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6"/>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6"/>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6"/>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6"/>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6"/>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6"/>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6"/>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6"/>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6"/>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6"/>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6"/>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6"/>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6"/>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6"/>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6"/>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6"/>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6"/>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6"/>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6"/>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6"/>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6"/>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6"/>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6"/>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6"/>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6"/>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6"/>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6"/>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6"/>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6"/>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6"/>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6"/>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6"/>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6"/>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6"/>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6"/>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6"/>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6"/>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6"/>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6"/>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6"/>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6"/>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6"/>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6"/>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6"/>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6"/>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6"/>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6"/>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6"/>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6"/>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6"/>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6"/>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6"/>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6"/>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6"/>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6"/>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6"/>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6"/>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6"/>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6"/>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6"/>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6"/>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6"/>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6"/>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6"/>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6"/>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6"/>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6"/>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6"/>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6"/>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6"/>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6"/>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6"/>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6"/>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6"/>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6"/>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6"/>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6"/>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6"/>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6"/>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6"/>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6"/>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6"/>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6"/>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6"/>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6"/>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6"/>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6"/>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6"/>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6"/>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6"/>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6"/>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6"/>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6"/>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6"/>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6"/>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6"/>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6"/>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6"/>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6"/>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6"/>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6"/>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6"/>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6"/>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6"/>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6"/>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6"/>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6"/>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6"/>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6"/>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6"/>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6"/>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6"/>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6"/>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6"/>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6"/>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6"/>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6"/>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6"/>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6"/>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6"/>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6"/>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6"/>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6"/>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6"/>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6"/>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6"/>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6"/>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6"/>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6"/>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6"/>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6"/>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6"/>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6"/>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6"/>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6"/>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6"/>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6"/>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6"/>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6"/>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6"/>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6"/>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6"/>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6"/>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6"/>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6"/>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6"/>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6"/>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6"/>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6"/>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6"/>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6"/>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6"/>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6"/>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6"/>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6"/>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6"/>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6"/>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6"/>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6"/>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6"/>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6"/>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6"/>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6"/>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6"/>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6"/>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6"/>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6"/>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6"/>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6"/>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6"/>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6"/>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6"/>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6"/>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6"/>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6"/>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6"/>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6"/>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6"/>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6"/>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6"/>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6"/>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6"/>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6"/>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6"/>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6"/>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6"/>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6"/>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6"/>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6"/>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6"/>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6"/>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6"/>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6"/>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6"/>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6"/>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6"/>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6"/>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6"/>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6"/>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6"/>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6"/>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6"/>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6"/>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6"/>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6"/>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6"/>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6"/>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6"/>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6"/>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6"/>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6"/>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6"/>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6"/>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6"/>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6"/>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6"/>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6"/>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6"/>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6"/>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6"/>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6"/>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6"/>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6"/>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6"/>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6"/>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6"/>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6"/>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6"/>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6"/>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6"/>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6"/>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6"/>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6"/>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6"/>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6"/>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6"/>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6"/>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6"/>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6"/>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6"/>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6"/>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6"/>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6"/>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6"/>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6"/>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6"/>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6"/>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6"/>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6"/>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6"/>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6"/>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6"/>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6"/>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6"/>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6"/>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6"/>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6"/>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6"/>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6"/>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6"/>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6"/>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6"/>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6"/>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6"/>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6"/>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6"/>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6"/>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6"/>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6"/>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6"/>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6"/>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6"/>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6"/>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6"/>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6"/>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6"/>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6"/>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6"/>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6"/>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6"/>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6"/>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6"/>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6"/>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6"/>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6"/>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6"/>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6"/>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6"/>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6"/>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6"/>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6"/>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6"/>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6"/>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6"/>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6"/>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6"/>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6"/>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6"/>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6"/>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6"/>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6"/>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6"/>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6"/>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6"/>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6"/>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6"/>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6"/>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6"/>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6"/>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6"/>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6"/>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6"/>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6"/>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6"/>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6"/>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6"/>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6"/>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6"/>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6"/>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6"/>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6"/>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6"/>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6"/>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6"/>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6"/>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6"/>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6"/>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6"/>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6"/>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6"/>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6"/>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6"/>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6"/>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6"/>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6"/>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6"/>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6"/>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6"/>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6"/>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6"/>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6"/>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6"/>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6"/>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6"/>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6"/>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6"/>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6"/>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6"/>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6"/>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6"/>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6"/>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6"/>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6"/>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6"/>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6"/>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6"/>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6"/>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6"/>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6"/>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6"/>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6"/>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6"/>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6"/>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6"/>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6"/>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6"/>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6"/>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6"/>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6"/>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6"/>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6"/>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6"/>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6"/>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6"/>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6"/>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6"/>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6"/>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6"/>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6"/>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6"/>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6"/>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6"/>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6"/>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6"/>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6"/>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6"/>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6"/>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6"/>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6"/>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6"/>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6"/>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6"/>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6"/>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6"/>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6"/>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6"/>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6"/>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6"/>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6"/>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6"/>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6"/>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6"/>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6"/>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6"/>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6"/>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6"/>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6"/>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6"/>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6"/>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6"/>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6"/>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6"/>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6"/>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6"/>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6"/>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6"/>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6"/>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6"/>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6"/>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6"/>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6"/>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6"/>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6"/>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6"/>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6"/>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6"/>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6"/>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6"/>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6"/>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6"/>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6"/>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6"/>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6"/>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6"/>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6"/>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6"/>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6"/>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6"/>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6"/>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6"/>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6"/>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6"/>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6"/>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6"/>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6"/>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6"/>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6"/>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6"/>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6"/>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6"/>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6"/>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6"/>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6"/>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6"/>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6"/>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6"/>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6"/>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6"/>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6"/>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6"/>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6"/>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6"/>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6"/>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6"/>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6"/>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6"/>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6"/>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6"/>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6"/>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6"/>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6"/>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6"/>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6"/>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6"/>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6"/>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6"/>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6"/>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6"/>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6"/>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6"/>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6"/>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6"/>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6"/>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6"/>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6"/>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6"/>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6"/>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6"/>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6"/>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6"/>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6"/>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6"/>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6"/>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6"/>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6"/>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6"/>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6"/>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6"/>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6"/>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6"/>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6"/>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6"/>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6"/>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6"/>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6"/>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6"/>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6"/>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6"/>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6"/>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6"/>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6"/>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6"/>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6"/>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6"/>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6"/>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6"/>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6"/>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6"/>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6"/>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6"/>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6"/>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6"/>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6"/>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6"/>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6"/>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6"/>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6"/>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6"/>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6"/>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6"/>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6"/>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6"/>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6"/>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6"/>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6"/>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6"/>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6"/>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6"/>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6"/>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6"/>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6"/>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6"/>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6"/>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6"/>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6"/>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6"/>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6"/>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6"/>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6"/>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6"/>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6"/>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6"/>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6"/>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6"/>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6"/>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6"/>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6"/>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6"/>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6"/>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6"/>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6"/>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6"/>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6"/>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6"/>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6"/>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6"/>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6"/>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6"/>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6"/>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6"/>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6"/>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6"/>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6"/>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6"/>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6"/>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6"/>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6"/>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6"/>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6"/>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6"/>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6"/>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6"/>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6"/>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6"/>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6"/>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6"/>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6"/>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6"/>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6"/>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6"/>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6"/>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6"/>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6"/>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6"/>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6"/>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6"/>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6"/>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6"/>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6"/>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6"/>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6"/>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6"/>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6"/>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6"/>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6"/>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6"/>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6"/>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6"/>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6"/>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6"/>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6"/>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6"/>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6"/>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6"/>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6"/>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6"/>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6"/>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6"/>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6"/>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6"/>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6"/>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6"/>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6"/>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6"/>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6"/>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6"/>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6"/>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6"/>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6"/>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6"/>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6"/>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6"/>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6"/>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6"/>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6"/>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6"/>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6"/>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6"/>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6"/>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6"/>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6"/>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6"/>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6"/>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6"/>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6"/>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6"/>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6"/>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6"/>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6"/>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6"/>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6"/>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6"/>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6"/>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6"/>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6"/>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6"/>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6"/>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6"/>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6"/>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6"/>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6"/>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6"/>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6"/>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6"/>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6"/>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6"/>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6"/>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6"/>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6"/>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6"/>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6"/>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6"/>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6"/>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6"/>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6"/>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6"/>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6"/>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6"/>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6"/>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6"/>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6"/>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6"/>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6"/>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6"/>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6"/>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6"/>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6"/>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6"/>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6"/>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6"/>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6"/>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6"/>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6"/>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6"/>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6"/>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6"/>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6"/>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6"/>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6"/>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6"/>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6"/>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6"/>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6"/>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6"/>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6"/>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6"/>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6"/>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6"/>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6"/>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6"/>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6"/>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6"/>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6"/>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6"/>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6"/>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6"/>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6"/>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6"/>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6"/>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6"/>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6"/>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6"/>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6"/>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6"/>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6"/>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6"/>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6"/>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6"/>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6"/>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6"/>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6"/>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6"/>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6"/>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6"/>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6"/>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6"/>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6"/>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6"/>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6"/>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6"/>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6"/>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6"/>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6"/>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6"/>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6"/>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6"/>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6"/>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6"/>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6"/>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6"/>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6"/>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6"/>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6"/>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6"/>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6"/>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6"/>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6"/>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6"/>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6"/>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6"/>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6"/>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6"/>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6"/>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6"/>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6"/>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6"/>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6"/>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6"/>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6"/>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6"/>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6"/>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6"/>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6"/>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6"/>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6"/>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6"/>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6"/>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6"/>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6"/>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6"/>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6"/>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6"/>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6"/>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6"/>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6"/>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6"/>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6"/>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6"/>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6"/>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6"/>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6"/>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6"/>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6"/>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6"/>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6"/>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6"/>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6"/>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6"/>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6"/>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6"/>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6"/>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6"/>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6"/>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6"/>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6"/>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6"/>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6"/>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6"/>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6"/>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6"/>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6"/>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6"/>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6"/>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6"/>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6"/>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6"/>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6"/>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6"/>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6"/>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6"/>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6"/>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6"/>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6"/>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6"/>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6"/>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6"/>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6"/>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6"/>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6"/>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6"/>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6"/>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6"/>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6"/>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6"/>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6"/>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6"/>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6"/>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6"/>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6"/>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6"/>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6"/>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6"/>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6"/>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6"/>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6"/>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6"/>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6"/>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6"/>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6"/>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6"/>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6"/>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6"/>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6"/>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6"/>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6"/>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6"/>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6"/>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6"/>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6"/>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6"/>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6"/>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6"/>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6"/>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6"/>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6"/>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6"/>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6"/>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6"/>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6"/>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6"/>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6"/>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6"/>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6"/>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6"/>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6"/>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6"/>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6"/>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6"/>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6"/>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6"/>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6"/>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6"/>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6"/>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6"/>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6"/>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6"/>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6"/>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6"/>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6"/>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6"/>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6"/>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6"/>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6"/>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6"/>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6"/>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6"/>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6"/>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6"/>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6"/>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6"/>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6"/>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6"/>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6"/>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6"/>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6"/>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6"/>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6"/>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6"/>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6"/>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6"/>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6"/>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6"/>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6"/>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6"/>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6"/>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6"/>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6"/>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6"/>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6"/>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6"/>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6"/>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6"/>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6"/>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6"/>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6"/>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6"/>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6"/>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6"/>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6"/>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6"/>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6"/>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6"/>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6"/>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6"/>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6"/>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6"/>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6"/>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6"/>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6"/>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6"/>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6"/>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6"/>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6"/>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6"/>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6"/>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6"/>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6"/>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6"/>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6"/>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6"/>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6"/>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6"/>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6"/>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6"/>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6"/>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6"/>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6"/>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6"/>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6"/>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6"/>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6"/>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6"/>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6"/>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6"/>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6"/>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6"/>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6"/>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6"/>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6"/>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6"/>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6"/>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6"/>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6"/>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6"/>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6"/>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6"/>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6"/>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6"/>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6"/>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6"/>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6"/>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6"/>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6"/>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6"/>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6"/>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6"/>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6"/>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6"/>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6"/>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6"/>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6"/>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6"/>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6"/>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6"/>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6"/>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6"/>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6"/>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6"/>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6"/>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6"/>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6"/>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6"/>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6"/>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6"/>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6"/>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6"/>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6"/>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6"/>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6"/>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6"/>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6"/>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6"/>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6"/>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6"/>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6"/>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6"/>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6"/>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6"/>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6"/>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6"/>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6"/>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6"/>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6"/>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6"/>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6"/>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6"/>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6"/>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6"/>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6"/>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6"/>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6"/>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6"/>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6"/>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6"/>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6"/>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6"/>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6"/>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6"/>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6"/>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6"/>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6"/>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6"/>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6"/>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6"/>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6"/>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6"/>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6"/>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6"/>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6"/>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6"/>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6"/>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6"/>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6"/>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6"/>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6"/>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6"/>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6"/>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6"/>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6"/>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6"/>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6"/>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6"/>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6"/>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6"/>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6"/>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6"/>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6"/>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6"/>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6"/>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6"/>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6"/>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6"/>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6"/>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6"/>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6"/>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6"/>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6"/>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6"/>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6"/>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6"/>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6"/>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6"/>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6"/>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6"/>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6"/>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6"/>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6"/>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6"/>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6"/>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6"/>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6"/>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6"/>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6"/>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6"/>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6"/>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6"/>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6"/>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6"/>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6"/>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6"/>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6"/>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6"/>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6"/>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6"/>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6"/>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6"/>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6"/>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6"/>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6"/>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6"/>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6"/>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6"/>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6"/>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6"/>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6"/>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6"/>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6"/>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6"/>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6"/>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6"/>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6"/>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6"/>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6"/>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6"/>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6"/>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6"/>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6"/>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6"/>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6"/>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6"/>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6"/>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6"/>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6"/>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6"/>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6"/>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6"/>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6"/>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6"/>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6"/>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6"/>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6"/>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6"/>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6"/>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6"/>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6"/>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6"/>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6"/>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6"/>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6"/>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6"/>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6"/>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6"/>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6"/>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6"/>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6"/>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6"/>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6"/>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6"/>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6"/>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6"/>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6"/>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6"/>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6"/>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6"/>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6"/>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6"/>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6"/>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6"/>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6"/>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6"/>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6"/>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6"/>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6"/>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6"/>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6"/>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6"/>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6"/>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6"/>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6"/>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691" name="Google Shape;8691;p6"/>
          <p:cNvSpPr/>
          <p:nvPr/>
        </p:nvSpPr>
        <p:spPr>
          <a:xfrm>
            <a:off x="1219200" y="2349150"/>
            <a:ext cx="418214" cy="163033"/>
          </a:xfrm>
          <a:prstGeom prst="rightArrow">
            <a:avLst>
              <a:gd name="adj1" fmla="val 50000"/>
              <a:gd name="adj2" fmla="val 50000"/>
            </a:avLst>
          </a:prstGeom>
          <a:solidFill>
            <a:schemeClr val="accent1"/>
          </a:solidFill>
          <a:ln w="25400" cap="flat" cmpd="sng">
            <a:solidFill>
              <a:srgbClr val="BAB3A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None/>
            </a:pPr>
            <a:endParaRPr sz="1400" b="0" i="0" u="none" strike="noStrike" cap="none">
              <a:solidFill>
                <a:schemeClr val="lt1"/>
              </a:solidFill>
              <a:latin typeface="Arial"/>
              <a:ea typeface="Arial"/>
              <a:cs typeface="Arial"/>
              <a:sym typeface="Arial"/>
            </a:endParaRPr>
          </a:p>
        </p:txBody>
      </p:sp>
      <p:pic>
        <p:nvPicPr>
          <p:cNvPr id="8692" name="Google Shape;8692;p6"/>
          <p:cNvPicPr preferRelativeResize="0"/>
          <p:nvPr/>
        </p:nvPicPr>
        <p:blipFill rotWithShape="1">
          <a:blip r:embed="rId4">
            <a:alphaModFix/>
          </a:blip>
          <a:srcRect/>
          <a:stretch/>
        </p:blipFill>
        <p:spPr>
          <a:xfrm>
            <a:off x="4170732" y="2349150"/>
            <a:ext cx="1085942" cy="1085942"/>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696"/>
        <p:cNvGrpSpPr/>
        <p:nvPr/>
      </p:nvGrpSpPr>
      <p:grpSpPr>
        <a:xfrm>
          <a:off x="0" y="0"/>
          <a:ext cx="0" cy="0"/>
          <a:chOff x="0" y="0"/>
          <a:chExt cx="0" cy="0"/>
        </a:xfrm>
      </p:grpSpPr>
      <p:sp>
        <p:nvSpPr>
          <p:cNvPr id="8697" name="Google Shape;8697;p7"/>
          <p:cNvSpPr txBox="1">
            <a:spLocks noGrp="1"/>
          </p:cNvSpPr>
          <p:nvPr>
            <p:ph type="title"/>
          </p:nvPr>
        </p:nvSpPr>
        <p:spPr>
          <a:xfrm>
            <a:off x="2288991" y="3404307"/>
            <a:ext cx="45660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 </a:t>
            </a:r>
            <a:r>
              <a:rPr lang="en-US" sz="1400"/>
              <a:t>Kamus DBP Edisi ke:4</a:t>
            </a:r>
            <a:endParaRPr sz="1400"/>
          </a:p>
        </p:txBody>
      </p:sp>
      <p:sp>
        <p:nvSpPr>
          <p:cNvPr id="8698" name="Google Shape;8698;p7"/>
          <p:cNvSpPr txBox="1">
            <a:spLocks noGrp="1"/>
          </p:cNvSpPr>
          <p:nvPr>
            <p:ph type="subTitle" idx="1"/>
          </p:nvPr>
        </p:nvSpPr>
        <p:spPr>
          <a:xfrm>
            <a:off x="2288991" y="1828715"/>
            <a:ext cx="4566000" cy="1808883"/>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100"/>
              <a:buNone/>
            </a:pPr>
            <a:r>
              <a:rPr lang="en-US" b="1" i="1"/>
              <a:t>Evolusi</a:t>
            </a:r>
            <a:r>
              <a:rPr lang="en-US"/>
              <a:t> merupakan perkembangan beransur-ansur terutama pada bentuk yang kompleks</a:t>
            </a:r>
            <a:endParaRPr/>
          </a:p>
        </p:txBody>
      </p:sp>
      <p:grpSp>
        <p:nvGrpSpPr>
          <p:cNvPr id="8699" name="Google Shape;8699;p7"/>
          <p:cNvGrpSpPr/>
          <p:nvPr/>
        </p:nvGrpSpPr>
        <p:grpSpPr>
          <a:xfrm>
            <a:off x="1395530" y="1389091"/>
            <a:ext cx="1393920" cy="920170"/>
            <a:chOff x="3463225" y="1863975"/>
            <a:chExt cx="1899850" cy="1254150"/>
          </a:xfrm>
        </p:grpSpPr>
        <p:sp>
          <p:nvSpPr>
            <p:cNvPr id="8700" name="Google Shape;8700;p7"/>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7"/>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02" name="Google Shape;8702;p7"/>
          <p:cNvGrpSpPr/>
          <p:nvPr/>
        </p:nvGrpSpPr>
        <p:grpSpPr>
          <a:xfrm rot="10800000">
            <a:off x="6598455" y="1901516"/>
            <a:ext cx="1393920" cy="920170"/>
            <a:chOff x="3463225" y="1863975"/>
            <a:chExt cx="1899850" cy="1254150"/>
          </a:xfrm>
        </p:grpSpPr>
        <p:sp>
          <p:nvSpPr>
            <p:cNvPr id="8703" name="Google Shape;8703;p7"/>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7"/>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05" name="Google Shape;8705;p7"/>
          <p:cNvGrpSpPr/>
          <p:nvPr/>
        </p:nvGrpSpPr>
        <p:grpSpPr>
          <a:xfrm>
            <a:off x="3445892" y="3893484"/>
            <a:ext cx="2252199" cy="93989"/>
            <a:chOff x="3445893" y="4053330"/>
            <a:chExt cx="2252199" cy="93989"/>
          </a:xfrm>
        </p:grpSpPr>
        <p:sp>
          <p:nvSpPr>
            <p:cNvPr id="8706" name="Google Shape;8706;p7"/>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7"/>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711"/>
        <p:cNvGrpSpPr/>
        <p:nvPr/>
      </p:nvGrpSpPr>
      <p:grpSpPr>
        <a:xfrm>
          <a:off x="0" y="0"/>
          <a:ext cx="0" cy="0"/>
          <a:chOff x="0" y="0"/>
          <a:chExt cx="0" cy="0"/>
        </a:xfrm>
      </p:grpSpPr>
      <p:sp>
        <p:nvSpPr>
          <p:cNvPr id="8712" name="Google Shape;8712;p8"/>
          <p:cNvSpPr txBox="1">
            <a:spLocks noGrp="1"/>
          </p:cNvSpPr>
          <p:nvPr>
            <p:ph type="title"/>
          </p:nvPr>
        </p:nvSpPr>
        <p:spPr>
          <a:xfrm>
            <a:off x="2288991" y="3404307"/>
            <a:ext cx="45660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US"/>
              <a:t>- </a:t>
            </a:r>
            <a:r>
              <a:rPr lang="en-US" sz="1400"/>
              <a:t>Kamus DBP Edisi ke:4</a:t>
            </a:r>
            <a:endParaRPr sz="1400"/>
          </a:p>
        </p:txBody>
      </p:sp>
      <p:sp>
        <p:nvSpPr>
          <p:cNvPr id="8713" name="Google Shape;8713;p8"/>
          <p:cNvSpPr txBox="1">
            <a:spLocks noGrp="1"/>
          </p:cNvSpPr>
          <p:nvPr>
            <p:ph type="subTitle" idx="1"/>
          </p:nvPr>
        </p:nvSpPr>
        <p:spPr>
          <a:xfrm>
            <a:off x="2305083" y="1893996"/>
            <a:ext cx="4566000" cy="1808883"/>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100"/>
              <a:buNone/>
            </a:pPr>
            <a:r>
              <a:rPr lang="en-US" b="1" i="1"/>
              <a:t>Global</a:t>
            </a:r>
            <a:r>
              <a:rPr lang="en-US"/>
              <a:t> merujuk kepada </a:t>
            </a:r>
            <a:endParaRPr/>
          </a:p>
          <a:p>
            <a:pPr marL="0" lvl="0" indent="0" algn="ctr" rtl="0">
              <a:lnSpc>
                <a:spcPct val="100000"/>
              </a:lnSpc>
              <a:spcBef>
                <a:spcPts val="0"/>
              </a:spcBef>
              <a:spcAft>
                <a:spcPts val="0"/>
              </a:spcAft>
              <a:buSzPts val="2100"/>
              <a:buNone/>
            </a:pPr>
            <a:r>
              <a:rPr lang="en-US"/>
              <a:t>meliputi, mempengaruhi atau mengenai seluruh alam sejagat.</a:t>
            </a:r>
            <a:endParaRPr/>
          </a:p>
        </p:txBody>
      </p:sp>
      <p:grpSp>
        <p:nvGrpSpPr>
          <p:cNvPr id="8714" name="Google Shape;8714;p8"/>
          <p:cNvGrpSpPr/>
          <p:nvPr/>
        </p:nvGrpSpPr>
        <p:grpSpPr>
          <a:xfrm>
            <a:off x="1395530" y="1389091"/>
            <a:ext cx="1393920" cy="920170"/>
            <a:chOff x="3463225" y="1863975"/>
            <a:chExt cx="1899850" cy="1254150"/>
          </a:xfrm>
        </p:grpSpPr>
        <p:sp>
          <p:nvSpPr>
            <p:cNvPr id="8715" name="Google Shape;8715;p8"/>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8"/>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17" name="Google Shape;8717;p8"/>
          <p:cNvGrpSpPr/>
          <p:nvPr/>
        </p:nvGrpSpPr>
        <p:grpSpPr>
          <a:xfrm rot="10800000">
            <a:off x="6598455" y="1901516"/>
            <a:ext cx="1393920" cy="920170"/>
            <a:chOff x="3463225" y="1863975"/>
            <a:chExt cx="1899850" cy="1254150"/>
          </a:xfrm>
        </p:grpSpPr>
        <p:sp>
          <p:nvSpPr>
            <p:cNvPr id="8718" name="Google Shape;8718;p8"/>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8"/>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20" name="Google Shape;8720;p8"/>
          <p:cNvGrpSpPr/>
          <p:nvPr/>
        </p:nvGrpSpPr>
        <p:grpSpPr>
          <a:xfrm>
            <a:off x="3445892" y="3893484"/>
            <a:ext cx="2252199" cy="93989"/>
            <a:chOff x="3445893" y="4053330"/>
            <a:chExt cx="2252199" cy="93989"/>
          </a:xfrm>
        </p:grpSpPr>
        <p:sp>
          <p:nvSpPr>
            <p:cNvPr id="8721" name="Google Shape;8721;p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726"/>
        <p:cNvGrpSpPr/>
        <p:nvPr/>
      </p:nvGrpSpPr>
      <p:grpSpPr>
        <a:xfrm>
          <a:off x="0" y="0"/>
          <a:ext cx="0" cy="0"/>
          <a:chOff x="0" y="0"/>
          <a:chExt cx="0" cy="0"/>
        </a:xfrm>
      </p:grpSpPr>
      <p:sp>
        <p:nvSpPr>
          <p:cNvPr id="8727" name="Google Shape;8727;p9"/>
          <p:cNvSpPr txBox="1">
            <a:spLocks noGrp="1"/>
          </p:cNvSpPr>
          <p:nvPr>
            <p:ph type="body" idx="1"/>
          </p:nvPr>
        </p:nvSpPr>
        <p:spPr>
          <a:xfrm>
            <a:off x="2317650" y="2084425"/>
            <a:ext cx="3792900" cy="11598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1800"/>
              <a:buNone/>
            </a:pPr>
            <a:r>
              <a:rPr lang="en-US"/>
              <a:t>Tonton video berikut:</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731"/>
        <p:cNvGrpSpPr/>
        <p:nvPr/>
      </p:nvGrpSpPr>
      <p:grpSpPr>
        <a:xfrm>
          <a:off x="0" y="0"/>
          <a:ext cx="0" cy="0"/>
          <a:chOff x="0" y="0"/>
          <a:chExt cx="0" cy="0"/>
        </a:xfrm>
      </p:grpSpPr>
      <p:grpSp>
        <p:nvGrpSpPr>
          <p:cNvPr id="8732" name="Google Shape;8732;p10"/>
          <p:cNvGrpSpPr/>
          <p:nvPr/>
        </p:nvGrpSpPr>
        <p:grpSpPr>
          <a:xfrm>
            <a:off x="2980835" y="3071897"/>
            <a:ext cx="1244096" cy="1648958"/>
            <a:chOff x="4352000" y="2808651"/>
            <a:chExt cx="779900" cy="1033700"/>
          </a:xfrm>
        </p:grpSpPr>
        <p:sp>
          <p:nvSpPr>
            <p:cNvPr id="8733" name="Google Shape;8733;p10"/>
            <p:cNvSpPr/>
            <p:nvPr/>
          </p:nvSpPr>
          <p:spPr>
            <a:xfrm>
              <a:off x="4763750" y="3683275"/>
              <a:ext cx="74200" cy="85025"/>
            </a:xfrm>
            <a:custGeom>
              <a:avLst/>
              <a:gdLst/>
              <a:ahLst/>
              <a:cxnLst/>
              <a:rect l="l" t="t" r="r" b="b"/>
              <a:pathLst>
                <a:path w="2968" h="3401" extrusionOk="0">
                  <a:moveTo>
                    <a:pt x="2043" y="1"/>
                  </a:moveTo>
                  <a:cubicBezTo>
                    <a:pt x="914" y="1"/>
                    <a:pt x="0" y="2345"/>
                    <a:pt x="973" y="3309"/>
                  </a:cubicBezTo>
                  <a:cubicBezTo>
                    <a:pt x="1036" y="3371"/>
                    <a:pt x="1127" y="3400"/>
                    <a:pt x="1220" y="3400"/>
                  </a:cubicBezTo>
                  <a:cubicBezTo>
                    <a:pt x="1377" y="3400"/>
                    <a:pt x="1540" y="3319"/>
                    <a:pt x="1593" y="3178"/>
                  </a:cubicBezTo>
                  <a:cubicBezTo>
                    <a:pt x="1765" y="2661"/>
                    <a:pt x="1727" y="849"/>
                    <a:pt x="2568" y="849"/>
                  </a:cubicBezTo>
                  <a:cubicBezTo>
                    <a:pt x="2599" y="849"/>
                    <a:pt x="2631" y="851"/>
                    <a:pt x="2664" y="856"/>
                  </a:cubicBezTo>
                  <a:cubicBezTo>
                    <a:pt x="2676" y="858"/>
                    <a:pt x="2688" y="859"/>
                    <a:pt x="2699" y="859"/>
                  </a:cubicBezTo>
                  <a:cubicBezTo>
                    <a:pt x="2888" y="859"/>
                    <a:pt x="2967" y="586"/>
                    <a:pt x="2855" y="439"/>
                  </a:cubicBezTo>
                  <a:cubicBezTo>
                    <a:pt x="2587" y="131"/>
                    <a:pt x="2309" y="1"/>
                    <a:pt x="204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10"/>
            <p:cNvSpPr/>
            <p:nvPr/>
          </p:nvSpPr>
          <p:spPr>
            <a:xfrm>
              <a:off x="4756875" y="3674675"/>
              <a:ext cx="121425" cy="104550"/>
            </a:xfrm>
            <a:custGeom>
              <a:avLst/>
              <a:gdLst/>
              <a:ahLst/>
              <a:cxnLst/>
              <a:rect l="l" t="t" r="r" b="b"/>
              <a:pathLst>
                <a:path w="4857" h="4182" extrusionOk="0">
                  <a:moveTo>
                    <a:pt x="2515" y="746"/>
                  </a:moveTo>
                  <a:cubicBezTo>
                    <a:pt x="2882" y="746"/>
                    <a:pt x="3236" y="868"/>
                    <a:pt x="3499" y="1176"/>
                  </a:cubicBezTo>
                  <a:cubicBezTo>
                    <a:pt x="4130" y="1915"/>
                    <a:pt x="3915" y="3212"/>
                    <a:pt x="2951" y="3534"/>
                  </a:cubicBezTo>
                  <a:cubicBezTo>
                    <a:pt x="2775" y="3594"/>
                    <a:pt x="2597" y="3623"/>
                    <a:pt x="2424" y="3623"/>
                  </a:cubicBezTo>
                  <a:cubicBezTo>
                    <a:pt x="1742" y="3623"/>
                    <a:pt x="1126" y="3181"/>
                    <a:pt x="927" y="2498"/>
                  </a:cubicBezTo>
                  <a:cubicBezTo>
                    <a:pt x="760" y="1950"/>
                    <a:pt x="856" y="1426"/>
                    <a:pt x="1368" y="1093"/>
                  </a:cubicBezTo>
                  <a:cubicBezTo>
                    <a:pt x="1702" y="889"/>
                    <a:pt x="2117" y="746"/>
                    <a:pt x="2515" y="746"/>
                  </a:cubicBezTo>
                  <a:close/>
                  <a:moveTo>
                    <a:pt x="2319" y="0"/>
                  </a:moveTo>
                  <a:cubicBezTo>
                    <a:pt x="2248" y="0"/>
                    <a:pt x="2176" y="3"/>
                    <a:pt x="2106" y="10"/>
                  </a:cubicBezTo>
                  <a:cubicBezTo>
                    <a:pt x="1308" y="105"/>
                    <a:pt x="713" y="593"/>
                    <a:pt x="463" y="1355"/>
                  </a:cubicBezTo>
                  <a:cubicBezTo>
                    <a:pt x="0" y="2801"/>
                    <a:pt x="1180" y="4182"/>
                    <a:pt x="2550" y="4182"/>
                  </a:cubicBezTo>
                  <a:cubicBezTo>
                    <a:pt x="2839" y="4182"/>
                    <a:pt x="3135" y="4121"/>
                    <a:pt x="3427" y="3986"/>
                  </a:cubicBezTo>
                  <a:cubicBezTo>
                    <a:pt x="4677" y="3415"/>
                    <a:pt x="4856" y="1712"/>
                    <a:pt x="4011" y="712"/>
                  </a:cubicBezTo>
                  <a:cubicBezTo>
                    <a:pt x="3605" y="232"/>
                    <a:pt x="2941" y="0"/>
                    <a:pt x="231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10"/>
            <p:cNvSpPr/>
            <p:nvPr/>
          </p:nvSpPr>
          <p:spPr>
            <a:xfrm>
              <a:off x="4352000" y="2808651"/>
              <a:ext cx="779900" cy="1033700"/>
            </a:xfrm>
            <a:custGeom>
              <a:avLst/>
              <a:gdLst/>
              <a:ahLst/>
              <a:cxnLst/>
              <a:rect l="l" t="t" r="r" b="b"/>
              <a:pathLst>
                <a:path w="31196" h="41348" extrusionOk="0">
                  <a:moveTo>
                    <a:pt x="20669" y="1312"/>
                  </a:moveTo>
                  <a:cubicBezTo>
                    <a:pt x="23339" y="1312"/>
                    <a:pt x="23929" y="3827"/>
                    <a:pt x="24671" y="6028"/>
                  </a:cubicBezTo>
                  <a:cubicBezTo>
                    <a:pt x="26337" y="11017"/>
                    <a:pt x="27445" y="16136"/>
                    <a:pt x="28302" y="21316"/>
                  </a:cubicBezTo>
                  <a:cubicBezTo>
                    <a:pt x="28707" y="23828"/>
                    <a:pt x="29088" y="26352"/>
                    <a:pt x="29445" y="28876"/>
                  </a:cubicBezTo>
                  <a:cubicBezTo>
                    <a:pt x="29647" y="30364"/>
                    <a:pt x="29993" y="31912"/>
                    <a:pt x="29993" y="33412"/>
                  </a:cubicBezTo>
                  <a:cubicBezTo>
                    <a:pt x="29993" y="35305"/>
                    <a:pt x="28612" y="37020"/>
                    <a:pt x="26933" y="37758"/>
                  </a:cubicBezTo>
                  <a:cubicBezTo>
                    <a:pt x="26480" y="37972"/>
                    <a:pt x="26004" y="38091"/>
                    <a:pt x="25528" y="38175"/>
                  </a:cubicBezTo>
                  <a:cubicBezTo>
                    <a:pt x="25040" y="38270"/>
                    <a:pt x="24552" y="38341"/>
                    <a:pt x="24051" y="38413"/>
                  </a:cubicBezTo>
                  <a:cubicBezTo>
                    <a:pt x="23099" y="38556"/>
                    <a:pt x="22146" y="38651"/>
                    <a:pt x="21218" y="38830"/>
                  </a:cubicBezTo>
                  <a:cubicBezTo>
                    <a:pt x="18658" y="39330"/>
                    <a:pt x="16039" y="39830"/>
                    <a:pt x="13431" y="40044"/>
                  </a:cubicBezTo>
                  <a:cubicBezTo>
                    <a:pt x="13020" y="40077"/>
                    <a:pt x="12584" y="40107"/>
                    <a:pt x="12148" y="40107"/>
                  </a:cubicBezTo>
                  <a:cubicBezTo>
                    <a:pt x="11637" y="40107"/>
                    <a:pt x="11126" y="40065"/>
                    <a:pt x="10657" y="39937"/>
                  </a:cubicBezTo>
                  <a:cubicBezTo>
                    <a:pt x="7502" y="39056"/>
                    <a:pt x="7133" y="35043"/>
                    <a:pt x="6406" y="32257"/>
                  </a:cubicBezTo>
                  <a:cubicBezTo>
                    <a:pt x="5263" y="27781"/>
                    <a:pt x="4132" y="23268"/>
                    <a:pt x="3311" y="18708"/>
                  </a:cubicBezTo>
                  <a:cubicBezTo>
                    <a:pt x="2882" y="16351"/>
                    <a:pt x="2525" y="13969"/>
                    <a:pt x="2299" y="11564"/>
                  </a:cubicBezTo>
                  <a:cubicBezTo>
                    <a:pt x="2108" y="9552"/>
                    <a:pt x="1156" y="5635"/>
                    <a:pt x="3323" y="4552"/>
                  </a:cubicBezTo>
                  <a:cubicBezTo>
                    <a:pt x="4990" y="3754"/>
                    <a:pt x="7383" y="3635"/>
                    <a:pt x="9192" y="3290"/>
                  </a:cubicBezTo>
                  <a:cubicBezTo>
                    <a:pt x="12002" y="2754"/>
                    <a:pt x="14824" y="2230"/>
                    <a:pt x="17658" y="1777"/>
                  </a:cubicBezTo>
                  <a:cubicBezTo>
                    <a:pt x="18610" y="1611"/>
                    <a:pt x="19610" y="1337"/>
                    <a:pt x="20575" y="1313"/>
                  </a:cubicBezTo>
                  <a:cubicBezTo>
                    <a:pt x="20606" y="1312"/>
                    <a:pt x="20638" y="1312"/>
                    <a:pt x="20669" y="1312"/>
                  </a:cubicBezTo>
                  <a:close/>
                  <a:moveTo>
                    <a:pt x="21571" y="1"/>
                  </a:moveTo>
                  <a:cubicBezTo>
                    <a:pt x="21518" y="1"/>
                    <a:pt x="21463" y="2"/>
                    <a:pt x="21408" y="3"/>
                  </a:cubicBezTo>
                  <a:cubicBezTo>
                    <a:pt x="18789" y="99"/>
                    <a:pt x="16074" y="777"/>
                    <a:pt x="13503" y="1242"/>
                  </a:cubicBezTo>
                  <a:cubicBezTo>
                    <a:pt x="10288" y="1801"/>
                    <a:pt x="7026" y="2313"/>
                    <a:pt x="3870" y="3111"/>
                  </a:cubicBezTo>
                  <a:cubicBezTo>
                    <a:pt x="1" y="4099"/>
                    <a:pt x="644" y="7195"/>
                    <a:pt x="941" y="10659"/>
                  </a:cubicBezTo>
                  <a:cubicBezTo>
                    <a:pt x="1418" y="16386"/>
                    <a:pt x="2549" y="22066"/>
                    <a:pt x="3930" y="27638"/>
                  </a:cubicBezTo>
                  <a:cubicBezTo>
                    <a:pt x="4609" y="30340"/>
                    <a:pt x="5323" y="33031"/>
                    <a:pt x="6049" y="35710"/>
                  </a:cubicBezTo>
                  <a:cubicBezTo>
                    <a:pt x="6549" y="37544"/>
                    <a:pt x="7133" y="39758"/>
                    <a:pt x="8978" y="40711"/>
                  </a:cubicBezTo>
                  <a:cubicBezTo>
                    <a:pt x="9898" y="41181"/>
                    <a:pt x="10994" y="41348"/>
                    <a:pt x="12145" y="41348"/>
                  </a:cubicBezTo>
                  <a:cubicBezTo>
                    <a:pt x="14197" y="41348"/>
                    <a:pt x="16421" y="40819"/>
                    <a:pt x="18122" y="40544"/>
                  </a:cubicBezTo>
                  <a:cubicBezTo>
                    <a:pt x="20075" y="40223"/>
                    <a:pt x="22075" y="40056"/>
                    <a:pt x="23992" y="39532"/>
                  </a:cubicBezTo>
                  <a:cubicBezTo>
                    <a:pt x="24980" y="39270"/>
                    <a:pt x="26480" y="39056"/>
                    <a:pt x="27385" y="38615"/>
                  </a:cubicBezTo>
                  <a:cubicBezTo>
                    <a:pt x="28278" y="38151"/>
                    <a:pt x="28754" y="37818"/>
                    <a:pt x="29528" y="37044"/>
                  </a:cubicBezTo>
                  <a:cubicBezTo>
                    <a:pt x="30100" y="36484"/>
                    <a:pt x="30469" y="35722"/>
                    <a:pt x="30648" y="34948"/>
                  </a:cubicBezTo>
                  <a:cubicBezTo>
                    <a:pt x="31195" y="32579"/>
                    <a:pt x="30409" y="29721"/>
                    <a:pt x="30100" y="27376"/>
                  </a:cubicBezTo>
                  <a:cubicBezTo>
                    <a:pt x="29350" y="21661"/>
                    <a:pt x="28433" y="15946"/>
                    <a:pt x="27076" y="10338"/>
                  </a:cubicBezTo>
                  <a:cubicBezTo>
                    <a:pt x="26421" y="7611"/>
                    <a:pt x="25766" y="4444"/>
                    <a:pt x="24456" y="1944"/>
                  </a:cubicBezTo>
                  <a:cubicBezTo>
                    <a:pt x="23756" y="624"/>
                    <a:pt x="23011" y="1"/>
                    <a:pt x="2157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10"/>
            <p:cNvSpPr/>
            <p:nvPr/>
          </p:nvSpPr>
          <p:spPr>
            <a:xfrm>
              <a:off x="4421075" y="2897950"/>
              <a:ext cx="625675" cy="789300"/>
            </a:xfrm>
            <a:custGeom>
              <a:avLst/>
              <a:gdLst/>
              <a:ahLst/>
              <a:cxnLst/>
              <a:rect l="l" t="t" r="r" b="b"/>
              <a:pathLst>
                <a:path w="25027" h="31572" extrusionOk="0">
                  <a:moveTo>
                    <a:pt x="17114" y="1097"/>
                  </a:moveTo>
                  <a:cubicBezTo>
                    <a:pt x="19304" y="1097"/>
                    <a:pt x="19786" y="3165"/>
                    <a:pt x="20384" y="4980"/>
                  </a:cubicBezTo>
                  <a:cubicBezTo>
                    <a:pt x="21753" y="9100"/>
                    <a:pt x="22670" y="13338"/>
                    <a:pt x="23396" y="17625"/>
                  </a:cubicBezTo>
                  <a:cubicBezTo>
                    <a:pt x="23598" y="18887"/>
                    <a:pt x="23729" y="20161"/>
                    <a:pt x="23896" y="21423"/>
                  </a:cubicBezTo>
                  <a:cubicBezTo>
                    <a:pt x="24027" y="22601"/>
                    <a:pt x="24253" y="23768"/>
                    <a:pt x="24253" y="24947"/>
                  </a:cubicBezTo>
                  <a:cubicBezTo>
                    <a:pt x="24253" y="26507"/>
                    <a:pt x="23098" y="27935"/>
                    <a:pt x="21693" y="28566"/>
                  </a:cubicBezTo>
                  <a:cubicBezTo>
                    <a:pt x="21324" y="28733"/>
                    <a:pt x="20919" y="28828"/>
                    <a:pt x="20515" y="28912"/>
                  </a:cubicBezTo>
                  <a:cubicBezTo>
                    <a:pt x="20122" y="28983"/>
                    <a:pt x="19693" y="29054"/>
                    <a:pt x="19276" y="29114"/>
                  </a:cubicBezTo>
                  <a:cubicBezTo>
                    <a:pt x="18490" y="29233"/>
                    <a:pt x="17693" y="29316"/>
                    <a:pt x="16919" y="29471"/>
                  </a:cubicBezTo>
                  <a:cubicBezTo>
                    <a:pt x="14776" y="29888"/>
                    <a:pt x="12597" y="30317"/>
                    <a:pt x="10442" y="30495"/>
                  </a:cubicBezTo>
                  <a:cubicBezTo>
                    <a:pt x="10082" y="30524"/>
                    <a:pt x="9693" y="30553"/>
                    <a:pt x="9307" y="30553"/>
                  </a:cubicBezTo>
                  <a:cubicBezTo>
                    <a:pt x="8901" y="30553"/>
                    <a:pt x="8498" y="30521"/>
                    <a:pt x="8132" y="30424"/>
                  </a:cubicBezTo>
                  <a:cubicBezTo>
                    <a:pt x="5739" y="29769"/>
                    <a:pt x="5275" y="26959"/>
                    <a:pt x="4774" y="24709"/>
                  </a:cubicBezTo>
                  <a:lnTo>
                    <a:pt x="4786" y="24709"/>
                  </a:lnTo>
                  <a:cubicBezTo>
                    <a:pt x="4012" y="21661"/>
                    <a:pt x="3286" y="18577"/>
                    <a:pt x="2715" y="15481"/>
                  </a:cubicBezTo>
                  <a:cubicBezTo>
                    <a:pt x="2358" y="13529"/>
                    <a:pt x="2060" y="11552"/>
                    <a:pt x="1881" y="9576"/>
                  </a:cubicBezTo>
                  <a:cubicBezTo>
                    <a:pt x="1715" y="7921"/>
                    <a:pt x="929" y="4659"/>
                    <a:pt x="2727" y="3778"/>
                  </a:cubicBezTo>
                  <a:cubicBezTo>
                    <a:pt x="4120" y="3111"/>
                    <a:pt x="6096" y="3027"/>
                    <a:pt x="7584" y="2742"/>
                  </a:cubicBezTo>
                  <a:cubicBezTo>
                    <a:pt x="9918" y="2289"/>
                    <a:pt x="12240" y="1861"/>
                    <a:pt x="14597" y="1480"/>
                  </a:cubicBezTo>
                  <a:cubicBezTo>
                    <a:pt x="15383" y="1337"/>
                    <a:pt x="16216" y="1122"/>
                    <a:pt x="17002" y="1099"/>
                  </a:cubicBezTo>
                  <a:cubicBezTo>
                    <a:pt x="17040" y="1097"/>
                    <a:pt x="17077" y="1097"/>
                    <a:pt x="17114" y="1097"/>
                  </a:cubicBezTo>
                  <a:close/>
                  <a:moveTo>
                    <a:pt x="17855" y="0"/>
                  </a:moveTo>
                  <a:cubicBezTo>
                    <a:pt x="17802" y="0"/>
                    <a:pt x="17748" y="1"/>
                    <a:pt x="17693" y="3"/>
                  </a:cubicBezTo>
                  <a:cubicBezTo>
                    <a:pt x="15514" y="75"/>
                    <a:pt x="13287" y="646"/>
                    <a:pt x="11156" y="1027"/>
                  </a:cubicBezTo>
                  <a:cubicBezTo>
                    <a:pt x="8513" y="1492"/>
                    <a:pt x="5810" y="1920"/>
                    <a:pt x="3191" y="2575"/>
                  </a:cubicBezTo>
                  <a:cubicBezTo>
                    <a:pt x="0" y="3385"/>
                    <a:pt x="536" y="5944"/>
                    <a:pt x="774" y="8814"/>
                  </a:cubicBezTo>
                  <a:cubicBezTo>
                    <a:pt x="1167" y="13564"/>
                    <a:pt x="2107" y="18256"/>
                    <a:pt x="3239" y="22863"/>
                  </a:cubicBezTo>
                  <a:cubicBezTo>
                    <a:pt x="3370" y="23423"/>
                    <a:pt x="3524" y="23982"/>
                    <a:pt x="3667" y="24530"/>
                  </a:cubicBezTo>
                  <a:cubicBezTo>
                    <a:pt x="3882" y="25340"/>
                    <a:pt x="4084" y="26126"/>
                    <a:pt x="4310" y="26923"/>
                  </a:cubicBezTo>
                  <a:cubicBezTo>
                    <a:pt x="4727" y="28447"/>
                    <a:pt x="5203" y="30281"/>
                    <a:pt x="6739" y="31055"/>
                  </a:cubicBezTo>
                  <a:cubicBezTo>
                    <a:pt x="7497" y="31436"/>
                    <a:pt x="8399" y="31571"/>
                    <a:pt x="9346" y="31571"/>
                  </a:cubicBezTo>
                  <a:cubicBezTo>
                    <a:pt x="11063" y="31571"/>
                    <a:pt x="12928" y="31126"/>
                    <a:pt x="14347" y="30888"/>
                  </a:cubicBezTo>
                  <a:cubicBezTo>
                    <a:pt x="15978" y="30602"/>
                    <a:pt x="17633" y="30471"/>
                    <a:pt x="19241" y="30019"/>
                  </a:cubicBezTo>
                  <a:cubicBezTo>
                    <a:pt x="20062" y="29805"/>
                    <a:pt x="21312" y="29626"/>
                    <a:pt x="22062" y="29245"/>
                  </a:cubicBezTo>
                  <a:cubicBezTo>
                    <a:pt x="22812" y="28876"/>
                    <a:pt x="23217" y="28590"/>
                    <a:pt x="23848" y="27935"/>
                  </a:cubicBezTo>
                  <a:cubicBezTo>
                    <a:pt x="24313" y="27459"/>
                    <a:pt x="24622" y="26840"/>
                    <a:pt x="24789" y="26197"/>
                  </a:cubicBezTo>
                  <a:cubicBezTo>
                    <a:pt x="25027" y="25221"/>
                    <a:pt x="24944" y="24221"/>
                    <a:pt x="24848" y="23220"/>
                  </a:cubicBezTo>
                  <a:cubicBezTo>
                    <a:pt x="24717" y="21827"/>
                    <a:pt x="24563" y="20422"/>
                    <a:pt x="24360" y="19041"/>
                  </a:cubicBezTo>
                  <a:cubicBezTo>
                    <a:pt x="24325" y="18887"/>
                    <a:pt x="24360" y="18589"/>
                    <a:pt x="24265" y="18458"/>
                  </a:cubicBezTo>
                  <a:cubicBezTo>
                    <a:pt x="24158" y="17791"/>
                    <a:pt x="24086" y="17136"/>
                    <a:pt x="23967" y="16470"/>
                  </a:cubicBezTo>
                  <a:cubicBezTo>
                    <a:pt x="23694" y="14755"/>
                    <a:pt x="23372" y="13041"/>
                    <a:pt x="23015" y="11350"/>
                  </a:cubicBezTo>
                  <a:cubicBezTo>
                    <a:pt x="22824" y="10397"/>
                    <a:pt x="22598" y="9445"/>
                    <a:pt x="22384" y="8504"/>
                  </a:cubicBezTo>
                  <a:cubicBezTo>
                    <a:pt x="21824" y="6254"/>
                    <a:pt x="21288" y="3623"/>
                    <a:pt x="20205" y="1563"/>
                  </a:cubicBezTo>
                  <a:cubicBezTo>
                    <a:pt x="19647" y="504"/>
                    <a:pt x="19023" y="0"/>
                    <a:pt x="1785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737" name="Google Shape;8737;p10"/>
          <p:cNvSpPr txBox="1">
            <a:spLocks noGrp="1"/>
          </p:cNvSpPr>
          <p:nvPr>
            <p:ph type="title"/>
          </p:nvPr>
        </p:nvSpPr>
        <p:spPr>
          <a:xfrm>
            <a:off x="723661" y="1507800"/>
            <a:ext cx="3154200" cy="611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800"/>
              <a:buNone/>
            </a:pPr>
            <a:r>
              <a:rPr lang="en-US"/>
              <a:t>Sejarah Komunikasi</a:t>
            </a:r>
            <a:endParaRPr/>
          </a:p>
        </p:txBody>
      </p:sp>
      <p:sp>
        <p:nvSpPr>
          <p:cNvPr id="8738" name="Google Shape;8738;p10"/>
          <p:cNvSpPr txBox="1">
            <a:spLocks noGrp="1"/>
          </p:cNvSpPr>
          <p:nvPr>
            <p:ph type="subTitle" idx="1"/>
          </p:nvPr>
        </p:nvSpPr>
        <p:spPr>
          <a:xfrm>
            <a:off x="723661" y="2536593"/>
            <a:ext cx="3154200" cy="1052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US"/>
              <a:t>Senaraikan apakah peralatan komunikasi yang terdapat dalam video di sebelah?</a:t>
            </a:r>
            <a:endParaRPr/>
          </a:p>
        </p:txBody>
      </p:sp>
      <p:grpSp>
        <p:nvGrpSpPr>
          <p:cNvPr id="8739" name="Google Shape;8739;p10"/>
          <p:cNvGrpSpPr/>
          <p:nvPr/>
        </p:nvGrpSpPr>
        <p:grpSpPr>
          <a:xfrm>
            <a:off x="702693" y="3606405"/>
            <a:ext cx="2252199" cy="93989"/>
            <a:chOff x="3445893" y="4053330"/>
            <a:chExt cx="2252199" cy="93989"/>
          </a:xfrm>
        </p:grpSpPr>
        <p:sp>
          <p:nvSpPr>
            <p:cNvPr id="8740" name="Google Shape;8740;p10"/>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10"/>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42" name="Google Shape;8742;p10"/>
          <p:cNvGrpSpPr/>
          <p:nvPr/>
        </p:nvGrpSpPr>
        <p:grpSpPr>
          <a:xfrm rot="10800000" flipH="1">
            <a:off x="702693" y="1439930"/>
            <a:ext cx="2252199" cy="93989"/>
            <a:chOff x="3445893" y="4053330"/>
            <a:chExt cx="2252199" cy="93989"/>
          </a:xfrm>
        </p:grpSpPr>
        <p:sp>
          <p:nvSpPr>
            <p:cNvPr id="8743" name="Google Shape;8743;p10"/>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10"/>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45" name="Google Shape;8745;p10"/>
          <p:cNvGrpSpPr/>
          <p:nvPr/>
        </p:nvGrpSpPr>
        <p:grpSpPr>
          <a:xfrm>
            <a:off x="4572000" y="1305334"/>
            <a:ext cx="3873905" cy="3415521"/>
            <a:chOff x="6744575" y="2445600"/>
            <a:chExt cx="1772550" cy="1464575"/>
          </a:xfrm>
        </p:grpSpPr>
        <p:sp>
          <p:nvSpPr>
            <p:cNvPr id="8746" name="Google Shape;8746;p10"/>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10"/>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8748" name="Google Shape;8748;p10" title="Sejarah Perkembangan Komunikasi Dari Masa Ke Masa"/>
          <p:cNvPicPr preferRelativeResize="0"/>
          <p:nvPr/>
        </p:nvPicPr>
        <p:blipFill rotWithShape="1">
          <a:blip r:embed="rId3">
            <a:alphaModFix/>
          </a:blip>
          <a:srcRect/>
          <a:stretch/>
        </p:blipFill>
        <p:spPr>
          <a:xfrm>
            <a:off x="4920153" y="1635088"/>
            <a:ext cx="3132238" cy="191995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748"/>
                                        </p:tgtEl>
                                        <p:attrNameLst>
                                          <p:attrName>style.visibility</p:attrName>
                                        </p:attrNameLst>
                                      </p:cBhvr>
                                      <p:to>
                                        <p:strVal val="visible"/>
                                      </p:to>
                                    </p:set>
                                    <p:animEffect transition="in" filter="fade">
                                      <p:cBhvr>
                                        <p:cTn id="7" dur="1"/>
                                        <p:tgtEl>
                                          <p:spTgt spid="87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1250</Words>
  <Application>Microsoft Office PowerPoint</Application>
  <PresentationFormat>On-screen Show (16:9)</PresentationFormat>
  <Paragraphs>217</Paragraphs>
  <Slides>29</Slides>
  <Notes>29</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29</vt:i4>
      </vt:variant>
    </vt:vector>
  </HeadingPairs>
  <TitlesOfParts>
    <vt:vector size="38" baseType="lpstr">
      <vt:lpstr>Berkshire Swash</vt:lpstr>
      <vt:lpstr>Roboto</vt:lpstr>
      <vt:lpstr>Nunito Light</vt:lpstr>
      <vt:lpstr>Georgia</vt:lpstr>
      <vt:lpstr>Rubik</vt:lpstr>
      <vt:lpstr>Arial</vt:lpstr>
      <vt:lpstr>Merriweather</vt:lpstr>
      <vt:lpstr>Livvic</vt:lpstr>
      <vt:lpstr>Writing History Thesis by Slidesgo</vt:lpstr>
      <vt:lpstr>Topik 7   TEKNOLOGI MAKLUMAT DAN KOMUNIKASI (TMK) PENGGERAK KESEPADUAN NASIONAL DI MALAYSIA</vt:lpstr>
      <vt:lpstr>Kandungan Topik 7</vt:lpstr>
      <vt:lpstr>Teknologi</vt:lpstr>
      <vt:lpstr>Sinopsis</vt:lpstr>
      <vt:lpstr>Set Induksi</vt:lpstr>
      <vt:lpstr>- Kamus DBP Edisi ke:4</vt:lpstr>
      <vt:lpstr>- Kamus DBP Edisi ke:4</vt:lpstr>
      <vt:lpstr>PowerPoint Presentation</vt:lpstr>
      <vt:lpstr>Sejarah Komunikasi</vt:lpstr>
      <vt:lpstr>Latih Tubi 1</vt:lpstr>
      <vt:lpstr>Garis Masa ICT di Malaysia*</vt:lpstr>
      <vt:lpstr>Hubungan</vt:lpstr>
      <vt:lpstr>Hubungan Teknologi dan Manusia</vt:lpstr>
      <vt:lpstr>ICT sebahagian dari hidup kita</vt:lpstr>
      <vt:lpstr>Digital  Malaysia</vt:lpstr>
      <vt:lpstr>TMK</vt:lpstr>
      <vt:lpstr>ICT sebagai ejen kesepaduan sosial</vt:lpstr>
      <vt:lpstr>Perlu ada sekatan ke atas</vt:lpstr>
      <vt:lpstr>Etika</vt:lpstr>
      <vt:lpstr>Penghayatan ICT dalam kehidupan</vt:lpstr>
      <vt:lpstr>Isu­²</vt:lpstr>
      <vt:lpstr>LDK </vt:lpstr>
      <vt:lpstr>Salah guna ICT…</vt:lpstr>
      <vt:lpstr>Peperangan bentuk baharu:</vt:lpstr>
      <vt:lpstr>Kita sedang diintip:</vt:lpstr>
      <vt:lpstr>Kesimpulan</vt:lpstr>
      <vt:lpstr>PB</vt:lpstr>
      <vt:lpstr>Penilaian Berterusan: PROJEK (40%)</vt:lpstr>
      <vt:lpstr>Terima Kasih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Topik 7   TEKNOLOGI MAKLUMAT DAN KOMUNIKASI (TMK) PENGGERAK KESEPADUAN NASIONAL DI MALAYSIA</dc:title>
  <dc:creator>NORLIZA BINTI HALIM</dc:creator>
  <cp:lastModifiedBy>appuals</cp:lastModifiedBy>
  <cp:revision>1</cp:revision>
  <dcterms:modified xsi:type="dcterms:W3CDTF">2022-08-21T15:32:08Z</dcterms:modified>
</cp:coreProperties>
</file>