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66"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Lst>
  <p:sldSz cy="5143500" cx="9144000"/>
  <p:notesSz cx="6858000" cy="9144000"/>
  <p:embeddedFontLst>
    <p:embeddedFont>
      <p:font typeface="Berkshire Swash"/>
      <p:regular r:id="rId44"/>
    </p:embeddedFont>
    <p:embeddedFont>
      <p:font typeface="Livvic"/>
      <p:regular r:id="rId45"/>
      <p:bold r:id="rId46"/>
      <p:italic r:id="rId47"/>
      <p:boldItalic r:id="rId48"/>
    </p:embeddedFont>
    <p:embeddedFont>
      <p:font typeface="Merriweather"/>
      <p:regular r:id="rId49"/>
      <p:bold r:id="rId50"/>
      <p:italic r:id="rId51"/>
      <p:boldItalic r:id="rId5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http://customooxmlschemas.google.com/">
      <go:slidesCustomData xmlns:go="http://customooxmlschemas.google.com/" r:id="rId53" roundtripDataSignature="AMtx7mjhB02upM3FiTubDWjNgZADxg2g8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5.xml"/><Relationship Id="rId42" Type="http://schemas.openxmlformats.org/officeDocument/2006/relationships/slide" Target="slides/slide37.xml"/><Relationship Id="rId41" Type="http://schemas.openxmlformats.org/officeDocument/2006/relationships/slide" Target="slides/slide36.xml"/><Relationship Id="rId44" Type="http://schemas.openxmlformats.org/officeDocument/2006/relationships/font" Target="fonts/BerkshireSwash-regular.fntdata"/><Relationship Id="rId43" Type="http://schemas.openxmlformats.org/officeDocument/2006/relationships/slide" Target="slides/slide38.xml"/><Relationship Id="rId46" Type="http://schemas.openxmlformats.org/officeDocument/2006/relationships/font" Target="fonts/Livvic-bold.fntdata"/><Relationship Id="rId45" Type="http://schemas.openxmlformats.org/officeDocument/2006/relationships/font" Target="fonts/Livvic-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 Target="slides/slide4.xml"/><Relationship Id="rId48" Type="http://schemas.openxmlformats.org/officeDocument/2006/relationships/font" Target="fonts/Livvic-boldItalic.fntdata"/><Relationship Id="rId47" Type="http://schemas.openxmlformats.org/officeDocument/2006/relationships/font" Target="fonts/Livvic-italic.fntdata"/><Relationship Id="rId49" Type="http://schemas.openxmlformats.org/officeDocument/2006/relationships/font" Target="fonts/Merriweather-regular.fntdata"/><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32" Type="http://schemas.openxmlformats.org/officeDocument/2006/relationships/slide" Target="slides/slide27.xml"/><Relationship Id="rId35" Type="http://schemas.openxmlformats.org/officeDocument/2006/relationships/slide" Target="slides/slide30.xml"/><Relationship Id="rId34" Type="http://schemas.openxmlformats.org/officeDocument/2006/relationships/slide" Target="slides/slide29.xml"/><Relationship Id="rId37" Type="http://schemas.openxmlformats.org/officeDocument/2006/relationships/slide" Target="slides/slide32.xml"/><Relationship Id="rId36" Type="http://schemas.openxmlformats.org/officeDocument/2006/relationships/slide" Target="slides/slide31.xml"/><Relationship Id="rId39" Type="http://schemas.openxmlformats.org/officeDocument/2006/relationships/slide" Target="slides/slide34.xml"/><Relationship Id="rId38" Type="http://schemas.openxmlformats.org/officeDocument/2006/relationships/slide" Target="slides/slide33.xml"/><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29" Type="http://schemas.openxmlformats.org/officeDocument/2006/relationships/slide" Target="slides/slide24.xml"/><Relationship Id="rId51" Type="http://schemas.openxmlformats.org/officeDocument/2006/relationships/font" Target="fonts/Merriweather-italic.fntdata"/><Relationship Id="rId50" Type="http://schemas.openxmlformats.org/officeDocument/2006/relationships/font" Target="fonts/Merriweather-bold.fntdata"/><Relationship Id="rId53" Type="http://customschemas.google.com/relationships/presentationmetadata" Target="metadata"/><Relationship Id="rId52" Type="http://schemas.openxmlformats.org/officeDocument/2006/relationships/font" Target="fonts/Merriweather-boldItalic.fntdata"/><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giacc.jpm.gov.my/pelan-anti-rasuah-nasional-nacp/" TargetMode="Externa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youtube.com/watch?v=vk5bem_ho2o" TargetMode="Externa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youtube.com/watch?v=q1XqJwM1EJc" TargetMode="External"/><Relationship Id="rId3" Type="http://schemas.openxmlformats.org/officeDocument/2006/relationships/hyperlink" Target="https://www.youtube.com/watch?v=q1XqJwM1EJc" TargetMode="Externa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youtube.com/watch?v=PLyoYJOFsWI" TargetMode="Externa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 name="Shape 144"/>
        <p:cNvGrpSpPr/>
        <p:nvPr/>
      </p:nvGrpSpPr>
      <p:grpSpPr>
        <a:xfrm>
          <a:off x="0" y="0"/>
          <a:ext cx="0" cy="0"/>
          <a:chOff x="0" y="0"/>
          <a:chExt cx="0" cy="0"/>
        </a:xfrm>
      </p:grpSpPr>
      <p:sp>
        <p:nvSpPr>
          <p:cNvPr id="145" name="Google Shape;145;g1431a944a47_0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 name="Google Shape;146;g1431a944a47_0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just">
              <a:lnSpc>
                <a:spcPct val="90000"/>
              </a:lnSpc>
              <a:spcBef>
                <a:spcPts val="0"/>
              </a:spcBef>
              <a:spcAft>
                <a:spcPts val="0"/>
              </a:spcAft>
              <a:buSzPts val="1100"/>
              <a:buNone/>
            </a:pPr>
            <a:r>
              <a:t/>
            </a:r>
            <a:endParaRPr sz="1200">
              <a:latin typeface="Calibri"/>
              <a:ea typeface="Calibri"/>
              <a:cs typeface="Calibri"/>
              <a:sym typeface="Calibri"/>
            </a:endParaRPr>
          </a:p>
          <a:p>
            <a:pPr indent="0" lvl="0" marL="0" rtl="0" algn="just">
              <a:lnSpc>
                <a:spcPct val="90000"/>
              </a:lnSpc>
              <a:spcBef>
                <a:spcPts val="0"/>
              </a:spcBef>
              <a:spcAft>
                <a:spcPts val="0"/>
              </a:spcAft>
              <a:buSzPts val="1100"/>
              <a:buNone/>
            </a:pPr>
            <a:br>
              <a:rPr lang="en-MY" sz="1200">
                <a:latin typeface="Calibri"/>
                <a:ea typeface="Calibri"/>
                <a:cs typeface="Calibri"/>
                <a:sym typeface="Calibri"/>
              </a:rPr>
            </a:br>
            <a:endParaRPr sz="1200">
              <a:latin typeface="Calibri"/>
              <a:ea typeface="Calibri"/>
              <a:cs typeface="Calibri"/>
              <a:sym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2" name="Shape 3672"/>
        <p:cNvGrpSpPr/>
        <p:nvPr/>
      </p:nvGrpSpPr>
      <p:grpSpPr>
        <a:xfrm>
          <a:off x="0" y="0"/>
          <a:ext cx="0" cy="0"/>
          <a:chOff x="0" y="0"/>
          <a:chExt cx="0" cy="0"/>
        </a:xfrm>
      </p:grpSpPr>
      <p:sp>
        <p:nvSpPr>
          <p:cNvPr id="3673" name="Google Shape;3673;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74" name="Google Shape;3674;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9" name="Shape 3689"/>
        <p:cNvGrpSpPr/>
        <p:nvPr/>
      </p:nvGrpSpPr>
      <p:grpSpPr>
        <a:xfrm>
          <a:off x="0" y="0"/>
          <a:ext cx="0" cy="0"/>
          <a:chOff x="0" y="0"/>
          <a:chExt cx="0" cy="0"/>
        </a:xfrm>
      </p:grpSpPr>
      <p:sp>
        <p:nvSpPr>
          <p:cNvPr id="3690" name="Google Shape;3690;g1406886b66f_0_445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91" name="Google Shape;3691;g1406886b66f_0_44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4" name="Shape 3704"/>
        <p:cNvGrpSpPr/>
        <p:nvPr/>
      </p:nvGrpSpPr>
      <p:grpSpPr>
        <a:xfrm>
          <a:off x="0" y="0"/>
          <a:ext cx="0" cy="0"/>
          <a:chOff x="0" y="0"/>
          <a:chExt cx="0" cy="0"/>
        </a:xfrm>
      </p:grpSpPr>
      <p:sp>
        <p:nvSpPr>
          <p:cNvPr id="3705" name="Google Shape;3705;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06" name="Google Shape;3706;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0" name="Shape 4270"/>
        <p:cNvGrpSpPr/>
        <p:nvPr/>
      </p:nvGrpSpPr>
      <p:grpSpPr>
        <a:xfrm>
          <a:off x="0" y="0"/>
          <a:ext cx="0" cy="0"/>
          <a:chOff x="0" y="0"/>
          <a:chExt cx="0" cy="0"/>
        </a:xfrm>
      </p:grpSpPr>
      <p:sp>
        <p:nvSpPr>
          <p:cNvPr id="4271" name="Google Shape;4271;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72" name="Google Shape;4272;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solidFill>
                  <a:schemeClr val="dk1"/>
                </a:solidFill>
              </a:rPr>
              <a:t>Slide sekadar tambahan </a:t>
            </a:r>
            <a:r>
              <a:rPr b="1" lang="en-MY">
                <a:solidFill>
                  <a:srgbClr val="FF0000"/>
                </a:solidFill>
              </a:rPr>
              <a:t>– berkaitan Pelan AntiRasuah Nasional 2019 – 2023</a:t>
            </a:r>
            <a:endParaRPr/>
          </a:p>
          <a:p>
            <a:pPr indent="-228600" lvl="0" marL="228600" rtl="0" algn="l">
              <a:lnSpc>
                <a:spcPct val="100000"/>
              </a:lnSpc>
              <a:spcBef>
                <a:spcPts val="0"/>
              </a:spcBef>
              <a:spcAft>
                <a:spcPts val="0"/>
              </a:spcAft>
              <a:buSzPts val="1100"/>
              <a:buFont typeface="Arial"/>
              <a:buAutoNum type="arabicPeriod"/>
            </a:pPr>
            <a:r>
              <a:rPr b="1" lang="en-MY"/>
              <a:t>Idea asal Pelan ini tercetus semasa Pilihan Raya Umum (PRU) ke-14 di mana Pakatan Harapan memberikan penekanan kepada usaha untuk memastikan Malaysia dikenali kerana integriti dan bukannya rasuah. </a:t>
            </a:r>
            <a:endParaRPr/>
          </a:p>
          <a:p>
            <a:pPr indent="-228600" lvl="0" marL="228600" rtl="0" algn="l">
              <a:lnSpc>
                <a:spcPct val="100000"/>
              </a:lnSpc>
              <a:spcBef>
                <a:spcPts val="0"/>
              </a:spcBef>
              <a:spcAft>
                <a:spcPts val="0"/>
              </a:spcAft>
              <a:buSzPts val="1100"/>
              <a:buFont typeface="Arial"/>
              <a:buAutoNum type="arabicPeriod"/>
            </a:pPr>
            <a:r>
              <a:rPr b="1" lang="en-MY"/>
              <a:t>Usai PRU-14, Jawatankuasa Khas Kabinet Mengenai Antirasuah (JKKMAR) yang dipengerusikan oleh YAB Tun Dr. Mahathir bin Mohamad, Perdana Menteri Malaysia ke-7 pada 8 Jun 2018 telah memutuskan bahawa satu pelan antirasuah yang menyeluruh perlu dirangka dengan segera untuk menangani isu berkaitan rasuah di negara ini. </a:t>
            </a:r>
            <a:endParaRPr/>
          </a:p>
          <a:p>
            <a:pPr indent="-228600" lvl="0" marL="228600" rtl="0" algn="l">
              <a:lnSpc>
                <a:spcPct val="100000"/>
              </a:lnSpc>
              <a:spcBef>
                <a:spcPts val="0"/>
              </a:spcBef>
              <a:spcAft>
                <a:spcPts val="0"/>
              </a:spcAft>
              <a:buSzPts val="1100"/>
              <a:buFont typeface="Arial"/>
              <a:buAutoNum type="arabicPeriod"/>
            </a:pPr>
            <a:r>
              <a:rPr b="1" lang="en-MY"/>
              <a:t>Maka terhasillah Pelan Antirasuah Nasional (NACP) sebagai dokumen utama Kerajaan Malaysia yang menggariskan tindakan menyeluruh dan bersepadu dalam memerangi rasuah.</a:t>
            </a:r>
            <a:endParaRPr/>
          </a:p>
          <a:p>
            <a:pPr indent="-228600" lvl="0" marL="228600" rtl="0" algn="l">
              <a:lnSpc>
                <a:spcPct val="100000"/>
              </a:lnSpc>
              <a:spcBef>
                <a:spcPts val="0"/>
              </a:spcBef>
              <a:spcAft>
                <a:spcPts val="0"/>
              </a:spcAft>
              <a:buSzPts val="1100"/>
              <a:buFont typeface="Arial"/>
              <a:buAutoNum type="arabicPeriod"/>
            </a:pPr>
            <a:r>
              <a:rPr b="1" lang="en-MY"/>
              <a:t>Pelan ini akan menjadi pelan pertama seumpamanya yang merangkumkan isu tadbir urus, integriti dan antirasuah dalam suatu kerangka bersepadu</a:t>
            </a:r>
            <a:endParaRPr/>
          </a:p>
          <a:p>
            <a:pPr indent="-228600" lvl="0" marL="228600" rtl="0" algn="l">
              <a:lnSpc>
                <a:spcPct val="100000"/>
              </a:lnSpc>
              <a:spcBef>
                <a:spcPts val="0"/>
              </a:spcBef>
              <a:spcAft>
                <a:spcPts val="0"/>
              </a:spcAft>
              <a:buSzPts val="1100"/>
              <a:buFont typeface="Arial"/>
              <a:buAutoNum type="arabicPeriod"/>
            </a:pPr>
            <a:r>
              <a:rPr b="1" lang="en-MY"/>
              <a:t>https://giacc.jpm.gov.my/pelan-anti-rasuah-nasional-nacp/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6" name="Shape 4276"/>
        <p:cNvGrpSpPr/>
        <p:nvPr/>
      </p:nvGrpSpPr>
      <p:grpSpPr>
        <a:xfrm>
          <a:off x="0" y="0"/>
          <a:ext cx="0" cy="0"/>
          <a:chOff x="0" y="0"/>
          <a:chExt cx="0" cy="0"/>
        </a:xfrm>
      </p:grpSpPr>
      <p:sp>
        <p:nvSpPr>
          <p:cNvPr id="4277" name="Google Shape;4277;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78" name="Google Shape;4278;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solidFill>
                  <a:schemeClr val="dk1"/>
                </a:solidFill>
              </a:rPr>
              <a:t>Slide sekadar tambahan </a:t>
            </a:r>
            <a:r>
              <a:rPr b="1" lang="en-MY">
                <a:solidFill>
                  <a:srgbClr val="FF0000"/>
                </a:solidFill>
              </a:rPr>
              <a:t>– berkaitan Pelan AntiRasuah Nasional 2019 – 2023</a:t>
            </a:r>
            <a:endParaRPr/>
          </a:p>
          <a:p>
            <a:pPr indent="-228600" lvl="0" marL="228600" rtl="0" algn="l">
              <a:lnSpc>
                <a:spcPct val="100000"/>
              </a:lnSpc>
              <a:spcBef>
                <a:spcPts val="0"/>
              </a:spcBef>
              <a:spcAft>
                <a:spcPts val="0"/>
              </a:spcAft>
              <a:buSzPts val="1100"/>
              <a:buFont typeface="Arial"/>
              <a:buAutoNum type="arabicPeriod"/>
            </a:pPr>
            <a:r>
              <a:rPr b="1" lang="en-MY"/>
              <a:t>Idea asal Pelan ini tercetus semasa Pilihan Raya Umum (PRU) ke-14 di mana Pakatan Harapan memberikan penekanan kepada usaha untuk memastikan Malaysia dikenali kerana integriti dan bukannya rasuah. </a:t>
            </a:r>
            <a:endParaRPr/>
          </a:p>
          <a:p>
            <a:pPr indent="-228600" lvl="0" marL="228600" rtl="0" algn="l">
              <a:lnSpc>
                <a:spcPct val="100000"/>
              </a:lnSpc>
              <a:spcBef>
                <a:spcPts val="0"/>
              </a:spcBef>
              <a:spcAft>
                <a:spcPts val="0"/>
              </a:spcAft>
              <a:buSzPts val="1100"/>
              <a:buFont typeface="Arial"/>
              <a:buAutoNum type="arabicPeriod"/>
            </a:pPr>
            <a:r>
              <a:rPr b="1" lang="en-MY"/>
              <a:t>Usai PRU-14, Jawatankuasa Khas Kabinet Mengenai Antirasuah (JKKMAR) yang dipengerusikan oleh YAB Tun Dr. Mahathir bin Mohamad, Perdana Menteri Malaysia ke-7 pada 8 Jun 2018 telah memutuskan bahawa satu pelan antirasuah yang menyeluruh perlu dirangka dengan segera untuk menangani isu berkaitan rasuah di negara ini. </a:t>
            </a:r>
            <a:endParaRPr/>
          </a:p>
          <a:p>
            <a:pPr indent="-228600" lvl="0" marL="228600" rtl="0" algn="l">
              <a:lnSpc>
                <a:spcPct val="100000"/>
              </a:lnSpc>
              <a:spcBef>
                <a:spcPts val="0"/>
              </a:spcBef>
              <a:spcAft>
                <a:spcPts val="0"/>
              </a:spcAft>
              <a:buSzPts val="1100"/>
              <a:buFont typeface="Arial"/>
              <a:buAutoNum type="arabicPeriod"/>
            </a:pPr>
            <a:r>
              <a:rPr b="1" lang="en-MY"/>
              <a:t>Maka terhasillah Pelan Antirasuah Nasional (NACP) sebagai dokumen utama Kerajaan Malaysia yang menggariskan tindakan menyeluruh dan bersepadu dalam memerangi rasuah.</a:t>
            </a:r>
            <a:endParaRPr/>
          </a:p>
          <a:p>
            <a:pPr indent="-228600" lvl="0" marL="228600" rtl="0" algn="l">
              <a:lnSpc>
                <a:spcPct val="100000"/>
              </a:lnSpc>
              <a:spcBef>
                <a:spcPts val="0"/>
              </a:spcBef>
              <a:spcAft>
                <a:spcPts val="0"/>
              </a:spcAft>
              <a:buSzPts val="1100"/>
              <a:buFont typeface="Arial"/>
              <a:buAutoNum type="arabicPeriod"/>
            </a:pPr>
            <a:r>
              <a:rPr b="1" lang="en-MY"/>
              <a:t>Pelan ini akan menjadi pelan pertama seumpamanya yang merangkumkan isu tadbir urus, integriti dan antirasuah dalam suatu kerangka bersepadu</a:t>
            </a:r>
            <a:endParaRPr/>
          </a:p>
          <a:p>
            <a:pPr indent="-228600" lvl="0" marL="228600" rtl="0" algn="l">
              <a:lnSpc>
                <a:spcPct val="100000"/>
              </a:lnSpc>
              <a:spcBef>
                <a:spcPts val="0"/>
              </a:spcBef>
              <a:spcAft>
                <a:spcPts val="0"/>
              </a:spcAft>
              <a:buSzPts val="1100"/>
              <a:buFont typeface="Arial"/>
              <a:buAutoNum type="arabicPeriod"/>
            </a:pPr>
            <a:r>
              <a:rPr b="1" lang="en-MY"/>
              <a:t>https://giacc.jpm.gov.my/pelan-anti-rasuah-nasional-nacp/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2" name="Shape 4282"/>
        <p:cNvGrpSpPr/>
        <p:nvPr/>
      </p:nvGrpSpPr>
      <p:grpSpPr>
        <a:xfrm>
          <a:off x="0" y="0"/>
          <a:ext cx="0" cy="0"/>
          <a:chOff x="0" y="0"/>
          <a:chExt cx="0" cy="0"/>
        </a:xfrm>
      </p:grpSpPr>
      <p:sp>
        <p:nvSpPr>
          <p:cNvPr id="4283" name="Google Shape;4283;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84" name="Google Shape;4284;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solidFill>
                  <a:schemeClr val="dk1"/>
                </a:solidFill>
              </a:rPr>
              <a:t>Slide sekadar tambahan </a:t>
            </a:r>
            <a:r>
              <a:rPr b="1" lang="en-MY">
                <a:solidFill>
                  <a:srgbClr val="FF0000"/>
                </a:solidFill>
              </a:rPr>
              <a:t>– berkaitan Pelan AntiRasuah Nasional 2019 – 2023</a:t>
            </a:r>
            <a:endParaRPr/>
          </a:p>
          <a:p>
            <a:pPr indent="-228600" lvl="0" marL="228600" rtl="0" algn="l">
              <a:lnSpc>
                <a:spcPct val="100000"/>
              </a:lnSpc>
              <a:spcBef>
                <a:spcPts val="0"/>
              </a:spcBef>
              <a:spcAft>
                <a:spcPts val="0"/>
              </a:spcAft>
              <a:buSzPts val="1100"/>
              <a:buFont typeface="Arial"/>
              <a:buAutoNum type="arabicPeriod"/>
            </a:pPr>
            <a:r>
              <a:rPr b="1" lang="en-MY"/>
              <a:t>Idea asal Pelan ini tercetus semasa Pilihan Raya Umum (PRU) ke-14 di mana Pakatan Harapan memberikan penekanan kepada usaha untuk memastikan Malaysia dikenali kerana integriti dan bukannya rasuah. </a:t>
            </a:r>
            <a:endParaRPr/>
          </a:p>
          <a:p>
            <a:pPr indent="-228600" lvl="0" marL="228600" rtl="0" algn="l">
              <a:lnSpc>
                <a:spcPct val="100000"/>
              </a:lnSpc>
              <a:spcBef>
                <a:spcPts val="0"/>
              </a:spcBef>
              <a:spcAft>
                <a:spcPts val="0"/>
              </a:spcAft>
              <a:buSzPts val="1100"/>
              <a:buFont typeface="Arial"/>
              <a:buAutoNum type="arabicPeriod"/>
            </a:pPr>
            <a:r>
              <a:rPr b="1" lang="en-MY"/>
              <a:t>Usai PRU-14, Jawatankuasa Khas Kabinet Mengenai Antirasuah (JKKMAR) yang dipengerusikan oleh YAB Tun Dr. Mahathir bin Mohamad, Perdana Menteri Malaysia ke-7 pada 8 Jun 2018 telah memutuskan bahawa satu pelan antirasuah yang menyeluruh perlu dirangka dengan segera untuk menangani isu berkaitan rasuah di negara ini. </a:t>
            </a:r>
            <a:endParaRPr/>
          </a:p>
          <a:p>
            <a:pPr indent="-228600" lvl="0" marL="228600" rtl="0" algn="l">
              <a:lnSpc>
                <a:spcPct val="100000"/>
              </a:lnSpc>
              <a:spcBef>
                <a:spcPts val="0"/>
              </a:spcBef>
              <a:spcAft>
                <a:spcPts val="0"/>
              </a:spcAft>
              <a:buSzPts val="1100"/>
              <a:buFont typeface="Arial"/>
              <a:buAutoNum type="arabicPeriod"/>
            </a:pPr>
            <a:r>
              <a:rPr b="1" lang="en-MY"/>
              <a:t>Maka terhasillah Pelan Antirasuah Nasional (NACP) sebagai dokumen utama Kerajaan Malaysia yang menggariskan tindakan menyeluruh dan bersepadu dalam memerangi rasuah.</a:t>
            </a:r>
            <a:endParaRPr/>
          </a:p>
          <a:p>
            <a:pPr indent="-228600" lvl="0" marL="228600" rtl="0" algn="l">
              <a:lnSpc>
                <a:spcPct val="100000"/>
              </a:lnSpc>
              <a:spcBef>
                <a:spcPts val="0"/>
              </a:spcBef>
              <a:spcAft>
                <a:spcPts val="0"/>
              </a:spcAft>
              <a:buSzPts val="1100"/>
              <a:buFont typeface="Arial"/>
              <a:buAutoNum type="arabicPeriod"/>
            </a:pPr>
            <a:r>
              <a:rPr b="1" lang="en-MY"/>
              <a:t>Pelan ini akan menjadi pelan pertama seumpamanya yang merangkumkan isu tadbir urus, integriti dan antirasuah dalam suatu kerangka bersepadu</a:t>
            </a:r>
            <a:endParaRPr/>
          </a:p>
          <a:p>
            <a:pPr indent="-228600" lvl="0" marL="228600" rtl="0" algn="l">
              <a:lnSpc>
                <a:spcPct val="100000"/>
              </a:lnSpc>
              <a:spcBef>
                <a:spcPts val="0"/>
              </a:spcBef>
              <a:spcAft>
                <a:spcPts val="0"/>
              </a:spcAft>
              <a:buSzPts val="1100"/>
              <a:buFont typeface="Arial"/>
              <a:buAutoNum type="arabicPeriod"/>
            </a:pPr>
            <a:r>
              <a:rPr b="1" lang="en-MY" u="sng">
                <a:solidFill>
                  <a:schemeClr val="hlink"/>
                </a:solidFill>
                <a:hlinkClick r:id="rId2"/>
              </a:rPr>
              <a:t>https://giacc.jpm.gov.my/pelan-anti-rasuah-nasional-nacp/</a:t>
            </a:r>
            <a:r>
              <a:rPr b="1" lang="en-MY"/>
              <a:t>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8" name="Shape 4288"/>
        <p:cNvGrpSpPr/>
        <p:nvPr/>
      </p:nvGrpSpPr>
      <p:grpSpPr>
        <a:xfrm>
          <a:off x="0" y="0"/>
          <a:ext cx="0" cy="0"/>
          <a:chOff x="0" y="0"/>
          <a:chExt cx="0" cy="0"/>
        </a:xfrm>
      </p:grpSpPr>
      <p:sp>
        <p:nvSpPr>
          <p:cNvPr id="4289" name="Google Shape;4289;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90" name="Google Shape;4290;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7" name="Shape 4867"/>
        <p:cNvGrpSpPr/>
        <p:nvPr/>
      </p:nvGrpSpPr>
      <p:grpSpPr>
        <a:xfrm>
          <a:off x="0" y="0"/>
          <a:ext cx="0" cy="0"/>
          <a:chOff x="0" y="0"/>
          <a:chExt cx="0" cy="0"/>
        </a:xfrm>
      </p:grpSpPr>
      <p:sp>
        <p:nvSpPr>
          <p:cNvPr id="4868" name="Google Shape;4868;p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69" name="Google Shape;4869;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Matlamat Pembangunan Lestari (Sustainable Development Goals) </a:t>
            </a:r>
            <a:r>
              <a:rPr lang="en-MY"/>
              <a:t>terdiri dari </a:t>
            </a:r>
            <a:r>
              <a:rPr b="1" lang="en-MY"/>
              <a:t>17 matlamat utama </a:t>
            </a:r>
            <a:r>
              <a:rPr lang="en-MY"/>
              <a:t>yang dikemukakan oleh Pertubuhan Bangsa-Bangsa Bersatu (PBB) dalam Perhimpunan Agung PBB pada 2015 untuk dicapai pada 2030. Antaranya adalah (rujuk slide)</a:t>
            </a:r>
            <a:endParaRPr/>
          </a:p>
          <a:p>
            <a:pPr indent="-158750" lvl="0" marL="22860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3" name="Shape 4913"/>
        <p:cNvGrpSpPr/>
        <p:nvPr/>
      </p:nvGrpSpPr>
      <p:grpSpPr>
        <a:xfrm>
          <a:off x="0" y="0"/>
          <a:ext cx="0" cy="0"/>
          <a:chOff x="0" y="0"/>
          <a:chExt cx="0" cy="0"/>
        </a:xfrm>
      </p:grpSpPr>
      <p:sp>
        <p:nvSpPr>
          <p:cNvPr id="4914" name="Google Shape;4914;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15" name="Google Shape;4915;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Matlamat Pembangunan Lestari (Sustainable Development Goals) </a:t>
            </a:r>
            <a:r>
              <a:rPr lang="en-MY"/>
              <a:t>terdiri dari </a:t>
            </a:r>
            <a:r>
              <a:rPr b="1" lang="en-MY"/>
              <a:t>17 matlamat utama </a:t>
            </a:r>
            <a:r>
              <a:rPr lang="en-MY"/>
              <a:t>yang dikemukakan oleh Pertubuhan Bangsa-Bangsa Bersatu (PBB) dalam Perhimpunan Agung PBB pada 2015 untuk dicapai pada 2030. Antaranya adalah (rujuk slide)</a:t>
            </a:r>
            <a:endParaRPr/>
          </a:p>
          <a:p>
            <a:pPr indent="-158750" lvl="0" marL="22860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9" name="Shape 4959"/>
        <p:cNvGrpSpPr/>
        <p:nvPr/>
      </p:nvGrpSpPr>
      <p:grpSpPr>
        <a:xfrm>
          <a:off x="0" y="0"/>
          <a:ext cx="0" cy="0"/>
          <a:chOff x="0" y="0"/>
          <a:chExt cx="0" cy="0"/>
        </a:xfrm>
      </p:grpSpPr>
      <p:sp>
        <p:nvSpPr>
          <p:cNvPr id="4960" name="Google Shape;4960;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61" name="Google Shape;4961;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Matlamat Pembangunan Lestari (Sustainable Development Goals) </a:t>
            </a:r>
            <a:r>
              <a:rPr lang="en-MY"/>
              <a:t>terdiri dari </a:t>
            </a:r>
            <a:r>
              <a:rPr b="1" lang="en-MY"/>
              <a:t>17 matlamat utama </a:t>
            </a:r>
            <a:r>
              <a:rPr lang="en-MY"/>
              <a:t>yang dikemukakan oleh Pertubuhan Bangsa-Bangsa Bersatu (PBB) dalam Perhimpunan Agung PBB pada 2015 untuk dicapai pada 2030. Antaranya adalah (rujuk slide)</a:t>
            </a:r>
            <a:endParaRPr/>
          </a:p>
          <a:p>
            <a:pPr indent="-158750" lvl="0" marL="22860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 name="Shape 336"/>
        <p:cNvGrpSpPr/>
        <p:nvPr/>
      </p:nvGrpSpPr>
      <p:grpSpPr>
        <a:xfrm>
          <a:off x="0" y="0"/>
          <a:ext cx="0" cy="0"/>
          <a:chOff x="0" y="0"/>
          <a:chExt cx="0" cy="0"/>
        </a:xfrm>
      </p:grpSpPr>
      <p:sp>
        <p:nvSpPr>
          <p:cNvPr id="337" name="Google Shape;337;g1406886b66f_0_68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8" name="Google Shape;338;g1406886b66f_0_68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b="1" lang="en-MY" u="sng"/>
              <a:t>Pensyarah perlu mengingatkan pelajar bahawa :-</a:t>
            </a:r>
            <a:endParaRPr b="1" u="sng"/>
          </a:p>
          <a:p>
            <a:pPr indent="0" lvl="0" marL="0" rtl="0" algn="l">
              <a:lnSpc>
                <a:spcPct val="100000"/>
              </a:lnSpc>
              <a:spcBef>
                <a:spcPts val="0"/>
              </a:spcBef>
              <a:spcAft>
                <a:spcPts val="0"/>
              </a:spcAft>
              <a:buSzPts val="1100"/>
              <a:buNone/>
            </a:pPr>
            <a:r>
              <a:t/>
            </a:r>
            <a:endParaRPr/>
          </a:p>
          <a:p>
            <a:pPr indent="-298450" lvl="0" marL="457200" rtl="0" algn="l">
              <a:lnSpc>
                <a:spcPct val="100000"/>
              </a:lnSpc>
              <a:spcBef>
                <a:spcPts val="0"/>
              </a:spcBef>
              <a:spcAft>
                <a:spcPts val="0"/>
              </a:spcAft>
              <a:buSzPts val="1100"/>
              <a:buAutoNum type="arabicPeriod"/>
            </a:pPr>
            <a:r>
              <a:rPr lang="en-MY"/>
              <a:t>Kehadiran adalah perkara penting untuk melayakkan pelajar dinilai melalui PB.</a:t>
            </a:r>
            <a:endParaRPr/>
          </a:p>
          <a:p>
            <a:pPr indent="-298450" lvl="0" marL="457200" rtl="0" algn="l">
              <a:lnSpc>
                <a:spcPct val="100000"/>
              </a:lnSpc>
              <a:spcBef>
                <a:spcPts val="0"/>
              </a:spcBef>
              <a:spcAft>
                <a:spcPts val="0"/>
              </a:spcAft>
              <a:buSzPts val="1100"/>
              <a:buAutoNum type="arabicPeriod"/>
            </a:pPr>
            <a:r>
              <a:rPr lang="en-MY"/>
              <a:t>Manakala Penilaian Sumatif, pensyarah boleh memberi bayangan awal Penilaian yang akan pelajar terima sebagai persediaan kepada para pelajar untuk kekal fokus dengan sesi PdP yang dijalankan.</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5" name="Shape 5005"/>
        <p:cNvGrpSpPr/>
        <p:nvPr/>
      </p:nvGrpSpPr>
      <p:grpSpPr>
        <a:xfrm>
          <a:off x="0" y="0"/>
          <a:ext cx="0" cy="0"/>
          <a:chOff x="0" y="0"/>
          <a:chExt cx="0" cy="0"/>
        </a:xfrm>
      </p:grpSpPr>
      <p:sp>
        <p:nvSpPr>
          <p:cNvPr id="5006" name="Google Shape;5006;p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07" name="Google Shape;5007;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Matlamat Pembangunan Lestari (Sustainable Development Goals) </a:t>
            </a:r>
            <a:r>
              <a:rPr lang="en-MY"/>
              <a:t>terdiri dari </a:t>
            </a:r>
            <a:r>
              <a:rPr b="1" lang="en-MY"/>
              <a:t>17 matlamat utama </a:t>
            </a:r>
            <a:r>
              <a:rPr lang="en-MY"/>
              <a:t>yang dikemukakan oleh Pertubuhan Bangsa-Bangsa Bersatu (PBB) dalam Perhimpunan Agung PBB pada 2015 untuk dicapai pada 2030. Antaranya adalah (rujuk slide)</a:t>
            </a:r>
            <a:endParaRPr/>
          </a:p>
          <a:p>
            <a:pPr indent="-158750" lvl="0" marL="22860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1" name="Shape 5051"/>
        <p:cNvGrpSpPr/>
        <p:nvPr/>
      </p:nvGrpSpPr>
      <p:grpSpPr>
        <a:xfrm>
          <a:off x="0" y="0"/>
          <a:ext cx="0" cy="0"/>
          <a:chOff x="0" y="0"/>
          <a:chExt cx="0" cy="0"/>
        </a:xfrm>
      </p:grpSpPr>
      <p:sp>
        <p:nvSpPr>
          <p:cNvPr id="5052" name="Google Shape;5052;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53" name="Google Shape;5053;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Matlamat Pembangunan Lestari (Sustainable Development Goals) </a:t>
            </a:r>
            <a:r>
              <a:rPr lang="en-MY"/>
              <a:t>terdiri dari </a:t>
            </a:r>
            <a:r>
              <a:rPr b="1" lang="en-MY"/>
              <a:t>17 matlamat utama </a:t>
            </a:r>
            <a:r>
              <a:rPr lang="en-MY"/>
              <a:t>yang dikemukakan oleh Pertubuhan Bangsa-Bangsa Bersatu (PBB) dalam Perhimpunan Agung PBB pada 2015 untuk dicapai pada 2030. Antaranya adalah (rujuk slide)</a:t>
            </a:r>
            <a:endParaRPr/>
          </a:p>
          <a:p>
            <a:pPr indent="-158750" lvl="0" marL="22860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6" name="Shape 5076"/>
        <p:cNvGrpSpPr/>
        <p:nvPr/>
      </p:nvGrpSpPr>
      <p:grpSpPr>
        <a:xfrm>
          <a:off x="0" y="0"/>
          <a:ext cx="0" cy="0"/>
          <a:chOff x="0" y="0"/>
          <a:chExt cx="0" cy="0"/>
        </a:xfrm>
      </p:grpSpPr>
      <p:sp>
        <p:nvSpPr>
          <p:cNvPr id="5077" name="Google Shape;5077;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78" name="Google Shape;5078;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lang="en-MY"/>
              <a:t>Wawasan Kemakmuran Bersama 2030 adalah iltizam untuk menjadikan Malaysia sebagai sebuah negara yang terus membangun secara mampan seiring dengan pengagihan ekonomi yang adil, saksama dan inklusif pada semua peringkat kumpulan pendapatan, etnik, wilayah dan rantaian bekalan.</a:t>
            </a:r>
            <a:endParaRPr/>
          </a:p>
          <a:p>
            <a:pPr indent="-228600" lvl="0" marL="228600" rtl="0" algn="l">
              <a:lnSpc>
                <a:spcPct val="100000"/>
              </a:lnSpc>
              <a:spcBef>
                <a:spcPts val="0"/>
              </a:spcBef>
              <a:spcAft>
                <a:spcPts val="0"/>
              </a:spcAft>
              <a:buSzPts val="1100"/>
              <a:buFont typeface="Arial"/>
              <a:buAutoNum type="arabicPeriod"/>
            </a:pPr>
            <a:r>
              <a:rPr lang="en-MY"/>
              <a:t>Ianya adalah satu wawasan untuk mengambil kira ketidakseimbangan sosio – ekonomi di negara berdasar keperluan, dan juga dalam kalangan Melayu dan Bumiputera yang tinggal di luar bandar Semenanjung, Sabah dan Sarawak. </a:t>
            </a:r>
            <a:endParaRPr/>
          </a:p>
          <a:p>
            <a:pPr indent="-228600" lvl="0" marL="228600" rtl="0" algn="l">
              <a:lnSpc>
                <a:spcPct val="100000"/>
              </a:lnSpc>
              <a:spcBef>
                <a:spcPts val="0"/>
              </a:spcBef>
              <a:spcAft>
                <a:spcPts val="0"/>
              </a:spcAft>
              <a:buSzPts val="1100"/>
              <a:buFont typeface="Arial"/>
              <a:buAutoNum type="arabicPeriod"/>
            </a:pPr>
            <a:r>
              <a:rPr b="1" lang="en-MY"/>
              <a:t>Matlamat utama </a:t>
            </a:r>
            <a:r>
              <a:rPr lang="en-MY"/>
              <a:t>- Wawasan Kemakmuran Bersama 2030 adalah untuk menyediakan taraf hidup yang wajar (decent standard of living) kepada semua rakyat Malaysia pada tahun 2030.</a:t>
            </a:r>
            <a:endParaRPr/>
          </a:p>
          <a:p>
            <a:pPr indent="-228600" lvl="0" marL="228600" rtl="0" algn="l">
              <a:lnSpc>
                <a:spcPct val="100000"/>
              </a:lnSpc>
              <a:spcBef>
                <a:spcPts val="0"/>
              </a:spcBef>
              <a:spcAft>
                <a:spcPts val="0"/>
              </a:spcAft>
              <a:buSzPts val="1100"/>
              <a:buFont typeface="Arial"/>
              <a:buAutoNum type="arabicPeriod"/>
            </a:pPr>
            <a:r>
              <a:rPr lang="en-MY"/>
              <a:t>WKB 2030 menetapkan </a:t>
            </a:r>
            <a:r>
              <a:rPr b="1" lang="en-MY"/>
              <a:t>3 objektif utama </a:t>
            </a:r>
            <a:r>
              <a:rPr lang="en-MY"/>
              <a:t>iaitu: </a:t>
            </a:r>
            <a:endParaRPr/>
          </a:p>
          <a:p>
            <a:pPr indent="-298450" lvl="0" marL="457200" rtl="0" algn="l">
              <a:lnSpc>
                <a:spcPct val="100000"/>
              </a:lnSpc>
              <a:spcBef>
                <a:spcPts val="0"/>
              </a:spcBef>
              <a:spcAft>
                <a:spcPts val="0"/>
              </a:spcAft>
              <a:buSzPts val="1100"/>
              <a:buChar char="●"/>
            </a:pPr>
            <a:r>
              <a:rPr lang="en-MY"/>
              <a:t>Pembangunan untuk semua – bagi mewujudkan ekonomi yang distruktur semula, progresif, berpaksikan ilmu dan bernilai tinggi dengan penyertaan masyarakat yang menyeluruh di semua peringkat; </a:t>
            </a:r>
            <a:endParaRPr/>
          </a:p>
          <a:p>
            <a:pPr indent="-298450" lvl="0" marL="457200" rtl="0" algn="l">
              <a:lnSpc>
                <a:spcPct val="100000"/>
              </a:lnSpc>
              <a:spcBef>
                <a:spcPts val="0"/>
              </a:spcBef>
              <a:spcAft>
                <a:spcPts val="0"/>
              </a:spcAft>
              <a:buSzPts val="1100"/>
              <a:buChar char="●"/>
            </a:pPr>
            <a:r>
              <a:rPr lang="en-MY"/>
              <a:t>Menangani jurang kekayaan dan pendapatan – iaitu untuk merapatkan jurang ekonomi antara kumpulan pendapatan, etnik, wilayah dan rantaian bekalan supaya rakyat yang ketinggalan dapat dibawa bersama dalam arus kemajuan negara, nasib mereka terbela dan keupayaan ekonomi mereka diperkasakan; dan </a:t>
            </a:r>
            <a:endParaRPr/>
          </a:p>
          <a:p>
            <a:pPr indent="-298450" lvl="0" marL="457200" rtl="0" algn="l">
              <a:lnSpc>
                <a:spcPct val="100000"/>
              </a:lnSpc>
              <a:spcBef>
                <a:spcPts val="0"/>
              </a:spcBef>
              <a:spcAft>
                <a:spcPts val="0"/>
              </a:spcAft>
              <a:buSzPts val="1100"/>
              <a:buChar char="●"/>
            </a:pPr>
            <a:r>
              <a:rPr lang="en-MY"/>
              <a:t>Negara bersatu, makmur dan bermaruah – untuk menjadikan Malaysia sebuah negara yang bersatu, makmur dan bermaruah seterusnya muncul sebagai paksi ekonomi Asia.</a:t>
            </a:r>
            <a:endParaRPr/>
          </a:p>
          <a:p>
            <a:pPr indent="0" lvl="0" marL="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2" name="Shape 5082"/>
        <p:cNvGrpSpPr/>
        <p:nvPr/>
      </p:nvGrpSpPr>
      <p:grpSpPr>
        <a:xfrm>
          <a:off x="0" y="0"/>
          <a:ext cx="0" cy="0"/>
          <a:chOff x="0" y="0"/>
          <a:chExt cx="0" cy="0"/>
        </a:xfrm>
      </p:grpSpPr>
      <p:sp>
        <p:nvSpPr>
          <p:cNvPr id="5083" name="Google Shape;5083;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84" name="Google Shape;5084;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lang="en-MY"/>
              <a:t>Wawasan Kemakmuran Bersama 2030 adalah iltizam untuk menjadikan Malaysia sebagai sebuah negara yang terus membangun secara mampan seiring dengan pengagihan ekonomi yang adil, saksama dan inklusif pada semua peringkat kumpulan pendapatan, etnik, wilayah dan rantaian bekalan.</a:t>
            </a:r>
            <a:endParaRPr/>
          </a:p>
          <a:p>
            <a:pPr indent="-228600" lvl="0" marL="228600" rtl="0" algn="l">
              <a:lnSpc>
                <a:spcPct val="100000"/>
              </a:lnSpc>
              <a:spcBef>
                <a:spcPts val="0"/>
              </a:spcBef>
              <a:spcAft>
                <a:spcPts val="0"/>
              </a:spcAft>
              <a:buSzPts val="1100"/>
              <a:buFont typeface="Arial"/>
              <a:buAutoNum type="arabicPeriod"/>
            </a:pPr>
            <a:r>
              <a:rPr lang="en-MY"/>
              <a:t>Ianya adalah satu wawasan untuk mengambil kira ketidakseimbangan sosio – ekonomi di negara berdasar keperluan, dan juga dalam kalangan Melayu dan Bumiputera yang tinggal di luar bandar Semenanjung, Sabah dan Sarawak. </a:t>
            </a:r>
            <a:endParaRPr/>
          </a:p>
          <a:p>
            <a:pPr indent="-228600" lvl="0" marL="228600" rtl="0" algn="l">
              <a:lnSpc>
                <a:spcPct val="100000"/>
              </a:lnSpc>
              <a:spcBef>
                <a:spcPts val="0"/>
              </a:spcBef>
              <a:spcAft>
                <a:spcPts val="0"/>
              </a:spcAft>
              <a:buSzPts val="1100"/>
              <a:buFont typeface="Arial"/>
              <a:buAutoNum type="arabicPeriod"/>
            </a:pPr>
            <a:r>
              <a:rPr b="1" lang="en-MY"/>
              <a:t>Matlamat utama </a:t>
            </a:r>
            <a:r>
              <a:rPr lang="en-MY"/>
              <a:t>- Wawasan Kemakmuran Bersama 2030 adalah untuk menyediakan taraf hidup yang wajar (decent standard of living) kepada semua rakyat Malaysia pada tahun 2030.</a:t>
            </a:r>
            <a:endParaRPr/>
          </a:p>
          <a:p>
            <a:pPr indent="-228600" lvl="0" marL="228600" rtl="0" algn="l">
              <a:lnSpc>
                <a:spcPct val="100000"/>
              </a:lnSpc>
              <a:spcBef>
                <a:spcPts val="0"/>
              </a:spcBef>
              <a:spcAft>
                <a:spcPts val="0"/>
              </a:spcAft>
              <a:buSzPts val="1100"/>
              <a:buAutoNum type="arabicPeriod"/>
            </a:pPr>
            <a:r>
              <a:rPr lang="en-MY" u="sng">
                <a:solidFill>
                  <a:schemeClr val="hlink"/>
                </a:solidFill>
                <a:hlinkClick r:id="rId2"/>
              </a:rPr>
              <a:t>https://www.youtube.com/watch?v=vk5bem_ho2o</a:t>
            </a:r>
            <a:r>
              <a:rPr lang="en-MY"/>
              <a:t>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8" name="Shape 5088"/>
        <p:cNvGrpSpPr/>
        <p:nvPr/>
      </p:nvGrpSpPr>
      <p:grpSpPr>
        <a:xfrm>
          <a:off x="0" y="0"/>
          <a:ext cx="0" cy="0"/>
          <a:chOff x="0" y="0"/>
          <a:chExt cx="0" cy="0"/>
        </a:xfrm>
      </p:grpSpPr>
      <p:sp>
        <p:nvSpPr>
          <p:cNvPr id="5089" name="Google Shape;5089;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90" name="Google Shape;5090;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Info tambahan kepada pelajar</a:t>
            </a:r>
            <a:endParaRPr b="1"/>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3" name="Shape 5103"/>
        <p:cNvGrpSpPr/>
        <p:nvPr/>
      </p:nvGrpSpPr>
      <p:grpSpPr>
        <a:xfrm>
          <a:off x="0" y="0"/>
          <a:ext cx="0" cy="0"/>
          <a:chOff x="0" y="0"/>
          <a:chExt cx="0" cy="0"/>
        </a:xfrm>
      </p:grpSpPr>
      <p:sp>
        <p:nvSpPr>
          <p:cNvPr id="5104" name="Google Shape;5104;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05" name="Google Shape;510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Info tambahan kepada pelajar</a:t>
            </a:r>
            <a:endParaRPr b="1"/>
          </a:p>
          <a:p>
            <a:pPr indent="0" lvl="0" marL="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1" name="Shape 5111"/>
        <p:cNvGrpSpPr/>
        <p:nvPr/>
      </p:nvGrpSpPr>
      <p:grpSpPr>
        <a:xfrm>
          <a:off x="0" y="0"/>
          <a:ext cx="0" cy="0"/>
          <a:chOff x="0" y="0"/>
          <a:chExt cx="0" cy="0"/>
        </a:xfrm>
      </p:grpSpPr>
      <p:sp>
        <p:nvSpPr>
          <p:cNvPr id="5112" name="Google Shape;5112;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13" name="Google Shape;5113;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98450" lvl="0" marL="457200" rtl="0" algn="l">
              <a:lnSpc>
                <a:spcPct val="100000"/>
              </a:lnSpc>
              <a:spcBef>
                <a:spcPts val="0"/>
              </a:spcBef>
              <a:spcAft>
                <a:spcPts val="0"/>
              </a:spcAft>
              <a:buSzPts val="1100"/>
              <a:buAutoNum type="arabicPeriod"/>
            </a:pPr>
            <a:r>
              <a:rPr b="1" lang="en-MY"/>
              <a:t>Contoh soalan kuiz untuk pelajar (pensyarah boleh menyediakan soalan berdasarkan kefahaman pelajar di institusi sendiri)</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1: Berapakah Matlamat Pembangunan Lestari (Sustainable Development Goals - SDGs)</a:t>
            </a:r>
            <a:endParaRPr b="1"/>
          </a:p>
          <a:p>
            <a:pPr indent="0" lvl="0" marL="0" rtl="0" algn="l">
              <a:lnSpc>
                <a:spcPct val="100000"/>
              </a:lnSpc>
              <a:spcBef>
                <a:spcPts val="0"/>
              </a:spcBef>
              <a:spcAft>
                <a:spcPts val="0"/>
              </a:spcAft>
              <a:buNone/>
            </a:pPr>
            <a:r>
              <a:rPr b="1" lang="en-MY"/>
              <a:t>Jawapan : 17 </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2 : Bilakah Pembangunan Lestari (SDG) dijangka tercapai?</a:t>
            </a:r>
            <a:endParaRPr b="1"/>
          </a:p>
          <a:p>
            <a:pPr indent="0" lvl="0" marL="0" rtl="0" algn="l">
              <a:lnSpc>
                <a:spcPct val="100000"/>
              </a:lnSpc>
              <a:spcBef>
                <a:spcPts val="0"/>
              </a:spcBef>
              <a:spcAft>
                <a:spcPts val="0"/>
              </a:spcAft>
              <a:buNone/>
            </a:pPr>
            <a:r>
              <a:rPr b="1" lang="en-MY"/>
              <a:t>Jawapan : 2030</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3 : Terdapat TIGA (3) Objektif Utama bagi Wawasan Kemakmuran Bersama 2030? </a:t>
            </a:r>
            <a:endParaRPr b="1"/>
          </a:p>
          <a:p>
            <a:pPr indent="0" lvl="0" marL="0" rtl="0" algn="l">
              <a:lnSpc>
                <a:spcPct val="100000"/>
              </a:lnSpc>
              <a:spcBef>
                <a:spcPts val="0"/>
              </a:spcBef>
              <a:spcAft>
                <a:spcPts val="0"/>
              </a:spcAft>
              <a:buNone/>
            </a:pPr>
            <a:r>
              <a:rPr b="1" lang="en-MY"/>
              <a:t>Jawapan : True (Betul)</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4 : Antara berikut yang manakah BUKAN Objektif Kemakmuran Bersama 2030?</a:t>
            </a:r>
            <a:endParaRPr b="1"/>
          </a:p>
          <a:p>
            <a:pPr indent="0" lvl="0" marL="0" rtl="0" algn="l">
              <a:lnSpc>
                <a:spcPct val="100000"/>
              </a:lnSpc>
              <a:spcBef>
                <a:spcPts val="0"/>
              </a:spcBef>
              <a:spcAft>
                <a:spcPts val="0"/>
              </a:spcAft>
              <a:buNone/>
            </a:pPr>
            <a:r>
              <a:rPr b="1" lang="en-MY"/>
              <a:t>Jawapan : Kenaikan kos sara hidup</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5 : Berapakah TERAS STRATEGIK Wawasan Strategik Bersama (WKB) 2030?</a:t>
            </a:r>
            <a:endParaRPr b="1"/>
          </a:p>
          <a:p>
            <a:pPr indent="0" lvl="0" marL="0" rtl="0" algn="l">
              <a:lnSpc>
                <a:spcPct val="100000"/>
              </a:lnSpc>
              <a:spcBef>
                <a:spcPts val="0"/>
              </a:spcBef>
              <a:spcAft>
                <a:spcPts val="0"/>
              </a:spcAft>
              <a:buNone/>
            </a:pPr>
            <a:r>
              <a:rPr b="1" lang="en-MY"/>
              <a:t>Jawapan : 7</a:t>
            </a:r>
            <a:endParaRPr b="1"/>
          </a:p>
          <a:p>
            <a:pPr indent="0" lvl="0" marL="0" rtl="0" algn="l">
              <a:lnSpc>
                <a:spcPct val="100000"/>
              </a:lnSpc>
              <a:spcBef>
                <a:spcPts val="0"/>
              </a:spcBef>
              <a:spcAft>
                <a:spcPts val="0"/>
              </a:spcAft>
              <a:buNone/>
            </a:pPr>
            <a:r>
              <a:t/>
            </a:r>
            <a:endParaRPr b="1"/>
          </a:p>
          <a:p>
            <a:pPr indent="0" lvl="0" marL="0" rtl="0" algn="l">
              <a:lnSpc>
                <a:spcPct val="100000"/>
              </a:lnSpc>
              <a:spcBef>
                <a:spcPts val="0"/>
              </a:spcBef>
              <a:spcAft>
                <a:spcPts val="0"/>
              </a:spcAft>
              <a:buNone/>
            </a:pPr>
            <a:r>
              <a:rPr b="1" lang="en-MY"/>
              <a:t>Soalan 6 : Antara berikut yang manakah antara salah satu TERAS STRATEGIK Wawasan Kemakmuran Bersama (WKB) 2030?</a:t>
            </a:r>
            <a:endParaRPr b="1"/>
          </a:p>
          <a:p>
            <a:pPr indent="0" lvl="0" marL="0" rtl="0" algn="l">
              <a:lnSpc>
                <a:spcPct val="100000"/>
              </a:lnSpc>
              <a:spcBef>
                <a:spcPts val="0"/>
              </a:spcBef>
              <a:spcAft>
                <a:spcPts val="0"/>
              </a:spcAft>
              <a:buNone/>
            </a:pPr>
            <a:r>
              <a:rPr b="1" lang="en-MY"/>
              <a:t>Jawapan : Modal Insan </a:t>
            </a:r>
            <a:endParaRPr b="1"/>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7" name="Shape 5117"/>
        <p:cNvGrpSpPr/>
        <p:nvPr/>
      </p:nvGrpSpPr>
      <p:grpSpPr>
        <a:xfrm>
          <a:off x="0" y="0"/>
          <a:ext cx="0" cy="0"/>
          <a:chOff x="0" y="0"/>
          <a:chExt cx="0" cy="0"/>
        </a:xfrm>
      </p:grpSpPr>
      <p:sp>
        <p:nvSpPr>
          <p:cNvPr id="5118" name="Google Shape;5118;p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19" name="Google Shape;5119;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lang="en-MY"/>
              <a:t>Kelangsungan kelestarian etika dan peradaban Malaysia tertakluk kepada pembinaan negara bangsa. Perlembagaan sebagai asas. Tadbir urus &amp; pembangunan negara menjadi faktor untuk mengurangkan defisit sosial</a:t>
            </a:r>
            <a:endParaRPr/>
          </a:p>
          <a:p>
            <a:pPr indent="-228600" lvl="0" marL="228600" rtl="0" algn="l">
              <a:lnSpc>
                <a:spcPct val="100000"/>
              </a:lnSpc>
              <a:spcBef>
                <a:spcPts val="0"/>
              </a:spcBef>
              <a:spcAft>
                <a:spcPts val="0"/>
              </a:spcAft>
              <a:buSzPts val="1100"/>
              <a:buFont typeface="Arial"/>
              <a:buAutoNum type="arabicPeriod"/>
            </a:pPr>
            <a:r>
              <a:rPr b="1" lang="en-MY"/>
              <a:t>Defisit sosial </a:t>
            </a:r>
            <a:r>
              <a:rPr lang="en-MY"/>
              <a:t>- kekurangan dalam konteks sosial yang memerlukan usaha penyatupaduan berterusan untuk meningkatkan tahap kesepaduan.</a:t>
            </a:r>
            <a:endParaRPr/>
          </a:p>
          <a:p>
            <a:pPr indent="-228600" lvl="0" marL="228600" rtl="0" algn="l">
              <a:lnSpc>
                <a:spcPct val="100000"/>
              </a:lnSpc>
              <a:spcBef>
                <a:spcPts val="0"/>
              </a:spcBef>
              <a:spcAft>
                <a:spcPts val="0"/>
              </a:spcAft>
              <a:buSzPts val="1100"/>
              <a:buFont typeface="Arial"/>
              <a:buAutoNum type="arabicPeriod"/>
            </a:pPr>
            <a:r>
              <a:rPr lang="en-MY"/>
              <a:t>Kekurangan ini disebabkan jurang perbezaan persepsi dan pendapat dalam kalangan kelompok yang berbeza bermula dengan individu, keluarga dan masyarakat.</a:t>
            </a:r>
            <a:endParaRPr/>
          </a:p>
          <a:p>
            <a:pPr indent="0" lvl="0" marL="0" rtl="0" algn="l">
              <a:lnSpc>
                <a:spcPct val="100000"/>
              </a:lnSpc>
              <a:spcBef>
                <a:spcPts val="0"/>
              </a:spcBef>
              <a:spcAft>
                <a:spcPts val="0"/>
              </a:spcAft>
              <a:buSzPts val="1100"/>
              <a:buFont typeface="Arial"/>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8" name="Shape 5238"/>
        <p:cNvGrpSpPr/>
        <p:nvPr/>
      </p:nvGrpSpPr>
      <p:grpSpPr>
        <a:xfrm>
          <a:off x="0" y="0"/>
          <a:ext cx="0" cy="0"/>
          <a:chOff x="0" y="0"/>
          <a:chExt cx="0" cy="0"/>
        </a:xfrm>
      </p:grpSpPr>
      <p:sp>
        <p:nvSpPr>
          <p:cNvPr id="5239" name="Google Shape;5239;p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40" name="Google Shape;5240;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AutoNum type="arabicPeriod"/>
            </a:pPr>
            <a:r>
              <a:rPr b="1" lang="en-MY"/>
              <a:t>Peruntukan Utama dalam Perlembagaan Malaysia </a:t>
            </a:r>
            <a:r>
              <a:rPr lang="en-MY"/>
              <a:t>terhasil sejak kemerdekaan yang melibatkan 5 perkara iaitu :-</a:t>
            </a:r>
            <a:endParaRPr/>
          </a:p>
          <a:p>
            <a:pPr indent="-285750" lvl="0" marL="285750" rtl="0" algn="l">
              <a:lnSpc>
                <a:spcPct val="100000"/>
              </a:lnSpc>
              <a:spcBef>
                <a:spcPts val="0"/>
              </a:spcBef>
              <a:spcAft>
                <a:spcPts val="0"/>
              </a:spcAft>
              <a:buSzPts val="1100"/>
              <a:buFont typeface="Arial"/>
              <a:buAutoNum type="romanLcPeriod"/>
            </a:pPr>
            <a:r>
              <a:rPr lang="en-MY"/>
              <a:t>Bahasa Melayu</a:t>
            </a:r>
            <a:endParaRPr/>
          </a:p>
          <a:p>
            <a:pPr indent="-285750" lvl="0" marL="285750" rtl="0" algn="l">
              <a:lnSpc>
                <a:spcPct val="100000"/>
              </a:lnSpc>
              <a:spcBef>
                <a:spcPts val="0"/>
              </a:spcBef>
              <a:spcAft>
                <a:spcPts val="0"/>
              </a:spcAft>
              <a:buSzPts val="1100"/>
              <a:buFont typeface="Arial"/>
              <a:buAutoNum type="romanLcPeriod"/>
            </a:pPr>
            <a:r>
              <a:rPr lang="en-MY"/>
              <a:t>Agama</a:t>
            </a:r>
            <a:endParaRPr/>
          </a:p>
          <a:p>
            <a:pPr indent="-285750" lvl="0" marL="285750" rtl="0" algn="l">
              <a:lnSpc>
                <a:spcPct val="100000"/>
              </a:lnSpc>
              <a:spcBef>
                <a:spcPts val="0"/>
              </a:spcBef>
              <a:spcAft>
                <a:spcPts val="0"/>
              </a:spcAft>
              <a:buSzPts val="1100"/>
              <a:buFont typeface="Arial"/>
              <a:buAutoNum type="romanLcPeriod"/>
            </a:pPr>
            <a:r>
              <a:rPr lang="en-MY"/>
              <a:t>Kewargenegaraan</a:t>
            </a:r>
            <a:endParaRPr/>
          </a:p>
          <a:p>
            <a:pPr indent="-285750" lvl="0" marL="285750" rtl="0" algn="l">
              <a:lnSpc>
                <a:spcPct val="100000"/>
              </a:lnSpc>
              <a:spcBef>
                <a:spcPts val="0"/>
              </a:spcBef>
              <a:spcAft>
                <a:spcPts val="0"/>
              </a:spcAft>
              <a:buSzPts val="1100"/>
              <a:buFont typeface="Arial"/>
              <a:buAutoNum type="romanLcPeriod"/>
            </a:pPr>
            <a:r>
              <a:rPr lang="en-MY"/>
              <a:t>Kebebasan Asasi</a:t>
            </a:r>
            <a:endParaRPr/>
          </a:p>
          <a:p>
            <a:pPr indent="-285750" lvl="0" marL="285750" rtl="0" algn="l">
              <a:lnSpc>
                <a:spcPct val="100000"/>
              </a:lnSpc>
              <a:spcBef>
                <a:spcPts val="0"/>
              </a:spcBef>
              <a:spcAft>
                <a:spcPts val="0"/>
              </a:spcAft>
              <a:buSzPts val="1100"/>
              <a:buFont typeface="Arial"/>
              <a:buAutoNum type="romanLcPeriod"/>
            </a:pPr>
            <a:r>
              <a:rPr lang="en-MY"/>
              <a:t>Kedudukan Istimewa Orang Melayu </a:t>
            </a:r>
            <a:endParaRPr/>
          </a:p>
          <a:p>
            <a:pPr indent="-228600" lvl="0" marL="228600" rtl="0" algn="l">
              <a:lnSpc>
                <a:spcPct val="100000"/>
              </a:lnSpc>
              <a:spcBef>
                <a:spcPts val="0"/>
              </a:spcBef>
              <a:spcAft>
                <a:spcPts val="0"/>
              </a:spcAft>
              <a:buSzPts val="1100"/>
              <a:buFont typeface="Arial"/>
              <a:buAutoNum type="arabicPeriod" startAt="2"/>
            </a:pPr>
            <a:r>
              <a:rPr b="1" lang="en-MY"/>
              <a:t>Bahasa Melayu </a:t>
            </a:r>
            <a:endParaRPr/>
          </a:p>
          <a:p>
            <a:pPr indent="-285750" lvl="0" marL="285750" rtl="0" algn="l">
              <a:lnSpc>
                <a:spcPct val="100000"/>
              </a:lnSpc>
              <a:spcBef>
                <a:spcPts val="0"/>
              </a:spcBef>
              <a:spcAft>
                <a:spcPts val="0"/>
              </a:spcAft>
              <a:buSzPts val="1100"/>
              <a:buFont typeface="Arial"/>
              <a:buAutoNum type="romanLcPeriod"/>
            </a:pPr>
            <a:r>
              <a:rPr lang="en-MY"/>
              <a:t>Telah menjadi bahasa perantaraan semenjak abad ke – 15 dengan wujudnya Kesultanan Melayu Melaka</a:t>
            </a:r>
            <a:endParaRPr/>
          </a:p>
          <a:p>
            <a:pPr indent="-285750" lvl="0" marL="285750" rtl="0" algn="l">
              <a:lnSpc>
                <a:spcPct val="100000"/>
              </a:lnSpc>
              <a:spcBef>
                <a:spcPts val="0"/>
              </a:spcBef>
              <a:spcAft>
                <a:spcPts val="0"/>
              </a:spcAft>
              <a:buSzPts val="1100"/>
              <a:buFont typeface="Arial"/>
              <a:buAutoNum type="romanLcPeriod"/>
            </a:pPr>
            <a:r>
              <a:rPr lang="en-MY"/>
              <a:t>Semasa Zaman penjajahan British, Bahasa Inggeris lebih diutamakan</a:t>
            </a:r>
            <a:endParaRPr/>
          </a:p>
          <a:p>
            <a:pPr indent="-285750" lvl="0" marL="285750" rtl="0" algn="l">
              <a:lnSpc>
                <a:spcPct val="100000"/>
              </a:lnSpc>
              <a:spcBef>
                <a:spcPts val="0"/>
              </a:spcBef>
              <a:spcAft>
                <a:spcPts val="0"/>
              </a:spcAft>
              <a:buSzPts val="1100"/>
              <a:buFont typeface="Arial"/>
              <a:buAutoNum type="romanLcPeriod"/>
            </a:pPr>
            <a:r>
              <a:rPr lang="en-MY"/>
              <a:t>Perkara 152 Perlembagaan Persekutuan memperuntukkan Bahasa Melayu mestilah digunakan untuk maksud – maksud rasmi</a:t>
            </a:r>
            <a:endParaRPr/>
          </a:p>
          <a:p>
            <a:pPr indent="-228600" lvl="0" marL="228600" rtl="0" algn="l">
              <a:lnSpc>
                <a:spcPct val="100000"/>
              </a:lnSpc>
              <a:spcBef>
                <a:spcPts val="0"/>
              </a:spcBef>
              <a:spcAft>
                <a:spcPts val="0"/>
              </a:spcAft>
              <a:buSzPts val="1100"/>
              <a:buFont typeface="Arial"/>
              <a:buAutoNum type="arabicPeriod" startAt="3"/>
            </a:pPr>
            <a:r>
              <a:rPr b="1" lang="en-MY"/>
              <a:t>Agama</a:t>
            </a:r>
            <a:endParaRPr/>
          </a:p>
          <a:p>
            <a:pPr indent="-285750" lvl="0" marL="285750" rtl="0" algn="l">
              <a:lnSpc>
                <a:spcPct val="100000"/>
              </a:lnSpc>
              <a:spcBef>
                <a:spcPts val="0"/>
              </a:spcBef>
              <a:spcAft>
                <a:spcPts val="0"/>
              </a:spcAft>
              <a:buSzPts val="1100"/>
              <a:buFont typeface="Arial"/>
              <a:buAutoNum type="romanLcPeriod"/>
            </a:pPr>
            <a:r>
              <a:rPr b="0" lang="en-MY"/>
              <a:t>Yang DiPertuan Agong – berperanan sebagai </a:t>
            </a:r>
            <a:r>
              <a:rPr b="1" lang="en-MY"/>
              <a:t>Ketua Agama Islam hanya di negerinya sahaja, Malaka, Pulau Pinang, Wilayah Persekutuan, Sabah dan Sarawak.</a:t>
            </a:r>
            <a:endParaRPr/>
          </a:p>
          <a:p>
            <a:pPr indent="-228600" lvl="0" marL="228600" rtl="0" algn="l">
              <a:lnSpc>
                <a:spcPct val="100000"/>
              </a:lnSpc>
              <a:spcBef>
                <a:spcPts val="0"/>
              </a:spcBef>
              <a:spcAft>
                <a:spcPts val="0"/>
              </a:spcAft>
              <a:buSzPts val="1100"/>
              <a:buFont typeface="Arial"/>
              <a:buAutoNum type="arabicPeriod" startAt="3"/>
            </a:pPr>
            <a:r>
              <a:rPr b="1" lang="en-MY"/>
              <a:t>Kewarganegaraan</a:t>
            </a:r>
            <a:endParaRPr/>
          </a:p>
          <a:p>
            <a:pPr indent="-285750" lvl="0" marL="285750" rtl="0" algn="l">
              <a:lnSpc>
                <a:spcPct val="100000"/>
              </a:lnSpc>
              <a:spcBef>
                <a:spcPts val="0"/>
              </a:spcBef>
              <a:spcAft>
                <a:spcPts val="0"/>
              </a:spcAft>
              <a:buSzPts val="1100"/>
              <a:buFont typeface="Arial"/>
              <a:buAutoNum type="romanLcPeriod"/>
            </a:pPr>
            <a:r>
              <a:rPr b="0" lang="en-MY"/>
              <a:t>Seorang warganegara boleh memiliki harta dan bergerak dengan bebas ke mana – mana bahagian di dalam negara tersebut. </a:t>
            </a:r>
            <a:endParaRPr/>
          </a:p>
          <a:p>
            <a:pPr indent="-285750" lvl="0" marL="285750" rtl="0" algn="l">
              <a:lnSpc>
                <a:spcPct val="100000"/>
              </a:lnSpc>
              <a:spcBef>
                <a:spcPts val="0"/>
              </a:spcBef>
              <a:spcAft>
                <a:spcPts val="0"/>
              </a:spcAft>
              <a:buSzPts val="1100"/>
              <a:buFont typeface="Arial"/>
              <a:buAutoNum type="romanLcPeriod"/>
            </a:pPr>
            <a:r>
              <a:rPr b="0" lang="en-MY"/>
              <a:t>Hak kewarganegaraan ini disertai dengan tanggungjawab. </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5" name="Shape 5265"/>
        <p:cNvGrpSpPr/>
        <p:nvPr/>
      </p:nvGrpSpPr>
      <p:grpSpPr>
        <a:xfrm>
          <a:off x="0" y="0"/>
          <a:ext cx="0" cy="0"/>
          <a:chOff x="0" y="0"/>
          <a:chExt cx="0" cy="0"/>
        </a:xfrm>
      </p:grpSpPr>
      <p:sp>
        <p:nvSpPr>
          <p:cNvPr id="5266" name="Google Shape;5266;p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67" name="Google Shape;5267;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b="1" lang="en-MY"/>
              <a:t>Peruntukan Utama dalam Perlembagaan Malaysia</a:t>
            </a:r>
            <a:r>
              <a:rPr lang="en-MY"/>
              <a:t> terhasil sejak kemerdekaan yang melibatkan 5 perkara iaitu :-</a:t>
            </a:r>
            <a:endParaRPr/>
          </a:p>
          <a:p>
            <a:pPr indent="-285750" lvl="0" marL="285750" rtl="0" algn="l">
              <a:lnSpc>
                <a:spcPct val="100000"/>
              </a:lnSpc>
              <a:spcBef>
                <a:spcPts val="0"/>
              </a:spcBef>
              <a:spcAft>
                <a:spcPts val="0"/>
              </a:spcAft>
              <a:buSzPts val="1100"/>
              <a:buFont typeface="Arial"/>
              <a:buAutoNum type="romanLcPeriod"/>
            </a:pPr>
            <a:r>
              <a:rPr lang="en-MY"/>
              <a:t>Bahasa Melayu</a:t>
            </a:r>
            <a:endParaRPr/>
          </a:p>
          <a:p>
            <a:pPr indent="-285750" lvl="0" marL="285750" rtl="0" algn="l">
              <a:lnSpc>
                <a:spcPct val="100000"/>
              </a:lnSpc>
              <a:spcBef>
                <a:spcPts val="0"/>
              </a:spcBef>
              <a:spcAft>
                <a:spcPts val="0"/>
              </a:spcAft>
              <a:buSzPts val="1100"/>
              <a:buFont typeface="Arial"/>
              <a:buAutoNum type="romanLcPeriod"/>
            </a:pPr>
            <a:r>
              <a:rPr lang="en-MY"/>
              <a:t>Agama</a:t>
            </a:r>
            <a:endParaRPr/>
          </a:p>
          <a:p>
            <a:pPr indent="-285750" lvl="0" marL="285750" rtl="0" algn="l">
              <a:lnSpc>
                <a:spcPct val="100000"/>
              </a:lnSpc>
              <a:spcBef>
                <a:spcPts val="0"/>
              </a:spcBef>
              <a:spcAft>
                <a:spcPts val="0"/>
              </a:spcAft>
              <a:buSzPts val="1100"/>
              <a:buFont typeface="Arial"/>
              <a:buAutoNum type="romanLcPeriod"/>
            </a:pPr>
            <a:r>
              <a:rPr lang="en-MY"/>
              <a:t>Kewargenegaraan</a:t>
            </a:r>
            <a:endParaRPr/>
          </a:p>
          <a:p>
            <a:pPr indent="-285750" lvl="0" marL="285750" rtl="0" algn="l">
              <a:lnSpc>
                <a:spcPct val="100000"/>
              </a:lnSpc>
              <a:spcBef>
                <a:spcPts val="0"/>
              </a:spcBef>
              <a:spcAft>
                <a:spcPts val="0"/>
              </a:spcAft>
              <a:buSzPts val="1100"/>
              <a:buFont typeface="Arial"/>
              <a:buAutoNum type="romanLcPeriod"/>
            </a:pPr>
            <a:r>
              <a:rPr lang="en-MY"/>
              <a:t>Kebebasan Asasi</a:t>
            </a:r>
            <a:endParaRPr/>
          </a:p>
          <a:p>
            <a:pPr indent="-285750" lvl="0" marL="285750" rtl="0" algn="l">
              <a:lnSpc>
                <a:spcPct val="100000"/>
              </a:lnSpc>
              <a:spcBef>
                <a:spcPts val="0"/>
              </a:spcBef>
              <a:spcAft>
                <a:spcPts val="0"/>
              </a:spcAft>
              <a:buSzPts val="1100"/>
              <a:buFont typeface="Arial"/>
              <a:buAutoNum type="romanLcPeriod"/>
            </a:pPr>
            <a:r>
              <a:rPr lang="en-MY"/>
              <a:t>Kedudukan Istimewa Orang Melayu </a:t>
            </a:r>
            <a:endParaRPr/>
          </a:p>
          <a:p>
            <a:pPr indent="0" lvl="0" marL="0" rtl="0" algn="l">
              <a:lnSpc>
                <a:spcPct val="100000"/>
              </a:lnSpc>
              <a:spcBef>
                <a:spcPts val="0"/>
              </a:spcBef>
              <a:spcAft>
                <a:spcPts val="0"/>
              </a:spcAft>
              <a:buSzPts val="1100"/>
              <a:buFont typeface="Arial"/>
              <a:buNone/>
            </a:pPr>
            <a:r>
              <a:rPr b="1" lang="en-MY"/>
              <a:t>4. Kebebasan Asasi </a:t>
            </a:r>
            <a:endParaRPr/>
          </a:p>
          <a:p>
            <a:pPr indent="-285750" lvl="0" marL="285750" rtl="0" algn="l">
              <a:lnSpc>
                <a:spcPct val="100000"/>
              </a:lnSpc>
              <a:spcBef>
                <a:spcPts val="0"/>
              </a:spcBef>
              <a:spcAft>
                <a:spcPts val="0"/>
              </a:spcAft>
              <a:buSzPts val="1100"/>
              <a:buFont typeface="Arial"/>
              <a:buAutoNum type="romanLcPeriod"/>
            </a:pPr>
            <a:r>
              <a:rPr b="0" lang="en-MY"/>
              <a:t>Orang yang bersalah hendaklah dibuktikan bersalah di mahkamah sebelum didenda, dipenjara atau dihukum mati. </a:t>
            </a:r>
            <a:endParaRPr/>
          </a:p>
          <a:p>
            <a:pPr indent="-285750" lvl="0" marL="285750" rtl="0" algn="l">
              <a:lnSpc>
                <a:spcPct val="100000"/>
              </a:lnSpc>
              <a:spcBef>
                <a:spcPts val="0"/>
              </a:spcBef>
              <a:spcAft>
                <a:spcPts val="0"/>
              </a:spcAft>
              <a:buSzPts val="1100"/>
              <a:buFont typeface="Arial"/>
              <a:buAutoNum type="romanLcPeriod"/>
            </a:pPr>
            <a:r>
              <a:rPr b="0" lang="en-MY"/>
              <a:t>Semua orang adalah sama di sisi undang – undang tidak mengira keturunan, kedudukan, pangkat, agama dan jantina berhak mendapatkan perlindungan undang – undang yang sama rata</a:t>
            </a:r>
            <a:endParaRPr/>
          </a:p>
          <a:p>
            <a:pPr indent="-285750" lvl="0" marL="285750" rtl="0" algn="l">
              <a:lnSpc>
                <a:spcPct val="100000"/>
              </a:lnSpc>
              <a:spcBef>
                <a:spcPts val="0"/>
              </a:spcBef>
              <a:spcAft>
                <a:spcPts val="0"/>
              </a:spcAft>
              <a:buSzPts val="1100"/>
              <a:buFont typeface="Arial"/>
              <a:buAutoNum type="romanLcPeriod"/>
            </a:pPr>
            <a:r>
              <a:rPr b="0" lang="en-MY"/>
              <a:t>Contoh : - Tiada seorang pun boleh diambil nyawa atau kebebasan dirinya kecuali menurut undang – undang. </a:t>
            </a:r>
            <a:endParaRPr/>
          </a:p>
          <a:p>
            <a:pPr indent="-228600" lvl="0" marL="228600" rtl="0" algn="l">
              <a:lnSpc>
                <a:spcPct val="100000"/>
              </a:lnSpc>
              <a:spcBef>
                <a:spcPts val="0"/>
              </a:spcBef>
              <a:spcAft>
                <a:spcPts val="0"/>
              </a:spcAft>
              <a:buSzPts val="1100"/>
              <a:buFont typeface="Arial"/>
              <a:buAutoNum type="arabicPeriod" startAt="5"/>
            </a:pPr>
            <a:r>
              <a:rPr b="1" lang="en-MY"/>
              <a:t>Kedudukan Istimewa Orang Melayu / Bumiputera</a:t>
            </a:r>
            <a:endParaRPr/>
          </a:p>
          <a:p>
            <a:pPr indent="-285750" lvl="0" marL="285750" rtl="0" algn="l">
              <a:lnSpc>
                <a:spcPct val="100000"/>
              </a:lnSpc>
              <a:spcBef>
                <a:spcPts val="0"/>
              </a:spcBef>
              <a:spcAft>
                <a:spcPts val="0"/>
              </a:spcAft>
              <a:buSzPts val="1100"/>
              <a:buFont typeface="Arial"/>
              <a:buAutoNum type="romanLcPeriod"/>
            </a:pPr>
            <a:r>
              <a:rPr b="0" lang="en-MY"/>
              <a:t>Kedudukan Istimewa Orang Melayu / Bumiputera – di dalam peruntukan khas memberi pertimbangan kepada golongan berkenaan bertujuan untuk menyamaratakan status pendidikan dan ekonomi orang Melayu dan Bumiputera Sabah dan Sarawak dengan kaum – kaum lain bagi </a:t>
            </a:r>
            <a:r>
              <a:rPr b="1" lang="en-MY"/>
              <a:t>mewujudkan kestabilan politik dan ketenteraman awam. </a:t>
            </a:r>
            <a:endParaRPr/>
          </a:p>
          <a:p>
            <a:pPr indent="-285750" lvl="0" marL="285750" rtl="0" algn="l">
              <a:lnSpc>
                <a:spcPct val="100000"/>
              </a:lnSpc>
              <a:spcBef>
                <a:spcPts val="0"/>
              </a:spcBef>
              <a:spcAft>
                <a:spcPts val="0"/>
              </a:spcAft>
              <a:buSzPts val="1100"/>
              <a:buFont typeface="Arial"/>
              <a:buAutoNum type="romanLcPeriod"/>
            </a:pPr>
            <a:r>
              <a:rPr b="0" lang="en-MY"/>
              <a:t>Contoh : - Rizab khas bagi orang Melayu dan Bumiputera Sabah dan Sarawak di dalam perkhidmatan awam, biasiswa, pendidikan, latihan khas, permit perniagaan diberi melalui perkara 15.3 perlembagaan. </a:t>
            </a:r>
            <a:endParaRPr/>
          </a:p>
          <a:p>
            <a:pPr indent="-285750" lvl="0" marL="285750" rtl="0" algn="l">
              <a:lnSpc>
                <a:spcPct val="100000"/>
              </a:lnSpc>
              <a:spcBef>
                <a:spcPts val="0"/>
              </a:spcBef>
              <a:spcAft>
                <a:spcPts val="0"/>
              </a:spcAft>
              <a:buSzPts val="1100"/>
              <a:buFont typeface="Arial"/>
              <a:buAutoNum type="romanLcPeriod"/>
            </a:pPr>
            <a:r>
              <a:rPr b="0" lang="en-MY"/>
              <a:t>Rizab khas ini diperuntukkan mengikut kadar yang difikirkan patut oleh Yang di – Pertuan Agong</a:t>
            </a:r>
            <a:endParaRPr/>
          </a:p>
          <a:p>
            <a:pPr indent="-215900" lvl="0" marL="285750" rtl="0" algn="l">
              <a:lnSpc>
                <a:spcPct val="100000"/>
              </a:lnSpc>
              <a:spcBef>
                <a:spcPts val="0"/>
              </a:spcBef>
              <a:spcAft>
                <a:spcPts val="0"/>
              </a:spcAft>
              <a:buSzPts val="1100"/>
              <a:buFont typeface="Arial"/>
              <a:buNone/>
            </a:pPr>
            <a:r>
              <a:t/>
            </a:r>
            <a:endParaRPr b="0"/>
          </a:p>
          <a:p>
            <a:pPr indent="-215900" lvl="0" marL="285750" rtl="0" algn="l">
              <a:lnSpc>
                <a:spcPct val="100000"/>
              </a:lnSpc>
              <a:spcBef>
                <a:spcPts val="0"/>
              </a:spcBef>
              <a:spcAft>
                <a:spcPts val="0"/>
              </a:spcAft>
              <a:buSzPts val="1100"/>
              <a:buFont typeface="Arial"/>
              <a:buNone/>
            </a:pPr>
            <a:r>
              <a:t/>
            </a:r>
            <a:endParaRPr b="0"/>
          </a:p>
          <a:p>
            <a:pPr indent="-215900" lvl="0" marL="285750" rtl="0" algn="l">
              <a:lnSpc>
                <a:spcPct val="100000"/>
              </a:lnSpc>
              <a:spcBef>
                <a:spcPts val="0"/>
              </a:spcBef>
              <a:spcAft>
                <a:spcPts val="0"/>
              </a:spcAft>
              <a:buSzPts val="1100"/>
              <a:buFont typeface="Arial"/>
              <a:buNone/>
            </a:pPr>
            <a:r>
              <a:t/>
            </a:r>
            <a:endParaRPr b="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 name="Shape 958"/>
        <p:cNvGrpSpPr/>
        <p:nvPr/>
      </p:nvGrpSpPr>
      <p:grpSpPr>
        <a:xfrm>
          <a:off x="0" y="0"/>
          <a:ext cx="0" cy="0"/>
          <a:chOff x="0" y="0"/>
          <a:chExt cx="0" cy="0"/>
        </a:xfrm>
      </p:grpSpPr>
      <p:sp>
        <p:nvSpPr>
          <p:cNvPr id="959" name="Google Shape;959;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0" name="Google Shape;960;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MY"/>
              <a:t>CLO 3 : Mempamerkan sikap yang positif terhadap isu dan cabaran kontemporari dari perspektif etika dan peradaban</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5" name="Shape 5365"/>
        <p:cNvGrpSpPr/>
        <p:nvPr/>
      </p:nvGrpSpPr>
      <p:grpSpPr>
        <a:xfrm>
          <a:off x="0" y="0"/>
          <a:ext cx="0" cy="0"/>
          <a:chOff x="0" y="0"/>
          <a:chExt cx="0" cy="0"/>
        </a:xfrm>
      </p:grpSpPr>
      <p:sp>
        <p:nvSpPr>
          <p:cNvPr id="5366" name="Google Shape;5366;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67" name="Google Shape;5367;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8" name="Shape 5748"/>
        <p:cNvGrpSpPr/>
        <p:nvPr/>
      </p:nvGrpSpPr>
      <p:grpSpPr>
        <a:xfrm>
          <a:off x="0" y="0"/>
          <a:ext cx="0" cy="0"/>
          <a:chOff x="0" y="0"/>
          <a:chExt cx="0" cy="0"/>
        </a:xfrm>
      </p:grpSpPr>
      <p:sp>
        <p:nvSpPr>
          <p:cNvPr id="5749" name="Google Shape;5749;p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50" name="Google Shape;5750;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Font typeface="Arial"/>
              <a:buAutoNum type="arabicPeriod"/>
            </a:pPr>
            <a:r>
              <a:rPr lang="en-MY"/>
              <a:t>Wawasan Kemakmuran Bersama 2030 adalah iltizam untuk menjadikan Malaysia sebagai sebuah negara yang terus membangun secara mampan seiring dengan pengagihan ekonomi yang adil, saksama dan inklusif pada semua peringkat kumpulan pendapatan, etnik, wilayah dan rantaian bekalan.</a:t>
            </a:r>
            <a:endParaRPr/>
          </a:p>
          <a:p>
            <a:pPr indent="-228600" lvl="0" marL="228600" rtl="0" algn="l">
              <a:lnSpc>
                <a:spcPct val="100000"/>
              </a:lnSpc>
              <a:spcBef>
                <a:spcPts val="0"/>
              </a:spcBef>
              <a:spcAft>
                <a:spcPts val="0"/>
              </a:spcAft>
              <a:buSzPts val="1100"/>
              <a:buFont typeface="Arial"/>
              <a:buAutoNum type="arabicPeriod"/>
            </a:pPr>
            <a:r>
              <a:rPr lang="en-MY"/>
              <a:t>Ianya adalah satu wawasan untuk mengambil kira ketidakseimbangan sosio – ekonomi di negara berdasar keperluan, dan juga dalam kalangan Melayu dan Bumiputera yang tinggal di luar bandar Semenanjung, Sabah dan Sarawak. </a:t>
            </a:r>
            <a:endParaRPr/>
          </a:p>
          <a:p>
            <a:pPr indent="-228600" lvl="0" marL="228600" rtl="0" algn="l">
              <a:lnSpc>
                <a:spcPct val="100000"/>
              </a:lnSpc>
              <a:spcBef>
                <a:spcPts val="0"/>
              </a:spcBef>
              <a:spcAft>
                <a:spcPts val="0"/>
              </a:spcAft>
              <a:buSzPts val="1100"/>
              <a:buFont typeface="Arial"/>
              <a:buAutoNum type="arabicPeriod"/>
            </a:pPr>
            <a:r>
              <a:rPr b="1" lang="en-MY"/>
              <a:t>Matlamat utama </a:t>
            </a:r>
            <a:r>
              <a:rPr lang="en-MY"/>
              <a:t>- Wawasan Kemakmuran Bersama 2030 adalah untuk menyediakan taraf hidup yang wajar (decent standard of living) kepada semua rakyat Malaysia pada tahun 2030.</a:t>
            </a:r>
            <a:endParaRPr/>
          </a:p>
          <a:p>
            <a:pPr indent="-228600" lvl="0" marL="228600" rtl="0" algn="l">
              <a:lnSpc>
                <a:spcPct val="100000"/>
              </a:lnSpc>
              <a:spcBef>
                <a:spcPts val="0"/>
              </a:spcBef>
              <a:spcAft>
                <a:spcPts val="0"/>
              </a:spcAft>
              <a:buSzPts val="1100"/>
              <a:buAutoNum type="arabicPeriod"/>
            </a:pPr>
            <a:r>
              <a:rPr lang="en-MY" u="sng">
                <a:solidFill>
                  <a:schemeClr val="hlink"/>
                </a:solidFill>
                <a:hlinkClick r:id="rId2"/>
              </a:rPr>
              <a:t>h</a:t>
            </a:r>
            <a:r>
              <a:rPr lang="en-MY" u="sng">
                <a:solidFill>
                  <a:schemeClr val="hlink"/>
                </a:solidFill>
                <a:hlinkClick r:id="rId3"/>
              </a:rPr>
              <a:t>ttps://www.youtube.com/watch?v=q1XqJwM1EJc</a:t>
            </a:r>
            <a:r>
              <a:rPr lang="en-MY"/>
              <a:t>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4" name="Shape 5754"/>
        <p:cNvGrpSpPr/>
        <p:nvPr/>
      </p:nvGrpSpPr>
      <p:grpSpPr>
        <a:xfrm>
          <a:off x="0" y="0"/>
          <a:ext cx="0" cy="0"/>
          <a:chOff x="0" y="0"/>
          <a:chExt cx="0" cy="0"/>
        </a:xfrm>
      </p:grpSpPr>
      <p:sp>
        <p:nvSpPr>
          <p:cNvPr id="5755" name="Google Shape;5755;p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56" name="Google Shape;5756;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0" name="Shape 5760"/>
        <p:cNvGrpSpPr/>
        <p:nvPr/>
      </p:nvGrpSpPr>
      <p:grpSpPr>
        <a:xfrm>
          <a:off x="0" y="0"/>
          <a:ext cx="0" cy="0"/>
          <a:chOff x="0" y="0"/>
          <a:chExt cx="0" cy="0"/>
        </a:xfrm>
      </p:grpSpPr>
      <p:sp>
        <p:nvSpPr>
          <p:cNvPr id="5761" name="Google Shape;5761;p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62" name="Google Shape;5762;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AutoNum type="arabicPeriod"/>
            </a:pPr>
            <a:r>
              <a:rPr lang="en-MY"/>
              <a:t>Komprehensif – menyeluruh</a:t>
            </a:r>
            <a:endParaRPr/>
          </a:p>
          <a:p>
            <a:pPr indent="-228600" lvl="0" marL="228600" rtl="0" algn="l">
              <a:lnSpc>
                <a:spcPct val="100000"/>
              </a:lnSpc>
              <a:spcBef>
                <a:spcPts val="0"/>
              </a:spcBef>
              <a:spcAft>
                <a:spcPts val="0"/>
              </a:spcAft>
              <a:buSzPts val="1100"/>
              <a:buAutoNum type="arabicPeriod"/>
            </a:pPr>
            <a:r>
              <a:rPr lang="en-MY"/>
              <a:t>Toleransi - </a:t>
            </a:r>
            <a:r>
              <a:rPr b="0" i="0" lang="en-MY">
                <a:solidFill>
                  <a:srgbClr val="333333"/>
                </a:solidFill>
                <a:latin typeface="Arial"/>
                <a:ea typeface="Arial"/>
                <a:cs typeface="Arial"/>
                <a:sym typeface="Arial"/>
              </a:rPr>
              <a:t>sikap sabar dan bertolak ansur </a:t>
            </a:r>
            <a:endParaRPr/>
          </a:p>
          <a:p>
            <a:pPr indent="-228600" lvl="0" marL="228600" rtl="0" algn="l">
              <a:lnSpc>
                <a:spcPct val="100000"/>
              </a:lnSpc>
              <a:spcBef>
                <a:spcPts val="0"/>
              </a:spcBef>
              <a:spcAft>
                <a:spcPts val="0"/>
              </a:spcAft>
              <a:buSzPts val="1100"/>
              <a:buAutoNum type="arabicPeriod"/>
            </a:pPr>
            <a:r>
              <a:rPr b="0" i="0" lang="en-MY">
                <a:solidFill>
                  <a:srgbClr val="333333"/>
                </a:solidFill>
                <a:latin typeface="Arial"/>
                <a:ea typeface="Arial"/>
                <a:cs typeface="Arial"/>
                <a:sym typeface="Arial"/>
              </a:rPr>
              <a:t>Indeks Kualiti Hidup –  </a:t>
            </a:r>
            <a:endParaRPr/>
          </a:p>
          <a:p>
            <a:pPr indent="-228600" lvl="0" marL="228600" rtl="0" algn="l">
              <a:lnSpc>
                <a:spcPct val="100000"/>
              </a:lnSpc>
              <a:spcBef>
                <a:spcPts val="0"/>
              </a:spcBef>
              <a:spcAft>
                <a:spcPts val="0"/>
              </a:spcAft>
              <a:buSzPts val="1100"/>
              <a:buAutoNum type="arabicPeriod"/>
            </a:pPr>
            <a:r>
              <a:rPr i="0" lang="en-MY">
                <a:solidFill>
                  <a:srgbClr val="333333"/>
                </a:solidFill>
              </a:rPr>
              <a:t>Indeks Kesejahteraan Rakyat Malaysia (IKRM) 2020 </a:t>
            </a:r>
            <a:endParaRPr/>
          </a:p>
          <a:p>
            <a:pPr indent="-285750" lvl="0" marL="285750" rtl="0" algn="l">
              <a:lnSpc>
                <a:spcPct val="100000"/>
              </a:lnSpc>
              <a:spcBef>
                <a:spcPts val="0"/>
              </a:spcBef>
              <a:spcAft>
                <a:spcPts val="0"/>
              </a:spcAft>
              <a:buSzPts val="1100"/>
              <a:buFont typeface="Arial"/>
              <a:buAutoNum type="romanLcPeriod"/>
            </a:pPr>
            <a:r>
              <a:rPr lang="en-MY"/>
              <a:t>dibangunkan untuk mengukur tahap kesejahteraan rakyat Malaysia daripada perspektif ekonomi dan sosial, meliputi dua subkomposit iaitu kesejahteraan ekonomi dan kesejahteraan sosial</a:t>
            </a:r>
            <a:endParaRPr/>
          </a:p>
          <a:p>
            <a:pPr indent="-285750" lvl="0" marL="285750" rtl="0" algn="l">
              <a:lnSpc>
                <a:spcPct val="100000"/>
              </a:lnSpc>
              <a:spcBef>
                <a:spcPts val="0"/>
              </a:spcBef>
              <a:spcAft>
                <a:spcPts val="0"/>
              </a:spcAft>
              <a:buSzPts val="1100"/>
              <a:buFont typeface="Arial"/>
              <a:buAutoNum type="romanLcPeriod"/>
            </a:pPr>
            <a:r>
              <a:rPr lang="en-MY"/>
              <a:t>Pada 2022 prestasi keseluruhan IKRM menunjukkan kesejahteraan rakyat sangat terkesan akibat pandemik COVID-19</a:t>
            </a:r>
            <a:endParaRPr/>
          </a:p>
          <a:p>
            <a:pPr indent="-228600" lvl="0" marL="228600" rtl="0" algn="l">
              <a:lnSpc>
                <a:spcPct val="100000"/>
              </a:lnSpc>
              <a:spcBef>
                <a:spcPts val="0"/>
              </a:spcBef>
              <a:spcAft>
                <a:spcPts val="0"/>
              </a:spcAft>
              <a:buSzPts val="1100"/>
              <a:buFont typeface="Arial"/>
              <a:buAutoNum type="arabicPeriod" startAt="5"/>
            </a:pPr>
            <a:r>
              <a:rPr b="1" lang="en-MY"/>
              <a:t>Indeks Maqasid Malaysia</a:t>
            </a:r>
            <a:endParaRPr/>
          </a:p>
          <a:p>
            <a:pPr indent="-285750" lvl="0" marL="285750" rtl="0" algn="l">
              <a:lnSpc>
                <a:spcPct val="100000"/>
              </a:lnSpc>
              <a:spcBef>
                <a:spcPts val="0"/>
              </a:spcBef>
              <a:spcAft>
                <a:spcPts val="0"/>
              </a:spcAft>
              <a:buSzPts val="1100"/>
              <a:buFont typeface="Arial"/>
              <a:buAutoNum type="romanLcPeriod"/>
            </a:pPr>
            <a:r>
              <a:rPr b="0" lang="en-MY"/>
              <a:t>disediakan oleh JAKIM kepada pentadbiran zakat di Malaysia</a:t>
            </a:r>
            <a:endParaRPr/>
          </a:p>
          <a:p>
            <a:pPr indent="-285750" lvl="0" marL="285750" rtl="0" algn="l">
              <a:lnSpc>
                <a:spcPct val="100000"/>
              </a:lnSpc>
              <a:spcBef>
                <a:spcPts val="0"/>
              </a:spcBef>
              <a:spcAft>
                <a:spcPts val="0"/>
              </a:spcAft>
              <a:buSzPts val="1100"/>
              <a:buFont typeface="Arial"/>
              <a:buAutoNum type="romanLcPeriod"/>
            </a:pPr>
            <a:r>
              <a:rPr b="0" lang="en-MY"/>
              <a:t>untuk menarik lebih ramai orang untuk lebih mendekati institusi zakat disamping membina kepercayaan masyarakat terhadap tadbir urus zakat</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4" name="Shape 8224"/>
        <p:cNvGrpSpPr/>
        <p:nvPr/>
      </p:nvGrpSpPr>
      <p:grpSpPr>
        <a:xfrm>
          <a:off x="0" y="0"/>
          <a:ext cx="0" cy="0"/>
          <a:chOff x="0" y="0"/>
          <a:chExt cx="0" cy="0"/>
        </a:xfrm>
      </p:grpSpPr>
      <p:sp>
        <p:nvSpPr>
          <p:cNvPr id="8225" name="Google Shape;8225;g1406886b66f_0_456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226" name="Google Shape;8226;g1406886b66f_0_456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28600" lvl="0" marL="228600" rtl="0" algn="l">
              <a:lnSpc>
                <a:spcPct val="100000"/>
              </a:lnSpc>
              <a:spcBef>
                <a:spcPts val="0"/>
              </a:spcBef>
              <a:spcAft>
                <a:spcPts val="0"/>
              </a:spcAft>
              <a:buSzPts val="1100"/>
              <a:buAutoNum type="arabicPeriod"/>
            </a:pPr>
            <a:r>
              <a:rPr lang="en-MY" u="sng">
                <a:solidFill>
                  <a:schemeClr val="hlink"/>
                </a:solidFill>
                <a:hlinkClick r:id="rId2"/>
              </a:rPr>
              <a:t>https://www.youtube.com/watch?v=PLyoYJOFsWI</a:t>
            </a:r>
            <a:r>
              <a:rPr lang="en-MY"/>
              <a:t>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0" name="Shape 8230"/>
        <p:cNvGrpSpPr/>
        <p:nvPr/>
      </p:nvGrpSpPr>
      <p:grpSpPr>
        <a:xfrm>
          <a:off x="0" y="0"/>
          <a:ext cx="0" cy="0"/>
          <a:chOff x="0" y="0"/>
          <a:chExt cx="0" cy="0"/>
        </a:xfrm>
      </p:grpSpPr>
      <p:sp>
        <p:nvSpPr>
          <p:cNvPr id="8231" name="Google Shape;8231;g1406886b66f_0_31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232" name="Google Shape;8232;g1406886b66f_0_31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45720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9" name="Shape 9459"/>
        <p:cNvGrpSpPr/>
        <p:nvPr/>
      </p:nvGrpSpPr>
      <p:grpSpPr>
        <a:xfrm>
          <a:off x="0" y="0"/>
          <a:ext cx="0" cy="0"/>
          <a:chOff x="0" y="0"/>
          <a:chExt cx="0" cy="0"/>
        </a:xfrm>
      </p:grpSpPr>
      <p:sp>
        <p:nvSpPr>
          <p:cNvPr id="9460" name="Google Shape;9460;g1406886b66f_0_2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61" name="Google Shape;9461;g1406886b66f_0_2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MY" sz="1200">
                <a:latin typeface="Livvic"/>
                <a:ea typeface="Livvic"/>
                <a:cs typeface="Livvic"/>
                <a:sym typeface="Livvic"/>
              </a:rPr>
              <a:t>Cadangan tajuk :</a:t>
            </a:r>
            <a:endParaRPr sz="1200">
              <a:latin typeface="Livvic"/>
              <a:ea typeface="Livvic"/>
              <a:cs typeface="Livvic"/>
              <a:sym typeface="Livvic"/>
            </a:endParaRPr>
          </a:p>
          <a:p>
            <a:pPr indent="0" lvl="0" marL="0" rtl="0" algn="l">
              <a:spcBef>
                <a:spcPts val="0"/>
              </a:spcBef>
              <a:spcAft>
                <a:spcPts val="0"/>
              </a:spcAft>
              <a:buClr>
                <a:schemeClr val="dk1"/>
              </a:buClr>
              <a:buSzPts val="1800"/>
              <a:buFont typeface="Arial"/>
              <a:buNone/>
            </a:pPr>
            <a:r>
              <a:rPr b="1" lang="en-MY" sz="1200">
                <a:solidFill>
                  <a:srgbClr val="3F3742"/>
                </a:solidFill>
                <a:latin typeface="Livvic"/>
                <a:ea typeface="Livvic"/>
                <a:cs typeface="Livvic"/>
                <a:sym typeface="Livvic"/>
              </a:rPr>
              <a:t>Menghasilkan satu (1) video yang mempamerkan sikap yang positif terhadap isu dan cabaran berkaitan etika dan peradaban di Malaysia</a:t>
            </a:r>
            <a:endParaRPr sz="1200">
              <a:latin typeface="Livvic"/>
              <a:ea typeface="Livvic"/>
              <a:cs typeface="Livvic"/>
              <a:sym typeface="Livvic"/>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3" name="Shape 10013"/>
        <p:cNvGrpSpPr/>
        <p:nvPr/>
      </p:nvGrpSpPr>
      <p:grpSpPr>
        <a:xfrm>
          <a:off x="0" y="0"/>
          <a:ext cx="0" cy="0"/>
          <a:chOff x="0" y="0"/>
          <a:chExt cx="0" cy="0"/>
        </a:xfrm>
      </p:grpSpPr>
      <p:sp>
        <p:nvSpPr>
          <p:cNvPr id="10014" name="Google Shape;10014;g1406886b66f_0_29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015" name="Google Shape;10015;g1406886b66f_0_29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3" name="Shape 10203"/>
        <p:cNvGrpSpPr/>
        <p:nvPr/>
      </p:nvGrpSpPr>
      <p:grpSpPr>
        <a:xfrm>
          <a:off x="0" y="0"/>
          <a:ext cx="0" cy="0"/>
          <a:chOff x="0" y="0"/>
          <a:chExt cx="0" cy="0"/>
        </a:xfrm>
      </p:grpSpPr>
      <p:sp>
        <p:nvSpPr>
          <p:cNvPr id="10204" name="Google Shape;10204;g1431a944a47_0_25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205" name="Google Shape;10205;g1431a944a47_0_2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 name="Shape 982"/>
        <p:cNvGrpSpPr/>
        <p:nvPr/>
      </p:nvGrpSpPr>
      <p:grpSpPr>
        <a:xfrm>
          <a:off x="0" y="0"/>
          <a:ext cx="0" cy="0"/>
          <a:chOff x="0" y="0"/>
          <a:chExt cx="0" cy="0"/>
        </a:xfrm>
      </p:grpSpPr>
      <p:sp>
        <p:nvSpPr>
          <p:cNvPr id="983" name="Google Shape;98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4" name="Google Shape;98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MY"/>
              <a:t>9.1 Menerangkan kerangka menganalisis masyarakat kepelbagaian dan negara bangsa</a:t>
            </a:r>
            <a:endParaRPr/>
          </a:p>
          <a:p>
            <a:pPr indent="0" lvl="0" marL="0" rtl="0" algn="l">
              <a:lnSpc>
                <a:spcPct val="100000"/>
              </a:lnSpc>
              <a:spcBef>
                <a:spcPts val="0"/>
              </a:spcBef>
              <a:spcAft>
                <a:spcPts val="0"/>
              </a:spcAft>
              <a:buSzPts val="1100"/>
              <a:buNone/>
            </a:pPr>
            <a:r>
              <a:rPr lang="en-MY"/>
              <a:t>9.2 Menerangkan matlamat pembangunan lestari dan wawasan kemakmuran Bersama</a:t>
            </a:r>
            <a:endParaRPr/>
          </a:p>
          <a:p>
            <a:pPr indent="0" lvl="0" marL="0" rtl="0" algn="l">
              <a:lnSpc>
                <a:spcPct val="100000"/>
              </a:lnSpc>
              <a:spcBef>
                <a:spcPts val="0"/>
              </a:spcBef>
              <a:spcAft>
                <a:spcPts val="0"/>
              </a:spcAft>
              <a:buSzPts val="1100"/>
              <a:buNone/>
            </a:pPr>
            <a:r>
              <a:rPr lang="en-MY"/>
              <a:t>9.3 Menerangkan kelangsungan kelestarian negara melalui etika dan peradaban</a:t>
            </a:r>
            <a:endParaRPr/>
          </a:p>
          <a:p>
            <a:pPr indent="0" lvl="0" marL="0" rtl="0" algn="l">
              <a:lnSpc>
                <a:spcPct val="100000"/>
              </a:lnSpc>
              <a:spcBef>
                <a:spcPts val="0"/>
              </a:spcBef>
              <a:spcAft>
                <a:spcPts val="0"/>
              </a:spcAft>
              <a:buSzPts val="1100"/>
              <a:buNone/>
            </a:pPr>
            <a:r>
              <a:rPr lang="en-MY"/>
              <a:t>9.4 Mempamerkan semangat keharmonian dan antarabangsa</a:t>
            </a:r>
            <a:endParaRPr/>
          </a:p>
          <a:p>
            <a:pPr indent="0" lvl="0" marL="0" rtl="0" algn="l">
              <a:lnSpc>
                <a:spcPct val="100000"/>
              </a:lnSpc>
              <a:spcBef>
                <a:spcPts val="0"/>
              </a:spcBef>
              <a:spcAft>
                <a:spcPts val="0"/>
              </a:spcAft>
              <a:buSzPts val="1100"/>
              <a:buNone/>
            </a:pPr>
            <a:r>
              <a:rPr b="1" lang="en-MY"/>
              <a:t>Rujukan untuk Pensyarah : https://www.youtube.com/watch?v=IO-s1bqfcUY  </a:t>
            </a:r>
            <a:endParaRPr b="1"/>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 name="Shape 1137"/>
        <p:cNvGrpSpPr/>
        <p:nvPr/>
      </p:nvGrpSpPr>
      <p:grpSpPr>
        <a:xfrm>
          <a:off x="0" y="0"/>
          <a:ext cx="0" cy="0"/>
          <a:chOff x="0" y="0"/>
          <a:chExt cx="0" cy="0"/>
        </a:xfrm>
      </p:grpSpPr>
      <p:sp>
        <p:nvSpPr>
          <p:cNvPr id="1138" name="Google Shape;1138;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39" name="Google Shape;1139;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1406886b66f_0_447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50" name="Google Shape;1150;g1406886b66f_0_44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457200" rtl="0" algn="l">
              <a:lnSpc>
                <a:spcPct val="100000"/>
              </a:lnSpc>
              <a:spcBef>
                <a:spcPts val="0"/>
              </a:spcBef>
              <a:spcAft>
                <a:spcPts val="0"/>
              </a:spcAft>
              <a:buNone/>
            </a:pPr>
            <a:r>
              <a:rPr b="1" lang="en-MY"/>
              <a:t>PENERANGAN:</a:t>
            </a:r>
            <a:endParaRPr b="1"/>
          </a:p>
          <a:p>
            <a:pPr indent="0" lvl="0" marL="457200" rtl="0" algn="l">
              <a:lnSpc>
                <a:spcPct val="100000"/>
              </a:lnSpc>
              <a:spcBef>
                <a:spcPts val="0"/>
              </a:spcBef>
              <a:spcAft>
                <a:spcPts val="0"/>
              </a:spcAft>
              <a:buNone/>
            </a:pPr>
            <a:r>
              <a:t/>
            </a:r>
            <a:endParaRPr b="1"/>
          </a:p>
          <a:p>
            <a:pPr indent="-298450" lvl="0" marL="457200" rtl="0" algn="l">
              <a:lnSpc>
                <a:spcPct val="100000"/>
              </a:lnSpc>
              <a:spcBef>
                <a:spcPts val="0"/>
              </a:spcBef>
              <a:spcAft>
                <a:spcPts val="0"/>
              </a:spcAft>
              <a:buSzPts val="1100"/>
              <a:buAutoNum type="arabicPeriod"/>
            </a:pPr>
            <a:r>
              <a:rPr lang="en-MY"/>
              <a:t>Set Induksi bertujuan memberi gambaran kepada pelajar berkenaan topik yang bakal dipelajari</a:t>
            </a:r>
            <a:endParaRPr/>
          </a:p>
          <a:p>
            <a:pPr indent="-298450" lvl="0" marL="457200" rtl="0" algn="l">
              <a:lnSpc>
                <a:spcPct val="100000"/>
              </a:lnSpc>
              <a:spcBef>
                <a:spcPts val="0"/>
              </a:spcBef>
              <a:spcAft>
                <a:spcPts val="0"/>
              </a:spcAft>
              <a:buSzPts val="1100"/>
              <a:buAutoNum type="arabicPeriod"/>
            </a:pPr>
            <a:r>
              <a:rPr lang="en-MY"/>
              <a:t>Carian pelajar boleh dilakukan menggunakan aplikasi - Google Search, Yahoo, dan lain - lain yang berkaitan.</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4" name="Shape 1174"/>
        <p:cNvGrpSpPr/>
        <p:nvPr/>
      </p:nvGrpSpPr>
      <p:grpSpPr>
        <a:xfrm>
          <a:off x="0" y="0"/>
          <a:ext cx="0" cy="0"/>
          <a:chOff x="0" y="0"/>
          <a:chExt cx="0" cy="0"/>
        </a:xfrm>
      </p:grpSpPr>
      <p:sp>
        <p:nvSpPr>
          <p:cNvPr id="1175" name="Google Shape;1175;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76" name="Google Shape;1176;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b="1" lang="en-MY"/>
              <a:t>1. Defisit Sosial</a:t>
            </a:r>
            <a:endParaRPr/>
          </a:p>
          <a:p>
            <a:pPr indent="-228600" lvl="0" marL="228600" rtl="0" algn="l">
              <a:lnSpc>
                <a:spcPct val="100000"/>
              </a:lnSpc>
              <a:spcBef>
                <a:spcPts val="0"/>
              </a:spcBef>
              <a:spcAft>
                <a:spcPts val="0"/>
              </a:spcAft>
              <a:buSzPts val="1100"/>
              <a:buAutoNum type="alphaLcParenR"/>
            </a:pPr>
            <a:r>
              <a:rPr lang="en-MY"/>
              <a:t>Mereka masih berhadapan dengan masalah peluang dan akses kepada pendidikan dan kesihatan yang terbatas.</a:t>
            </a:r>
            <a:endParaRPr/>
          </a:p>
          <a:p>
            <a:pPr indent="-228600" lvl="0" marL="228600" rtl="0" algn="l">
              <a:lnSpc>
                <a:spcPct val="100000"/>
              </a:lnSpc>
              <a:spcBef>
                <a:spcPts val="0"/>
              </a:spcBef>
              <a:spcAft>
                <a:spcPts val="0"/>
              </a:spcAft>
              <a:buSzPts val="1100"/>
              <a:buAutoNum type="alphaLcParenR"/>
            </a:pPr>
            <a:r>
              <a:rPr lang="en-MY"/>
              <a:t>Ledakan teknologi maklumat - kehidupan yang dipengaruhi oleh teknologi moden dan masyarakat terpedaya dengan media. Ideologi budaya diturunkan dari generasi ke generasi melalui media seperti televisyen dan internet.</a:t>
            </a:r>
            <a:endParaRPr/>
          </a:p>
          <a:p>
            <a:pPr indent="-228600" lvl="0" marL="228600" rtl="0" algn="l">
              <a:lnSpc>
                <a:spcPct val="100000"/>
              </a:lnSpc>
              <a:spcBef>
                <a:spcPts val="0"/>
              </a:spcBef>
              <a:spcAft>
                <a:spcPts val="0"/>
              </a:spcAft>
              <a:buSzPts val="1100"/>
              <a:buAutoNum type="alphaLcParenR"/>
            </a:pPr>
            <a:r>
              <a:rPr lang="en-MY"/>
              <a:t>Provokasi isu sensitif - Isu perkauman, agama dan prejudis terhadap etnik lain mudah dicetuskan melalui media elektronik dan media sosial.</a:t>
            </a:r>
            <a:endParaRPr/>
          </a:p>
          <a:p>
            <a:pPr indent="0" lvl="0" marL="0" rtl="0" algn="l">
              <a:lnSpc>
                <a:spcPct val="100000"/>
              </a:lnSpc>
              <a:spcBef>
                <a:spcPts val="0"/>
              </a:spcBef>
              <a:spcAft>
                <a:spcPts val="0"/>
              </a:spcAft>
              <a:buSzPts val="1100"/>
              <a:buNone/>
            </a:pPr>
            <a:r>
              <a:rPr b="1" lang="en-MY"/>
              <a:t>2. Tadbir Urus dan Pembangunan</a:t>
            </a:r>
            <a:endParaRPr/>
          </a:p>
          <a:p>
            <a:pPr indent="0" lvl="0" marL="0" marR="0" rtl="0" algn="l">
              <a:lnSpc>
                <a:spcPct val="100000"/>
              </a:lnSpc>
              <a:spcBef>
                <a:spcPts val="0"/>
              </a:spcBef>
              <a:spcAft>
                <a:spcPts val="0"/>
              </a:spcAft>
              <a:buClr>
                <a:srgbClr val="000000"/>
              </a:buClr>
              <a:buSzPts val="1100"/>
              <a:buFont typeface="Arial"/>
              <a:buNone/>
            </a:pPr>
            <a:r>
              <a:rPr lang="en-MY"/>
              <a:t>Perlu diurus dengan demi keharmonian, kestabilan dan kemajuan negara. </a:t>
            </a:r>
            <a:endParaRPr/>
          </a:p>
          <a:p>
            <a:pPr indent="0" lvl="0" marL="0" rtl="0" algn="l">
              <a:lnSpc>
                <a:spcPct val="100000"/>
              </a:lnSpc>
              <a:spcBef>
                <a:spcPts val="0"/>
              </a:spcBef>
              <a:spcAft>
                <a:spcPts val="0"/>
              </a:spcAft>
              <a:buSzPts val="1100"/>
              <a:buNone/>
            </a:pPr>
            <a:r>
              <a:rPr b="1" lang="en-MY"/>
              <a:t>3. Black Economy dan Rasuah </a:t>
            </a:r>
            <a:endParaRPr/>
          </a:p>
          <a:p>
            <a:pPr indent="-228600" lvl="0" marL="228600" rtl="0" algn="l">
              <a:lnSpc>
                <a:spcPct val="100000"/>
              </a:lnSpc>
              <a:spcBef>
                <a:spcPts val="0"/>
              </a:spcBef>
              <a:spcAft>
                <a:spcPts val="0"/>
              </a:spcAft>
              <a:buSzPts val="1100"/>
              <a:buAutoNum type="alphaLcParenR"/>
            </a:pPr>
            <a:r>
              <a:rPr lang="en-MY"/>
              <a:t>Black economy – adalah kegiatan ekonomi yang terjadi di luar undang – undang</a:t>
            </a:r>
            <a:endParaRPr/>
          </a:p>
          <a:p>
            <a:pPr indent="-228600" lvl="0" marL="228600" rtl="0" algn="l">
              <a:lnSpc>
                <a:spcPct val="100000"/>
              </a:lnSpc>
              <a:spcBef>
                <a:spcPts val="0"/>
              </a:spcBef>
              <a:spcAft>
                <a:spcPts val="0"/>
              </a:spcAft>
              <a:buSzPts val="1100"/>
              <a:buAutoNum type="alphaLcParenR"/>
            </a:pPr>
            <a:r>
              <a:rPr lang="en-MY"/>
              <a:t>Rasuah - Penerimaan atau pemberian suapan sebagai upah atau dorongan untuk seseorang individu kerana melakukan atau tidak melakukan sesuatu perbuatan yang berkaitan dengan tugas rasmi. Suapan terdiri daripada wang, hadiah, bonus, undi, perkhidmatan, jawatan, upah, diskaun </a:t>
            </a:r>
            <a:r>
              <a:rPr b="1" i="1" lang="en-MY"/>
              <a:t>(Rujukan tafsiran : SPRM)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9" name="Shape 3639"/>
        <p:cNvGrpSpPr/>
        <p:nvPr/>
      </p:nvGrpSpPr>
      <p:grpSpPr>
        <a:xfrm>
          <a:off x="0" y="0"/>
          <a:ext cx="0" cy="0"/>
          <a:chOff x="0" y="0"/>
          <a:chExt cx="0" cy="0"/>
        </a:xfrm>
      </p:grpSpPr>
      <p:sp>
        <p:nvSpPr>
          <p:cNvPr id="3640" name="Google Shape;364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41" name="Google Shape;364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0" name="Shape 3660"/>
        <p:cNvGrpSpPr/>
        <p:nvPr/>
      </p:nvGrpSpPr>
      <p:grpSpPr>
        <a:xfrm>
          <a:off x="0" y="0"/>
          <a:ext cx="0" cy="0"/>
          <a:chOff x="0" y="0"/>
          <a:chExt cx="0" cy="0"/>
        </a:xfrm>
      </p:grpSpPr>
      <p:sp>
        <p:nvSpPr>
          <p:cNvPr id="3661" name="Google Shape;3661;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62" name="Google Shape;3662;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35"/>
          <p:cNvSpPr txBox="1"/>
          <p:nvPr>
            <p:ph type="ctrTitle"/>
          </p:nvPr>
        </p:nvSpPr>
        <p:spPr>
          <a:xfrm>
            <a:off x="2228250" y="1542475"/>
            <a:ext cx="4687500" cy="15360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5200"/>
              <a:buNone/>
              <a:defRPr sz="4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0" name="Google Shape;10;p35"/>
          <p:cNvSpPr txBox="1"/>
          <p:nvPr>
            <p:ph idx="1" type="subTitle"/>
          </p:nvPr>
        </p:nvSpPr>
        <p:spPr>
          <a:xfrm>
            <a:off x="3176100" y="3164550"/>
            <a:ext cx="2791800" cy="652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50" name="Shape 50"/>
        <p:cNvGrpSpPr/>
        <p:nvPr/>
      </p:nvGrpSpPr>
      <p:grpSpPr>
        <a:xfrm>
          <a:off x="0" y="0"/>
          <a:ext cx="0" cy="0"/>
          <a:chOff x="0" y="0"/>
          <a:chExt cx="0" cy="0"/>
        </a:xfrm>
      </p:grpSpPr>
      <p:sp>
        <p:nvSpPr>
          <p:cNvPr id="51" name="Google Shape;51;p44"/>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800"/>
              <a:buFont typeface="Berkshire Swash"/>
              <a:buNone/>
              <a:defRPr b="1" sz="2800"/>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p:txBody>
      </p:sp>
      <p:sp>
        <p:nvSpPr>
          <p:cNvPr id="52" name="Google Shape;52;p44"/>
          <p:cNvSpPr txBox="1"/>
          <p:nvPr>
            <p:ph idx="1" type="subTitle"/>
          </p:nvPr>
        </p:nvSpPr>
        <p:spPr>
          <a:xfrm>
            <a:off x="2977428" y="1425000"/>
            <a:ext cx="2703900" cy="4590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3" name="Google Shape;53;p44"/>
          <p:cNvSpPr txBox="1"/>
          <p:nvPr>
            <p:ph idx="2" type="subTitle"/>
          </p:nvPr>
        </p:nvSpPr>
        <p:spPr>
          <a:xfrm>
            <a:off x="2977475" y="1814975"/>
            <a:ext cx="2703900" cy="834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4" name="Google Shape;54;p44"/>
          <p:cNvSpPr txBox="1"/>
          <p:nvPr>
            <p:ph idx="3" type="subTitle"/>
          </p:nvPr>
        </p:nvSpPr>
        <p:spPr>
          <a:xfrm>
            <a:off x="5726828" y="1425000"/>
            <a:ext cx="2703900" cy="4590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5" name="Google Shape;55;p44"/>
          <p:cNvSpPr txBox="1"/>
          <p:nvPr>
            <p:ph idx="4" type="subTitle"/>
          </p:nvPr>
        </p:nvSpPr>
        <p:spPr>
          <a:xfrm>
            <a:off x="5726825" y="1814977"/>
            <a:ext cx="2703900" cy="834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6" name="Google Shape;56;p44"/>
          <p:cNvSpPr txBox="1"/>
          <p:nvPr>
            <p:ph idx="5" type="subTitle"/>
          </p:nvPr>
        </p:nvSpPr>
        <p:spPr>
          <a:xfrm>
            <a:off x="2977428" y="2867075"/>
            <a:ext cx="2703900" cy="4590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7" name="Google Shape;57;p44"/>
          <p:cNvSpPr txBox="1"/>
          <p:nvPr>
            <p:ph idx="6" type="subTitle"/>
          </p:nvPr>
        </p:nvSpPr>
        <p:spPr>
          <a:xfrm>
            <a:off x="2977425" y="3257050"/>
            <a:ext cx="2703900" cy="834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8" name="Google Shape;58;p44"/>
          <p:cNvSpPr txBox="1"/>
          <p:nvPr>
            <p:ph idx="7" type="subTitle"/>
          </p:nvPr>
        </p:nvSpPr>
        <p:spPr>
          <a:xfrm>
            <a:off x="5726828" y="2867083"/>
            <a:ext cx="2703900" cy="4590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59" name="Google Shape;59;p44"/>
          <p:cNvSpPr txBox="1"/>
          <p:nvPr>
            <p:ph idx="8" type="subTitle"/>
          </p:nvPr>
        </p:nvSpPr>
        <p:spPr>
          <a:xfrm>
            <a:off x="5726825" y="3257056"/>
            <a:ext cx="2703900" cy="834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0" name="Shape 60"/>
        <p:cNvGrpSpPr/>
        <p:nvPr/>
      </p:nvGrpSpPr>
      <p:grpSpPr>
        <a:xfrm>
          <a:off x="0" y="0"/>
          <a:ext cx="0" cy="0"/>
          <a:chOff x="0" y="0"/>
          <a:chExt cx="0" cy="0"/>
        </a:xfrm>
      </p:grpSpPr>
      <p:sp>
        <p:nvSpPr>
          <p:cNvPr id="61" name="Google Shape;61;p45"/>
          <p:cNvSpPr txBox="1"/>
          <p:nvPr>
            <p:ph idx="1" type="body"/>
          </p:nvPr>
        </p:nvSpPr>
        <p:spPr>
          <a:xfrm>
            <a:off x="2317650" y="2084425"/>
            <a:ext cx="3792900" cy="1159800"/>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800"/>
              <a:buNone/>
              <a:defRPr b="1" sz="3000">
                <a:latin typeface="Merriweather"/>
                <a:ea typeface="Merriweather"/>
                <a:cs typeface="Merriweather"/>
                <a:sym typeface="Merriweather"/>
              </a:defRPr>
            </a:lvl1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62" name="Shape 62"/>
        <p:cNvGrpSpPr/>
        <p:nvPr/>
      </p:nvGrpSpPr>
      <p:grpSpPr>
        <a:xfrm>
          <a:off x="0" y="0"/>
          <a:ext cx="0" cy="0"/>
          <a:chOff x="0" y="0"/>
          <a:chExt cx="0" cy="0"/>
        </a:xfrm>
      </p:grpSpPr>
      <p:sp>
        <p:nvSpPr>
          <p:cNvPr id="63" name="Google Shape;63;p46"/>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 name="Google Shape;64;p46"/>
          <p:cNvSpPr txBox="1"/>
          <p:nvPr>
            <p:ph idx="1" type="subTitle"/>
          </p:nvPr>
        </p:nvSpPr>
        <p:spPr>
          <a:xfrm>
            <a:off x="699100" y="2349913"/>
            <a:ext cx="2533500" cy="459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5" name="Google Shape;65;p46"/>
          <p:cNvSpPr txBox="1"/>
          <p:nvPr>
            <p:ph idx="2" type="subTitle"/>
          </p:nvPr>
        </p:nvSpPr>
        <p:spPr>
          <a:xfrm>
            <a:off x="699100" y="2739885"/>
            <a:ext cx="2533500" cy="66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6" name="Google Shape;66;p46"/>
          <p:cNvSpPr txBox="1"/>
          <p:nvPr>
            <p:ph idx="3" type="subTitle"/>
          </p:nvPr>
        </p:nvSpPr>
        <p:spPr>
          <a:xfrm>
            <a:off x="3305250" y="2349913"/>
            <a:ext cx="2533500" cy="459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7" name="Google Shape;67;p46"/>
          <p:cNvSpPr txBox="1"/>
          <p:nvPr>
            <p:ph idx="4" type="subTitle"/>
          </p:nvPr>
        </p:nvSpPr>
        <p:spPr>
          <a:xfrm>
            <a:off x="3305250" y="2739885"/>
            <a:ext cx="2533500" cy="66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8" name="Google Shape;68;p46"/>
          <p:cNvSpPr txBox="1"/>
          <p:nvPr>
            <p:ph idx="5" type="subTitle"/>
          </p:nvPr>
        </p:nvSpPr>
        <p:spPr>
          <a:xfrm>
            <a:off x="5911400" y="2349913"/>
            <a:ext cx="2533500" cy="459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9" name="Google Shape;69;p46"/>
          <p:cNvSpPr txBox="1"/>
          <p:nvPr>
            <p:ph idx="6" type="subTitle"/>
          </p:nvPr>
        </p:nvSpPr>
        <p:spPr>
          <a:xfrm>
            <a:off x="5911400" y="2739885"/>
            <a:ext cx="2533500" cy="66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70" name="Shape 70"/>
        <p:cNvGrpSpPr/>
        <p:nvPr/>
      </p:nvGrpSpPr>
      <p:grpSpPr>
        <a:xfrm>
          <a:off x="0" y="0"/>
          <a:ext cx="0" cy="0"/>
          <a:chOff x="0" y="0"/>
          <a:chExt cx="0" cy="0"/>
        </a:xfrm>
      </p:grpSpPr>
      <p:sp>
        <p:nvSpPr>
          <p:cNvPr id="71" name="Google Shape;71;p47"/>
          <p:cNvSpPr txBox="1"/>
          <p:nvPr>
            <p:ph type="title"/>
          </p:nvPr>
        </p:nvSpPr>
        <p:spPr>
          <a:xfrm>
            <a:off x="2340425" y="2699163"/>
            <a:ext cx="4566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000"/>
            </a:lvl1pPr>
            <a:lvl2pPr lvl="1" algn="ctr">
              <a:lnSpc>
                <a:spcPct val="100000"/>
              </a:lnSpc>
              <a:spcBef>
                <a:spcPts val="0"/>
              </a:spcBef>
              <a:spcAft>
                <a:spcPts val="0"/>
              </a:spcAft>
              <a:buSzPts val="2800"/>
              <a:buNone/>
              <a:defRPr>
                <a:latin typeface="Arial"/>
                <a:ea typeface="Arial"/>
                <a:cs typeface="Arial"/>
                <a:sym typeface="Arial"/>
              </a:defRPr>
            </a:lvl2pPr>
            <a:lvl3pPr lvl="2" algn="ctr">
              <a:lnSpc>
                <a:spcPct val="100000"/>
              </a:lnSpc>
              <a:spcBef>
                <a:spcPts val="0"/>
              </a:spcBef>
              <a:spcAft>
                <a:spcPts val="0"/>
              </a:spcAft>
              <a:buSzPts val="2800"/>
              <a:buNone/>
              <a:defRPr>
                <a:latin typeface="Arial"/>
                <a:ea typeface="Arial"/>
                <a:cs typeface="Arial"/>
                <a:sym typeface="Arial"/>
              </a:defRPr>
            </a:lvl3pPr>
            <a:lvl4pPr lvl="3" algn="ctr">
              <a:lnSpc>
                <a:spcPct val="100000"/>
              </a:lnSpc>
              <a:spcBef>
                <a:spcPts val="0"/>
              </a:spcBef>
              <a:spcAft>
                <a:spcPts val="0"/>
              </a:spcAft>
              <a:buSzPts val="2800"/>
              <a:buNone/>
              <a:defRPr>
                <a:latin typeface="Arial"/>
                <a:ea typeface="Arial"/>
                <a:cs typeface="Arial"/>
                <a:sym typeface="Arial"/>
              </a:defRPr>
            </a:lvl4pPr>
            <a:lvl5pPr lvl="4" algn="ctr">
              <a:lnSpc>
                <a:spcPct val="100000"/>
              </a:lnSpc>
              <a:spcBef>
                <a:spcPts val="0"/>
              </a:spcBef>
              <a:spcAft>
                <a:spcPts val="0"/>
              </a:spcAft>
              <a:buSzPts val="2800"/>
              <a:buNone/>
              <a:defRPr>
                <a:latin typeface="Arial"/>
                <a:ea typeface="Arial"/>
                <a:cs typeface="Arial"/>
                <a:sym typeface="Arial"/>
              </a:defRPr>
            </a:lvl5pPr>
            <a:lvl6pPr lvl="5" algn="ctr">
              <a:lnSpc>
                <a:spcPct val="100000"/>
              </a:lnSpc>
              <a:spcBef>
                <a:spcPts val="0"/>
              </a:spcBef>
              <a:spcAft>
                <a:spcPts val="0"/>
              </a:spcAft>
              <a:buSzPts val="2800"/>
              <a:buNone/>
              <a:defRPr>
                <a:latin typeface="Arial"/>
                <a:ea typeface="Arial"/>
                <a:cs typeface="Arial"/>
                <a:sym typeface="Arial"/>
              </a:defRPr>
            </a:lvl6pPr>
            <a:lvl7pPr lvl="6" algn="ctr">
              <a:lnSpc>
                <a:spcPct val="100000"/>
              </a:lnSpc>
              <a:spcBef>
                <a:spcPts val="0"/>
              </a:spcBef>
              <a:spcAft>
                <a:spcPts val="0"/>
              </a:spcAft>
              <a:buSzPts val="2800"/>
              <a:buNone/>
              <a:defRPr>
                <a:latin typeface="Arial"/>
                <a:ea typeface="Arial"/>
                <a:cs typeface="Arial"/>
                <a:sym typeface="Arial"/>
              </a:defRPr>
            </a:lvl7pPr>
            <a:lvl8pPr lvl="7" algn="ctr">
              <a:lnSpc>
                <a:spcPct val="100000"/>
              </a:lnSpc>
              <a:spcBef>
                <a:spcPts val="0"/>
              </a:spcBef>
              <a:spcAft>
                <a:spcPts val="0"/>
              </a:spcAft>
              <a:buSzPts val="2800"/>
              <a:buNone/>
              <a:defRPr>
                <a:latin typeface="Arial"/>
                <a:ea typeface="Arial"/>
                <a:cs typeface="Arial"/>
                <a:sym typeface="Arial"/>
              </a:defRPr>
            </a:lvl8pPr>
            <a:lvl9pPr lvl="8" algn="ctr">
              <a:lnSpc>
                <a:spcPct val="100000"/>
              </a:lnSpc>
              <a:spcBef>
                <a:spcPts val="0"/>
              </a:spcBef>
              <a:spcAft>
                <a:spcPts val="0"/>
              </a:spcAft>
              <a:buSzPts val="2800"/>
              <a:buNone/>
              <a:defRPr>
                <a:latin typeface="Arial"/>
                <a:ea typeface="Arial"/>
                <a:cs typeface="Arial"/>
                <a:sym typeface="Arial"/>
              </a:defRPr>
            </a:lvl9pPr>
          </a:lstStyle>
          <a:p/>
        </p:txBody>
      </p:sp>
      <p:sp>
        <p:nvSpPr>
          <p:cNvPr id="72" name="Google Shape;72;p47"/>
          <p:cNvSpPr txBox="1"/>
          <p:nvPr>
            <p:ph idx="1" type="subTitle"/>
          </p:nvPr>
        </p:nvSpPr>
        <p:spPr>
          <a:xfrm>
            <a:off x="2340425" y="1643038"/>
            <a:ext cx="4566000" cy="1132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3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73" name="Shape 73"/>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
    <p:bg>
      <p:bgPr>
        <a:blipFill>
          <a:blip r:embed="rId2">
            <a:alphaModFix/>
          </a:blip>
          <a:stretch>
            <a:fillRect/>
          </a:stretch>
        </a:blipFill>
      </p:bgPr>
    </p:bg>
    <p:spTree>
      <p:nvGrpSpPr>
        <p:cNvPr id="74" name="Shape 74"/>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5" name="Shape 75"/>
        <p:cNvGrpSpPr/>
        <p:nvPr/>
      </p:nvGrpSpPr>
      <p:grpSpPr>
        <a:xfrm>
          <a:off x="0" y="0"/>
          <a:ext cx="0" cy="0"/>
          <a:chOff x="0" y="0"/>
          <a:chExt cx="0" cy="0"/>
        </a:xfrm>
      </p:grpSpPr>
      <p:sp>
        <p:nvSpPr>
          <p:cNvPr id="76" name="Google Shape;76;g1406886b66f_0_1668"/>
          <p:cNvSpPr txBox="1"/>
          <p:nvPr>
            <p:ph idx="1" type="body"/>
          </p:nvPr>
        </p:nvSpPr>
        <p:spPr>
          <a:xfrm>
            <a:off x="713225" y="1163275"/>
            <a:ext cx="3858900" cy="34362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Clr>
                <a:srgbClr val="482400"/>
              </a:buClr>
              <a:buSzPts val="1400"/>
              <a:buFont typeface="Nunito Light"/>
              <a:buChar char="●"/>
              <a:defRPr sz="1400"/>
            </a:lvl1pPr>
            <a:lvl2pPr indent="-304800" lvl="1" marL="914400" rtl="0" algn="l">
              <a:lnSpc>
                <a:spcPct val="100000"/>
              </a:lnSpc>
              <a:spcBef>
                <a:spcPts val="1600"/>
              </a:spcBef>
              <a:spcAft>
                <a:spcPts val="0"/>
              </a:spcAft>
              <a:buClr>
                <a:srgbClr val="482400"/>
              </a:buClr>
              <a:buSzPts val="1200"/>
              <a:buFont typeface="Nunito Light"/>
              <a:buChar char="○"/>
              <a:defRPr sz="1200"/>
            </a:lvl2pPr>
            <a:lvl3pPr indent="-304800" lvl="2" marL="1371600" rtl="0" algn="l">
              <a:lnSpc>
                <a:spcPct val="100000"/>
              </a:lnSpc>
              <a:spcBef>
                <a:spcPts val="1600"/>
              </a:spcBef>
              <a:spcAft>
                <a:spcPts val="0"/>
              </a:spcAft>
              <a:buClr>
                <a:srgbClr val="482400"/>
              </a:buClr>
              <a:buSzPts val="1200"/>
              <a:buFont typeface="Nunito Light"/>
              <a:buChar char="■"/>
              <a:defRPr sz="1200"/>
            </a:lvl3pPr>
            <a:lvl4pPr indent="-304800" lvl="3" marL="1828800" rtl="0" algn="l">
              <a:lnSpc>
                <a:spcPct val="100000"/>
              </a:lnSpc>
              <a:spcBef>
                <a:spcPts val="1600"/>
              </a:spcBef>
              <a:spcAft>
                <a:spcPts val="0"/>
              </a:spcAft>
              <a:buClr>
                <a:srgbClr val="482400"/>
              </a:buClr>
              <a:buSzPts val="1200"/>
              <a:buFont typeface="Nunito Light"/>
              <a:buChar char="●"/>
              <a:defRPr sz="1200"/>
            </a:lvl4pPr>
            <a:lvl5pPr indent="-304800" lvl="4" marL="2286000" rtl="0" algn="l">
              <a:lnSpc>
                <a:spcPct val="100000"/>
              </a:lnSpc>
              <a:spcBef>
                <a:spcPts val="1600"/>
              </a:spcBef>
              <a:spcAft>
                <a:spcPts val="0"/>
              </a:spcAft>
              <a:buClr>
                <a:srgbClr val="482400"/>
              </a:buClr>
              <a:buSzPts val="1200"/>
              <a:buFont typeface="Nunito Light"/>
              <a:buChar char="○"/>
              <a:defRPr sz="1200"/>
            </a:lvl5pPr>
            <a:lvl6pPr indent="-304800" lvl="5" marL="2743200" rtl="0" algn="l">
              <a:lnSpc>
                <a:spcPct val="100000"/>
              </a:lnSpc>
              <a:spcBef>
                <a:spcPts val="1600"/>
              </a:spcBef>
              <a:spcAft>
                <a:spcPts val="0"/>
              </a:spcAft>
              <a:buClr>
                <a:srgbClr val="482400"/>
              </a:buClr>
              <a:buSzPts val="1200"/>
              <a:buFont typeface="Nunito Light"/>
              <a:buChar char="■"/>
              <a:defRPr sz="1200"/>
            </a:lvl6pPr>
            <a:lvl7pPr indent="-304800" lvl="6" marL="3200400" rtl="0" algn="l">
              <a:lnSpc>
                <a:spcPct val="100000"/>
              </a:lnSpc>
              <a:spcBef>
                <a:spcPts val="1600"/>
              </a:spcBef>
              <a:spcAft>
                <a:spcPts val="0"/>
              </a:spcAft>
              <a:buClr>
                <a:srgbClr val="482400"/>
              </a:buClr>
              <a:buSzPts val="1200"/>
              <a:buFont typeface="Nunito Light"/>
              <a:buChar char="●"/>
              <a:defRPr sz="1200"/>
            </a:lvl7pPr>
            <a:lvl8pPr indent="-304800" lvl="7" marL="3657600" rtl="0" algn="l">
              <a:lnSpc>
                <a:spcPct val="100000"/>
              </a:lnSpc>
              <a:spcBef>
                <a:spcPts val="1600"/>
              </a:spcBef>
              <a:spcAft>
                <a:spcPts val="0"/>
              </a:spcAft>
              <a:buClr>
                <a:srgbClr val="482400"/>
              </a:buClr>
              <a:buSzPts val="1200"/>
              <a:buFont typeface="Nunito Light"/>
              <a:buChar char="○"/>
              <a:defRPr sz="1200"/>
            </a:lvl8pPr>
            <a:lvl9pPr indent="-304800" lvl="8" marL="4114800" rtl="0" algn="l">
              <a:lnSpc>
                <a:spcPct val="100000"/>
              </a:lnSpc>
              <a:spcBef>
                <a:spcPts val="1600"/>
              </a:spcBef>
              <a:spcAft>
                <a:spcPts val="1600"/>
              </a:spcAft>
              <a:buClr>
                <a:srgbClr val="482400"/>
              </a:buClr>
              <a:buSzPts val="1200"/>
              <a:buFont typeface="Nunito Light"/>
              <a:buChar char="■"/>
              <a:defRPr sz="1200"/>
            </a:lvl9pPr>
          </a:lstStyle>
          <a:p/>
        </p:txBody>
      </p:sp>
      <p:sp>
        <p:nvSpPr>
          <p:cNvPr id="77" name="Google Shape;77;g1406886b66f_0_1668"/>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2800"/>
              <a:buNone/>
              <a:defRPr>
                <a:latin typeface="Georgia"/>
                <a:ea typeface="Georgia"/>
                <a:cs typeface="Georgia"/>
                <a:sym typeface="Georgia"/>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78" name="Google Shape;78;g1406886b66f_0_1668"/>
          <p:cNvSpPr txBox="1"/>
          <p:nvPr>
            <p:ph idx="2" type="body"/>
          </p:nvPr>
        </p:nvSpPr>
        <p:spPr>
          <a:xfrm>
            <a:off x="4572125" y="1163275"/>
            <a:ext cx="3858900" cy="34362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Clr>
                <a:srgbClr val="482400"/>
              </a:buClr>
              <a:buSzPts val="1400"/>
              <a:buFont typeface="Nunito Light"/>
              <a:buChar char="●"/>
              <a:defRPr sz="1400"/>
            </a:lvl1pPr>
            <a:lvl2pPr indent="-304800" lvl="1" marL="914400" rtl="0" algn="l">
              <a:lnSpc>
                <a:spcPct val="100000"/>
              </a:lnSpc>
              <a:spcBef>
                <a:spcPts val="1600"/>
              </a:spcBef>
              <a:spcAft>
                <a:spcPts val="0"/>
              </a:spcAft>
              <a:buClr>
                <a:srgbClr val="482400"/>
              </a:buClr>
              <a:buSzPts val="1200"/>
              <a:buFont typeface="Nunito Light"/>
              <a:buChar char="○"/>
              <a:defRPr sz="1200"/>
            </a:lvl2pPr>
            <a:lvl3pPr indent="-304800" lvl="2" marL="1371600" rtl="0" algn="l">
              <a:lnSpc>
                <a:spcPct val="100000"/>
              </a:lnSpc>
              <a:spcBef>
                <a:spcPts val="1600"/>
              </a:spcBef>
              <a:spcAft>
                <a:spcPts val="0"/>
              </a:spcAft>
              <a:buClr>
                <a:srgbClr val="482400"/>
              </a:buClr>
              <a:buSzPts val="1200"/>
              <a:buFont typeface="Nunito Light"/>
              <a:buChar char="■"/>
              <a:defRPr sz="1200"/>
            </a:lvl3pPr>
            <a:lvl4pPr indent="-304800" lvl="3" marL="1828800" rtl="0" algn="l">
              <a:lnSpc>
                <a:spcPct val="100000"/>
              </a:lnSpc>
              <a:spcBef>
                <a:spcPts val="1600"/>
              </a:spcBef>
              <a:spcAft>
                <a:spcPts val="0"/>
              </a:spcAft>
              <a:buClr>
                <a:srgbClr val="482400"/>
              </a:buClr>
              <a:buSzPts val="1200"/>
              <a:buFont typeface="Nunito Light"/>
              <a:buChar char="●"/>
              <a:defRPr sz="1200"/>
            </a:lvl4pPr>
            <a:lvl5pPr indent="-304800" lvl="4" marL="2286000" rtl="0" algn="l">
              <a:lnSpc>
                <a:spcPct val="100000"/>
              </a:lnSpc>
              <a:spcBef>
                <a:spcPts val="1600"/>
              </a:spcBef>
              <a:spcAft>
                <a:spcPts val="0"/>
              </a:spcAft>
              <a:buClr>
                <a:srgbClr val="482400"/>
              </a:buClr>
              <a:buSzPts val="1200"/>
              <a:buFont typeface="Nunito Light"/>
              <a:buChar char="○"/>
              <a:defRPr sz="1200"/>
            </a:lvl5pPr>
            <a:lvl6pPr indent="-304800" lvl="5" marL="2743200" rtl="0" algn="l">
              <a:lnSpc>
                <a:spcPct val="100000"/>
              </a:lnSpc>
              <a:spcBef>
                <a:spcPts val="1600"/>
              </a:spcBef>
              <a:spcAft>
                <a:spcPts val="0"/>
              </a:spcAft>
              <a:buClr>
                <a:srgbClr val="482400"/>
              </a:buClr>
              <a:buSzPts val="1200"/>
              <a:buFont typeface="Nunito Light"/>
              <a:buChar char="■"/>
              <a:defRPr sz="1200"/>
            </a:lvl6pPr>
            <a:lvl7pPr indent="-304800" lvl="6" marL="3200400" rtl="0" algn="l">
              <a:lnSpc>
                <a:spcPct val="100000"/>
              </a:lnSpc>
              <a:spcBef>
                <a:spcPts val="1600"/>
              </a:spcBef>
              <a:spcAft>
                <a:spcPts val="0"/>
              </a:spcAft>
              <a:buClr>
                <a:srgbClr val="482400"/>
              </a:buClr>
              <a:buSzPts val="1200"/>
              <a:buFont typeface="Nunito Light"/>
              <a:buChar char="●"/>
              <a:defRPr sz="1200"/>
            </a:lvl7pPr>
            <a:lvl8pPr indent="-304800" lvl="7" marL="3657600" rtl="0" algn="l">
              <a:lnSpc>
                <a:spcPct val="100000"/>
              </a:lnSpc>
              <a:spcBef>
                <a:spcPts val="1600"/>
              </a:spcBef>
              <a:spcAft>
                <a:spcPts val="0"/>
              </a:spcAft>
              <a:buClr>
                <a:srgbClr val="482400"/>
              </a:buClr>
              <a:buSzPts val="1200"/>
              <a:buFont typeface="Nunito Light"/>
              <a:buChar char="○"/>
              <a:defRPr sz="1200"/>
            </a:lvl8pPr>
            <a:lvl9pPr indent="-304800" lvl="8" marL="4114800" rtl="0" algn="l">
              <a:lnSpc>
                <a:spcPct val="100000"/>
              </a:lnSpc>
              <a:spcBef>
                <a:spcPts val="1600"/>
              </a:spcBef>
              <a:spcAft>
                <a:spcPts val="1600"/>
              </a:spcAft>
              <a:buClr>
                <a:srgbClr val="482400"/>
              </a:buClr>
              <a:buSzPts val="1200"/>
              <a:buFont typeface="Nunito Light"/>
              <a:buChar char="■"/>
              <a:defRPr sz="12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9" name="Shape 79"/>
        <p:cNvGrpSpPr/>
        <p:nvPr/>
      </p:nvGrpSpPr>
      <p:grpSpPr>
        <a:xfrm>
          <a:off x="0" y="0"/>
          <a:ext cx="0" cy="0"/>
          <a:chOff x="0" y="0"/>
          <a:chExt cx="0" cy="0"/>
        </a:xfrm>
      </p:grpSpPr>
      <p:sp>
        <p:nvSpPr>
          <p:cNvPr id="80" name="Google Shape;80;g1406886b66f_0_4566"/>
          <p:cNvSpPr txBox="1"/>
          <p:nvPr>
            <p:ph hasCustomPrompt="1" type="title"/>
          </p:nvPr>
        </p:nvSpPr>
        <p:spPr>
          <a:xfrm>
            <a:off x="713250" y="1255450"/>
            <a:ext cx="4557900" cy="19635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12000"/>
              <a:buNone/>
              <a:defRPr sz="12000">
                <a:solidFill>
                  <a:schemeClr val="accent2"/>
                </a:solidFill>
              </a:defRPr>
            </a:lvl1pPr>
            <a:lvl2pPr lvl="1" rtl="0" algn="ctr">
              <a:lnSpc>
                <a:spcPct val="100000"/>
              </a:lnSpc>
              <a:spcBef>
                <a:spcPts val="0"/>
              </a:spcBef>
              <a:spcAft>
                <a:spcPts val="0"/>
              </a:spcAft>
              <a:buSzPts val="12000"/>
              <a:buNone/>
              <a:defRPr sz="12000"/>
            </a:lvl2pPr>
            <a:lvl3pPr lvl="2" rtl="0" algn="ctr">
              <a:lnSpc>
                <a:spcPct val="100000"/>
              </a:lnSpc>
              <a:spcBef>
                <a:spcPts val="0"/>
              </a:spcBef>
              <a:spcAft>
                <a:spcPts val="0"/>
              </a:spcAft>
              <a:buSzPts val="12000"/>
              <a:buNone/>
              <a:defRPr sz="12000"/>
            </a:lvl3pPr>
            <a:lvl4pPr lvl="3" rtl="0" algn="ctr">
              <a:lnSpc>
                <a:spcPct val="100000"/>
              </a:lnSpc>
              <a:spcBef>
                <a:spcPts val="0"/>
              </a:spcBef>
              <a:spcAft>
                <a:spcPts val="0"/>
              </a:spcAft>
              <a:buSzPts val="12000"/>
              <a:buNone/>
              <a:defRPr sz="12000"/>
            </a:lvl4pPr>
            <a:lvl5pPr lvl="4" rtl="0" algn="ctr">
              <a:lnSpc>
                <a:spcPct val="100000"/>
              </a:lnSpc>
              <a:spcBef>
                <a:spcPts val="0"/>
              </a:spcBef>
              <a:spcAft>
                <a:spcPts val="0"/>
              </a:spcAft>
              <a:buSzPts val="12000"/>
              <a:buNone/>
              <a:defRPr sz="12000"/>
            </a:lvl5pPr>
            <a:lvl6pPr lvl="5" rtl="0" algn="ctr">
              <a:lnSpc>
                <a:spcPct val="100000"/>
              </a:lnSpc>
              <a:spcBef>
                <a:spcPts val="0"/>
              </a:spcBef>
              <a:spcAft>
                <a:spcPts val="0"/>
              </a:spcAft>
              <a:buSzPts val="12000"/>
              <a:buNone/>
              <a:defRPr sz="12000"/>
            </a:lvl6pPr>
            <a:lvl7pPr lvl="6" rtl="0" algn="ctr">
              <a:lnSpc>
                <a:spcPct val="100000"/>
              </a:lnSpc>
              <a:spcBef>
                <a:spcPts val="0"/>
              </a:spcBef>
              <a:spcAft>
                <a:spcPts val="0"/>
              </a:spcAft>
              <a:buSzPts val="12000"/>
              <a:buNone/>
              <a:defRPr sz="12000"/>
            </a:lvl7pPr>
            <a:lvl8pPr lvl="7" rtl="0" algn="ctr">
              <a:lnSpc>
                <a:spcPct val="100000"/>
              </a:lnSpc>
              <a:spcBef>
                <a:spcPts val="0"/>
              </a:spcBef>
              <a:spcAft>
                <a:spcPts val="0"/>
              </a:spcAft>
              <a:buSzPts val="12000"/>
              <a:buNone/>
              <a:defRPr sz="12000"/>
            </a:lvl8pPr>
            <a:lvl9pPr lvl="8" rtl="0" algn="ctr">
              <a:lnSpc>
                <a:spcPct val="100000"/>
              </a:lnSpc>
              <a:spcBef>
                <a:spcPts val="0"/>
              </a:spcBef>
              <a:spcAft>
                <a:spcPts val="0"/>
              </a:spcAft>
              <a:buSzPts val="12000"/>
              <a:buNone/>
              <a:defRPr sz="12000"/>
            </a:lvl9pPr>
          </a:lstStyle>
          <a:p>
            <a:r>
              <a:t>xx%</a:t>
            </a:r>
          </a:p>
        </p:txBody>
      </p:sp>
      <p:sp>
        <p:nvSpPr>
          <p:cNvPr id="81" name="Google Shape;81;g1406886b66f_0_4566"/>
          <p:cNvSpPr txBox="1"/>
          <p:nvPr>
            <p:ph idx="1" type="body"/>
          </p:nvPr>
        </p:nvSpPr>
        <p:spPr>
          <a:xfrm>
            <a:off x="713250" y="3301550"/>
            <a:ext cx="4557900" cy="680100"/>
          </a:xfrm>
          <a:prstGeom prst="rect">
            <a:avLst/>
          </a:prstGeom>
          <a:noFill/>
          <a:ln>
            <a:noFill/>
          </a:ln>
        </p:spPr>
        <p:txBody>
          <a:bodyPr anchorCtr="0" anchor="t" bIns="91425" lIns="91425" spcFirstLastPara="1" rIns="91425" wrap="square" tIns="91425">
            <a:noAutofit/>
          </a:bodyPr>
          <a:lstStyle>
            <a:lvl1pPr indent="-342900" lvl="0" marL="457200" rtl="0" algn="l">
              <a:lnSpc>
                <a:spcPct val="100000"/>
              </a:lnSpc>
              <a:spcBef>
                <a:spcPts val="0"/>
              </a:spcBef>
              <a:spcAft>
                <a:spcPts val="0"/>
              </a:spcAft>
              <a:buSzPts val="1800"/>
              <a:buChar char="●"/>
              <a:defRPr sz="1400"/>
            </a:lvl1pPr>
            <a:lvl2pPr indent="-317500" lvl="1" marL="914400" rtl="0" algn="ctr">
              <a:lnSpc>
                <a:spcPct val="100000"/>
              </a:lnSpc>
              <a:spcBef>
                <a:spcPts val="0"/>
              </a:spcBef>
              <a:spcAft>
                <a:spcPts val="0"/>
              </a:spcAft>
              <a:buSzPts val="1400"/>
              <a:buChar char="○"/>
              <a:defRPr/>
            </a:lvl2pPr>
            <a:lvl3pPr indent="-317500" lvl="2" marL="1371600" rtl="0" algn="ctr">
              <a:lnSpc>
                <a:spcPct val="100000"/>
              </a:lnSpc>
              <a:spcBef>
                <a:spcPts val="1600"/>
              </a:spcBef>
              <a:spcAft>
                <a:spcPts val="0"/>
              </a:spcAft>
              <a:buSzPts val="1400"/>
              <a:buChar char="■"/>
              <a:defRPr/>
            </a:lvl3pPr>
            <a:lvl4pPr indent="-317500" lvl="3" marL="1828800" rtl="0" algn="ctr">
              <a:lnSpc>
                <a:spcPct val="100000"/>
              </a:lnSpc>
              <a:spcBef>
                <a:spcPts val="1600"/>
              </a:spcBef>
              <a:spcAft>
                <a:spcPts val="0"/>
              </a:spcAft>
              <a:buSzPts val="1400"/>
              <a:buChar char="●"/>
              <a:defRPr/>
            </a:lvl4pPr>
            <a:lvl5pPr indent="-317500" lvl="4" marL="2286000" rtl="0" algn="ctr">
              <a:lnSpc>
                <a:spcPct val="100000"/>
              </a:lnSpc>
              <a:spcBef>
                <a:spcPts val="1600"/>
              </a:spcBef>
              <a:spcAft>
                <a:spcPts val="0"/>
              </a:spcAft>
              <a:buSzPts val="1400"/>
              <a:buChar char="○"/>
              <a:defRPr/>
            </a:lvl5pPr>
            <a:lvl6pPr indent="-317500" lvl="5" marL="2743200" rtl="0" algn="ctr">
              <a:lnSpc>
                <a:spcPct val="100000"/>
              </a:lnSpc>
              <a:spcBef>
                <a:spcPts val="1600"/>
              </a:spcBef>
              <a:spcAft>
                <a:spcPts val="0"/>
              </a:spcAft>
              <a:buSzPts val="1400"/>
              <a:buChar char="■"/>
              <a:defRPr/>
            </a:lvl6pPr>
            <a:lvl7pPr indent="-317500" lvl="6" marL="3200400" rtl="0" algn="ctr">
              <a:lnSpc>
                <a:spcPct val="100000"/>
              </a:lnSpc>
              <a:spcBef>
                <a:spcPts val="1600"/>
              </a:spcBef>
              <a:spcAft>
                <a:spcPts val="0"/>
              </a:spcAft>
              <a:buSzPts val="1400"/>
              <a:buChar char="●"/>
              <a:defRPr/>
            </a:lvl7pPr>
            <a:lvl8pPr indent="-317500" lvl="7" marL="3657600" rtl="0" algn="ctr">
              <a:lnSpc>
                <a:spcPct val="100000"/>
              </a:lnSpc>
              <a:spcBef>
                <a:spcPts val="1600"/>
              </a:spcBef>
              <a:spcAft>
                <a:spcPts val="0"/>
              </a:spcAft>
              <a:buSzPts val="1400"/>
              <a:buChar char="○"/>
              <a:defRPr/>
            </a:lvl8pPr>
            <a:lvl9pPr indent="-317500" lvl="8" marL="4114800" rtl="0" algn="ctr">
              <a:lnSpc>
                <a:spcPct val="100000"/>
              </a:lnSpc>
              <a:spcBef>
                <a:spcPts val="1600"/>
              </a:spcBef>
              <a:spcAft>
                <a:spcPts val="1600"/>
              </a:spcAft>
              <a:buSzPts val="1400"/>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5" name="Shape 85"/>
        <p:cNvGrpSpPr/>
        <p:nvPr/>
      </p:nvGrpSpPr>
      <p:grpSpPr>
        <a:xfrm>
          <a:off x="0" y="0"/>
          <a:ext cx="0" cy="0"/>
          <a:chOff x="0" y="0"/>
          <a:chExt cx="0" cy="0"/>
        </a:xfrm>
      </p:grpSpPr>
      <p:sp>
        <p:nvSpPr>
          <p:cNvPr id="86" name="Google Shape;86;g1406886b66f_0_1307"/>
          <p:cNvSpPr txBox="1"/>
          <p:nvPr>
            <p:ph type="ctrTitle"/>
          </p:nvPr>
        </p:nvSpPr>
        <p:spPr>
          <a:xfrm>
            <a:off x="2228250" y="1542475"/>
            <a:ext cx="4687500" cy="1536000"/>
          </a:xfrm>
          <a:prstGeom prst="rect">
            <a:avLst/>
          </a:prstGeom>
          <a:noFill/>
          <a:ln>
            <a:noFill/>
          </a:ln>
        </p:spPr>
        <p:txBody>
          <a:bodyPr anchorCtr="0" anchor="b" bIns="91425" lIns="91425" spcFirstLastPara="1" rIns="91425" wrap="square" tIns="91425">
            <a:noAutofit/>
          </a:bodyPr>
          <a:lstStyle>
            <a:lvl1pPr lvl="0" rtl="0" algn="ctr">
              <a:lnSpc>
                <a:spcPct val="100000"/>
              </a:lnSpc>
              <a:spcBef>
                <a:spcPts val="0"/>
              </a:spcBef>
              <a:spcAft>
                <a:spcPts val="0"/>
              </a:spcAft>
              <a:buSzPts val="5200"/>
              <a:buNone/>
              <a:defRPr sz="4500"/>
            </a:lvl1pPr>
            <a:lvl2pPr lvl="1" rtl="0" algn="ctr">
              <a:lnSpc>
                <a:spcPct val="100000"/>
              </a:lnSpc>
              <a:spcBef>
                <a:spcPts val="0"/>
              </a:spcBef>
              <a:spcAft>
                <a:spcPts val="0"/>
              </a:spcAft>
              <a:buSzPts val="5200"/>
              <a:buNone/>
              <a:defRPr sz="5200"/>
            </a:lvl2pPr>
            <a:lvl3pPr lvl="2" rtl="0" algn="ctr">
              <a:lnSpc>
                <a:spcPct val="100000"/>
              </a:lnSpc>
              <a:spcBef>
                <a:spcPts val="0"/>
              </a:spcBef>
              <a:spcAft>
                <a:spcPts val="0"/>
              </a:spcAft>
              <a:buSzPts val="5200"/>
              <a:buNone/>
              <a:defRPr sz="5200"/>
            </a:lvl3pPr>
            <a:lvl4pPr lvl="3" rtl="0" algn="ctr">
              <a:lnSpc>
                <a:spcPct val="100000"/>
              </a:lnSpc>
              <a:spcBef>
                <a:spcPts val="0"/>
              </a:spcBef>
              <a:spcAft>
                <a:spcPts val="0"/>
              </a:spcAft>
              <a:buSzPts val="5200"/>
              <a:buNone/>
              <a:defRPr sz="5200"/>
            </a:lvl4pPr>
            <a:lvl5pPr lvl="4" rtl="0" algn="ctr">
              <a:lnSpc>
                <a:spcPct val="100000"/>
              </a:lnSpc>
              <a:spcBef>
                <a:spcPts val="0"/>
              </a:spcBef>
              <a:spcAft>
                <a:spcPts val="0"/>
              </a:spcAft>
              <a:buSzPts val="5200"/>
              <a:buNone/>
              <a:defRPr sz="5200"/>
            </a:lvl5pPr>
            <a:lvl6pPr lvl="5" rtl="0" algn="ctr">
              <a:lnSpc>
                <a:spcPct val="100000"/>
              </a:lnSpc>
              <a:spcBef>
                <a:spcPts val="0"/>
              </a:spcBef>
              <a:spcAft>
                <a:spcPts val="0"/>
              </a:spcAft>
              <a:buSzPts val="5200"/>
              <a:buNone/>
              <a:defRPr sz="5200"/>
            </a:lvl6pPr>
            <a:lvl7pPr lvl="6" rtl="0" algn="ctr">
              <a:lnSpc>
                <a:spcPct val="100000"/>
              </a:lnSpc>
              <a:spcBef>
                <a:spcPts val="0"/>
              </a:spcBef>
              <a:spcAft>
                <a:spcPts val="0"/>
              </a:spcAft>
              <a:buSzPts val="5200"/>
              <a:buNone/>
              <a:defRPr sz="5200"/>
            </a:lvl7pPr>
            <a:lvl8pPr lvl="7" rtl="0" algn="ctr">
              <a:lnSpc>
                <a:spcPct val="100000"/>
              </a:lnSpc>
              <a:spcBef>
                <a:spcPts val="0"/>
              </a:spcBef>
              <a:spcAft>
                <a:spcPts val="0"/>
              </a:spcAft>
              <a:buSzPts val="5200"/>
              <a:buNone/>
              <a:defRPr sz="5200"/>
            </a:lvl8pPr>
            <a:lvl9pPr lvl="8" rtl="0" algn="ctr">
              <a:lnSpc>
                <a:spcPct val="100000"/>
              </a:lnSpc>
              <a:spcBef>
                <a:spcPts val="0"/>
              </a:spcBef>
              <a:spcAft>
                <a:spcPts val="0"/>
              </a:spcAft>
              <a:buSzPts val="5200"/>
              <a:buNone/>
              <a:defRPr sz="5200"/>
            </a:lvl9pPr>
          </a:lstStyle>
          <a:p/>
        </p:txBody>
      </p:sp>
      <p:sp>
        <p:nvSpPr>
          <p:cNvPr id="87" name="Google Shape;87;g1406886b66f_0_1307"/>
          <p:cNvSpPr txBox="1"/>
          <p:nvPr>
            <p:ph idx="1" type="subTitle"/>
          </p:nvPr>
        </p:nvSpPr>
        <p:spPr>
          <a:xfrm>
            <a:off x="3176100" y="3164550"/>
            <a:ext cx="2791800" cy="6522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88" name="Shape 88"/>
        <p:cNvGrpSpPr/>
        <p:nvPr/>
      </p:nvGrpSpPr>
      <p:grpSpPr>
        <a:xfrm>
          <a:off x="0" y="0"/>
          <a:ext cx="0" cy="0"/>
          <a:chOff x="0" y="0"/>
          <a:chExt cx="0" cy="0"/>
        </a:xfrm>
      </p:grpSpPr>
      <p:sp>
        <p:nvSpPr>
          <p:cNvPr id="89" name="Google Shape;89;g1406886b66f_0_1310"/>
          <p:cNvSpPr txBox="1"/>
          <p:nvPr>
            <p:ph type="title"/>
          </p:nvPr>
        </p:nvSpPr>
        <p:spPr>
          <a:xfrm>
            <a:off x="713225" y="445025"/>
            <a:ext cx="76992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a:lvl2pPr>
            <a:lvl3pPr lvl="2" rtl="0" algn="ctr">
              <a:lnSpc>
                <a:spcPct val="100000"/>
              </a:lnSpc>
              <a:spcBef>
                <a:spcPts val="0"/>
              </a:spcBef>
              <a:spcAft>
                <a:spcPts val="0"/>
              </a:spcAft>
              <a:buSzPts val="2800"/>
              <a:buNone/>
              <a:defRPr/>
            </a:lvl3pPr>
            <a:lvl4pPr lvl="3" rtl="0" algn="ctr">
              <a:lnSpc>
                <a:spcPct val="100000"/>
              </a:lnSpc>
              <a:spcBef>
                <a:spcPts val="0"/>
              </a:spcBef>
              <a:spcAft>
                <a:spcPts val="0"/>
              </a:spcAft>
              <a:buSzPts val="2800"/>
              <a:buNone/>
              <a:defRPr/>
            </a:lvl4pPr>
            <a:lvl5pPr lvl="4" rtl="0" algn="ctr">
              <a:lnSpc>
                <a:spcPct val="100000"/>
              </a:lnSpc>
              <a:spcBef>
                <a:spcPts val="0"/>
              </a:spcBef>
              <a:spcAft>
                <a:spcPts val="0"/>
              </a:spcAft>
              <a:buSzPts val="2800"/>
              <a:buNone/>
              <a:defRPr/>
            </a:lvl5pPr>
            <a:lvl6pPr lvl="5" rtl="0" algn="ctr">
              <a:lnSpc>
                <a:spcPct val="100000"/>
              </a:lnSpc>
              <a:spcBef>
                <a:spcPts val="0"/>
              </a:spcBef>
              <a:spcAft>
                <a:spcPts val="0"/>
              </a:spcAft>
              <a:buSzPts val="2800"/>
              <a:buNone/>
              <a:defRPr/>
            </a:lvl6pPr>
            <a:lvl7pPr lvl="6" rtl="0" algn="ctr">
              <a:lnSpc>
                <a:spcPct val="100000"/>
              </a:lnSpc>
              <a:spcBef>
                <a:spcPts val="0"/>
              </a:spcBef>
              <a:spcAft>
                <a:spcPts val="0"/>
              </a:spcAft>
              <a:buSzPts val="2800"/>
              <a:buNone/>
              <a:defRPr/>
            </a:lvl7pPr>
            <a:lvl8pPr lvl="7" rtl="0" algn="ctr">
              <a:lnSpc>
                <a:spcPct val="100000"/>
              </a:lnSpc>
              <a:spcBef>
                <a:spcPts val="0"/>
              </a:spcBef>
              <a:spcAft>
                <a:spcPts val="0"/>
              </a:spcAft>
              <a:buSzPts val="2800"/>
              <a:buNone/>
              <a:defRPr/>
            </a:lvl8pPr>
            <a:lvl9pPr lvl="8" rtl="0" algn="ctr">
              <a:lnSpc>
                <a:spcPct val="100000"/>
              </a:lnSpc>
              <a:spcBef>
                <a:spcPts val="0"/>
              </a:spcBef>
              <a:spcAft>
                <a:spcPts val="0"/>
              </a:spcAft>
              <a:buSzPts val="2800"/>
              <a:buNone/>
              <a:defRPr/>
            </a:lvl9pPr>
          </a:lstStyle>
          <a:p/>
        </p:txBody>
      </p:sp>
      <p:sp>
        <p:nvSpPr>
          <p:cNvPr id="90" name="Google Shape;90;g1406886b66f_0_1310"/>
          <p:cNvSpPr txBox="1"/>
          <p:nvPr>
            <p:ph idx="1" type="subTitle"/>
          </p:nvPr>
        </p:nvSpPr>
        <p:spPr>
          <a:xfrm>
            <a:off x="647838" y="1594625"/>
            <a:ext cx="1604400" cy="8802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800"/>
              <a:buFont typeface="Merriweather"/>
              <a:buNone/>
              <a:defRPr b="1" sz="1800">
                <a:latin typeface="Merriweather"/>
                <a:ea typeface="Merriweather"/>
                <a:cs typeface="Merriweather"/>
                <a:sym typeface="Merriweather"/>
              </a:defRPr>
            </a:lvl1pPr>
            <a:lvl2pPr lvl="1" rtl="0"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rtl="0"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91" name="Google Shape;91;g1406886b66f_0_1310"/>
          <p:cNvSpPr txBox="1"/>
          <p:nvPr>
            <p:ph idx="2" type="subTitle"/>
          </p:nvPr>
        </p:nvSpPr>
        <p:spPr>
          <a:xfrm>
            <a:off x="7186288" y="3266625"/>
            <a:ext cx="1604400" cy="8802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1800"/>
              <a:buFont typeface="Merriweather"/>
              <a:buNone/>
              <a:defRPr b="1" sz="1800">
                <a:latin typeface="Merriweather"/>
                <a:ea typeface="Merriweather"/>
                <a:cs typeface="Merriweather"/>
                <a:sym typeface="Merriweather"/>
              </a:defRPr>
            </a:lvl1pPr>
            <a:lvl2pPr lvl="1" rtl="0"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rtl="0"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rtl="0"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92" name="Google Shape;92;g1406886b66f_0_1310"/>
          <p:cNvSpPr txBox="1"/>
          <p:nvPr>
            <p:ph idx="3" type="subTitle"/>
          </p:nvPr>
        </p:nvSpPr>
        <p:spPr>
          <a:xfrm>
            <a:off x="2440463" y="1594625"/>
            <a:ext cx="4035900" cy="8802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1400"/>
              <a:buNone/>
              <a:defRPr sz="1400"/>
            </a:lvl1pPr>
            <a:lvl2pPr lvl="1" rtl="0" algn="l">
              <a:lnSpc>
                <a:spcPct val="100000"/>
              </a:lnSpc>
              <a:spcBef>
                <a:spcPts val="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93" name="Google Shape;93;g1406886b66f_0_1310"/>
          <p:cNvSpPr txBox="1"/>
          <p:nvPr>
            <p:ph idx="4" type="subTitle"/>
          </p:nvPr>
        </p:nvSpPr>
        <p:spPr>
          <a:xfrm>
            <a:off x="2948588" y="3266625"/>
            <a:ext cx="4035900" cy="8802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l">
              <a:lnSpc>
                <a:spcPct val="100000"/>
              </a:lnSpc>
              <a:spcBef>
                <a:spcPts val="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 name="Shape 11"/>
        <p:cNvGrpSpPr/>
        <p:nvPr/>
      </p:nvGrpSpPr>
      <p:grpSpPr>
        <a:xfrm>
          <a:off x="0" y="0"/>
          <a:ext cx="0" cy="0"/>
          <a:chOff x="0" y="0"/>
          <a:chExt cx="0" cy="0"/>
        </a:xfrm>
      </p:grpSpPr>
      <p:sp>
        <p:nvSpPr>
          <p:cNvPr id="12" name="Google Shape;12;p36"/>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4" name="Shape 94"/>
        <p:cNvGrpSpPr/>
        <p:nvPr/>
      </p:nvGrpSpPr>
      <p:grpSpPr>
        <a:xfrm>
          <a:off x="0" y="0"/>
          <a:ext cx="0" cy="0"/>
          <a:chOff x="0" y="0"/>
          <a:chExt cx="0" cy="0"/>
        </a:xfrm>
      </p:grpSpPr>
      <p:sp>
        <p:nvSpPr>
          <p:cNvPr id="95" name="Google Shape;95;g1406886b66f_0_1316"/>
          <p:cNvSpPr txBox="1"/>
          <p:nvPr>
            <p:ph idx="1" type="body"/>
          </p:nvPr>
        </p:nvSpPr>
        <p:spPr>
          <a:xfrm>
            <a:off x="1152375" y="2139400"/>
            <a:ext cx="4275900" cy="1283700"/>
          </a:xfrm>
          <a:prstGeom prst="rect">
            <a:avLst/>
          </a:prstGeom>
          <a:noFill/>
          <a:ln>
            <a:noFill/>
          </a:ln>
        </p:spPr>
        <p:txBody>
          <a:bodyPr anchorCtr="0" anchor="t" bIns="91425" lIns="91425" spcFirstLastPara="1" rIns="91425" wrap="square" tIns="91425">
            <a:noAutofit/>
          </a:bodyPr>
          <a:lstStyle>
            <a:lvl1pPr indent="-279400" lvl="0" marL="457200" rtl="0" algn="l">
              <a:lnSpc>
                <a:spcPct val="100000"/>
              </a:lnSpc>
              <a:spcBef>
                <a:spcPts val="0"/>
              </a:spcBef>
              <a:spcAft>
                <a:spcPts val="0"/>
              </a:spcAft>
              <a:buClr>
                <a:srgbClr val="482400"/>
              </a:buClr>
              <a:buSzPts val="800"/>
              <a:buFont typeface="Nunito Light"/>
              <a:buChar char="●"/>
              <a:defRPr sz="1400"/>
            </a:lvl1pPr>
            <a:lvl2pPr indent="-304800" lvl="1" marL="914400" rtl="0" algn="l">
              <a:lnSpc>
                <a:spcPct val="100000"/>
              </a:lnSpc>
              <a:spcBef>
                <a:spcPts val="1600"/>
              </a:spcBef>
              <a:spcAft>
                <a:spcPts val="0"/>
              </a:spcAft>
              <a:buClr>
                <a:srgbClr val="482400"/>
              </a:buClr>
              <a:buSzPts val="1200"/>
              <a:buFont typeface="Nunito Light"/>
              <a:buChar char="○"/>
              <a:defRPr sz="1200"/>
            </a:lvl2pPr>
            <a:lvl3pPr indent="-304800" lvl="2" marL="1371600" rtl="0" algn="l">
              <a:lnSpc>
                <a:spcPct val="100000"/>
              </a:lnSpc>
              <a:spcBef>
                <a:spcPts val="1600"/>
              </a:spcBef>
              <a:spcAft>
                <a:spcPts val="0"/>
              </a:spcAft>
              <a:buClr>
                <a:srgbClr val="482400"/>
              </a:buClr>
              <a:buSzPts val="1200"/>
              <a:buFont typeface="Nunito Light"/>
              <a:buChar char="■"/>
              <a:defRPr sz="1200"/>
            </a:lvl3pPr>
            <a:lvl4pPr indent="-304800" lvl="3" marL="1828800" rtl="0" algn="l">
              <a:lnSpc>
                <a:spcPct val="100000"/>
              </a:lnSpc>
              <a:spcBef>
                <a:spcPts val="1600"/>
              </a:spcBef>
              <a:spcAft>
                <a:spcPts val="0"/>
              </a:spcAft>
              <a:buClr>
                <a:srgbClr val="482400"/>
              </a:buClr>
              <a:buSzPts val="1200"/>
              <a:buFont typeface="Nunito Light"/>
              <a:buChar char="●"/>
              <a:defRPr sz="1200"/>
            </a:lvl4pPr>
            <a:lvl5pPr indent="-304800" lvl="4" marL="2286000" rtl="0" algn="l">
              <a:lnSpc>
                <a:spcPct val="100000"/>
              </a:lnSpc>
              <a:spcBef>
                <a:spcPts val="1600"/>
              </a:spcBef>
              <a:spcAft>
                <a:spcPts val="0"/>
              </a:spcAft>
              <a:buClr>
                <a:srgbClr val="482400"/>
              </a:buClr>
              <a:buSzPts val="1200"/>
              <a:buFont typeface="Nunito Light"/>
              <a:buChar char="○"/>
              <a:defRPr sz="1200"/>
            </a:lvl5pPr>
            <a:lvl6pPr indent="-304800" lvl="5" marL="2743200" rtl="0" algn="l">
              <a:lnSpc>
                <a:spcPct val="100000"/>
              </a:lnSpc>
              <a:spcBef>
                <a:spcPts val="1600"/>
              </a:spcBef>
              <a:spcAft>
                <a:spcPts val="0"/>
              </a:spcAft>
              <a:buClr>
                <a:srgbClr val="482400"/>
              </a:buClr>
              <a:buSzPts val="1200"/>
              <a:buFont typeface="Nunito Light"/>
              <a:buChar char="■"/>
              <a:defRPr sz="1200"/>
            </a:lvl6pPr>
            <a:lvl7pPr indent="-304800" lvl="6" marL="3200400" rtl="0" algn="l">
              <a:lnSpc>
                <a:spcPct val="100000"/>
              </a:lnSpc>
              <a:spcBef>
                <a:spcPts val="1600"/>
              </a:spcBef>
              <a:spcAft>
                <a:spcPts val="0"/>
              </a:spcAft>
              <a:buClr>
                <a:srgbClr val="482400"/>
              </a:buClr>
              <a:buSzPts val="1200"/>
              <a:buFont typeface="Nunito Light"/>
              <a:buChar char="●"/>
              <a:defRPr sz="1200"/>
            </a:lvl7pPr>
            <a:lvl8pPr indent="-304800" lvl="7" marL="3657600" rtl="0" algn="l">
              <a:lnSpc>
                <a:spcPct val="100000"/>
              </a:lnSpc>
              <a:spcBef>
                <a:spcPts val="1600"/>
              </a:spcBef>
              <a:spcAft>
                <a:spcPts val="0"/>
              </a:spcAft>
              <a:buClr>
                <a:srgbClr val="482400"/>
              </a:buClr>
              <a:buSzPts val="1200"/>
              <a:buFont typeface="Nunito Light"/>
              <a:buChar char="○"/>
              <a:defRPr sz="1200"/>
            </a:lvl8pPr>
            <a:lvl9pPr indent="-304800" lvl="8" marL="4114800" rtl="0" algn="l">
              <a:lnSpc>
                <a:spcPct val="100000"/>
              </a:lnSpc>
              <a:spcBef>
                <a:spcPts val="1600"/>
              </a:spcBef>
              <a:spcAft>
                <a:spcPts val="1600"/>
              </a:spcAft>
              <a:buClr>
                <a:srgbClr val="482400"/>
              </a:buClr>
              <a:buSzPts val="1200"/>
              <a:buFont typeface="Nunito Light"/>
              <a:buChar char="■"/>
              <a:defRPr sz="1200"/>
            </a:lvl9pPr>
          </a:lstStyle>
          <a:p/>
        </p:txBody>
      </p:sp>
      <p:sp>
        <p:nvSpPr>
          <p:cNvPr id="96" name="Google Shape;96;g1406886b66f_0_1316"/>
          <p:cNvSpPr txBox="1"/>
          <p:nvPr>
            <p:ph type="title"/>
          </p:nvPr>
        </p:nvSpPr>
        <p:spPr>
          <a:xfrm>
            <a:off x="1152375" y="1566700"/>
            <a:ext cx="4275900" cy="5727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2800"/>
              <a:buNone/>
              <a:defRPr sz="28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97" name="Shape 97"/>
        <p:cNvGrpSpPr/>
        <p:nvPr/>
      </p:nvGrpSpPr>
      <p:grpSpPr>
        <a:xfrm>
          <a:off x="0" y="0"/>
          <a:ext cx="0" cy="0"/>
          <a:chOff x="0" y="0"/>
          <a:chExt cx="0" cy="0"/>
        </a:xfrm>
      </p:grpSpPr>
      <p:sp>
        <p:nvSpPr>
          <p:cNvPr id="98" name="Google Shape;98;g1406886b66f_0_1319"/>
          <p:cNvSpPr txBox="1"/>
          <p:nvPr>
            <p:ph type="title"/>
          </p:nvPr>
        </p:nvSpPr>
        <p:spPr>
          <a:xfrm>
            <a:off x="2340425" y="2699163"/>
            <a:ext cx="45660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000"/>
            </a:lvl1pPr>
            <a:lvl2pPr lvl="1" rtl="0" algn="ctr">
              <a:lnSpc>
                <a:spcPct val="100000"/>
              </a:lnSpc>
              <a:spcBef>
                <a:spcPts val="0"/>
              </a:spcBef>
              <a:spcAft>
                <a:spcPts val="0"/>
              </a:spcAft>
              <a:buSzPts val="2800"/>
              <a:buNone/>
              <a:defRPr>
                <a:latin typeface="Arial"/>
                <a:ea typeface="Arial"/>
                <a:cs typeface="Arial"/>
                <a:sym typeface="Arial"/>
              </a:defRPr>
            </a:lvl2pPr>
            <a:lvl3pPr lvl="2" rtl="0" algn="ctr">
              <a:lnSpc>
                <a:spcPct val="100000"/>
              </a:lnSpc>
              <a:spcBef>
                <a:spcPts val="0"/>
              </a:spcBef>
              <a:spcAft>
                <a:spcPts val="0"/>
              </a:spcAft>
              <a:buSzPts val="2800"/>
              <a:buNone/>
              <a:defRPr>
                <a:latin typeface="Arial"/>
                <a:ea typeface="Arial"/>
                <a:cs typeface="Arial"/>
                <a:sym typeface="Arial"/>
              </a:defRPr>
            </a:lvl3pPr>
            <a:lvl4pPr lvl="3" rtl="0" algn="ctr">
              <a:lnSpc>
                <a:spcPct val="100000"/>
              </a:lnSpc>
              <a:spcBef>
                <a:spcPts val="0"/>
              </a:spcBef>
              <a:spcAft>
                <a:spcPts val="0"/>
              </a:spcAft>
              <a:buSzPts val="2800"/>
              <a:buNone/>
              <a:defRPr>
                <a:latin typeface="Arial"/>
                <a:ea typeface="Arial"/>
                <a:cs typeface="Arial"/>
                <a:sym typeface="Arial"/>
              </a:defRPr>
            </a:lvl4pPr>
            <a:lvl5pPr lvl="4" rtl="0" algn="ctr">
              <a:lnSpc>
                <a:spcPct val="100000"/>
              </a:lnSpc>
              <a:spcBef>
                <a:spcPts val="0"/>
              </a:spcBef>
              <a:spcAft>
                <a:spcPts val="0"/>
              </a:spcAft>
              <a:buSzPts val="2800"/>
              <a:buNone/>
              <a:defRPr>
                <a:latin typeface="Arial"/>
                <a:ea typeface="Arial"/>
                <a:cs typeface="Arial"/>
                <a:sym typeface="Arial"/>
              </a:defRPr>
            </a:lvl5pPr>
            <a:lvl6pPr lvl="5" rtl="0" algn="ctr">
              <a:lnSpc>
                <a:spcPct val="100000"/>
              </a:lnSpc>
              <a:spcBef>
                <a:spcPts val="0"/>
              </a:spcBef>
              <a:spcAft>
                <a:spcPts val="0"/>
              </a:spcAft>
              <a:buSzPts val="2800"/>
              <a:buNone/>
              <a:defRPr>
                <a:latin typeface="Arial"/>
                <a:ea typeface="Arial"/>
                <a:cs typeface="Arial"/>
                <a:sym typeface="Arial"/>
              </a:defRPr>
            </a:lvl6pPr>
            <a:lvl7pPr lvl="6" rtl="0" algn="ctr">
              <a:lnSpc>
                <a:spcPct val="100000"/>
              </a:lnSpc>
              <a:spcBef>
                <a:spcPts val="0"/>
              </a:spcBef>
              <a:spcAft>
                <a:spcPts val="0"/>
              </a:spcAft>
              <a:buSzPts val="2800"/>
              <a:buNone/>
              <a:defRPr>
                <a:latin typeface="Arial"/>
                <a:ea typeface="Arial"/>
                <a:cs typeface="Arial"/>
                <a:sym typeface="Arial"/>
              </a:defRPr>
            </a:lvl7pPr>
            <a:lvl8pPr lvl="7" rtl="0" algn="ctr">
              <a:lnSpc>
                <a:spcPct val="100000"/>
              </a:lnSpc>
              <a:spcBef>
                <a:spcPts val="0"/>
              </a:spcBef>
              <a:spcAft>
                <a:spcPts val="0"/>
              </a:spcAft>
              <a:buSzPts val="2800"/>
              <a:buNone/>
              <a:defRPr>
                <a:latin typeface="Arial"/>
                <a:ea typeface="Arial"/>
                <a:cs typeface="Arial"/>
                <a:sym typeface="Arial"/>
              </a:defRPr>
            </a:lvl8pPr>
            <a:lvl9pPr lvl="8" rtl="0" algn="ctr">
              <a:lnSpc>
                <a:spcPct val="100000"/>
              </a:lnSpc>
              <a:spcBef>
                <a:spcPts val="0"/>
              </a:spcBef>
              <a:spcAft>
                <a:spcPts val="0"/>
              </a:spcAft>
              <a:buSzPts val="2800"/>
              <a:buNone/>
              <a:defRPr>
                <a:latin typeface="Arial"/>
                <a:ea typeface="Arial"/>
                <a:cs typeface="Arial"/>
                <a:sym typeface="Arial"/>
              </a:defRPr>
            </a:lvl9pPr>
          </a:lstStyle>
          <a:p/>
        </p:txBody>
      </p:sp>
      <p:sp>
        <p:nvSpPr>
          <p:cNvPr id="99" name="Google Shape;99;g1406886b66f_0_1319"/>
          <p:cNvSpPr txBox="1"/>
          <p:nvPr>
            <p:ph idx="1" type="subTitle"/>
          </p:nvPr>
        </p:nvSpPr>
        <p:spPr>
          <a:xfrm>
            <a:off x="2340425" y="1643038"/>
            <a:ext cx="4566000" cy="11322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300"/>
            </a:lvl1pPr>
            <a:lvl2pPr lvl="1" rtl="0" algn="l">
              <a:lnSpc>
                <a:spcPct val="100000"/>
              </a:lnSpc>
              <a:spcBef>
                <a:spcPts val="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100" name="Shape 100"/>
        <p:cNvGrpSpPr/>
        <p:nvPr/>
      </p:nvGrpSpPr>
      <p:grpSpPr>
        <a:xfrm>
          <a:off x="0" y="0"/>
          <a:ext cx="0" cy="0"/>
          <a:chOff x="0" y="0"/>
          <a:chExt cx="0" cy="0"/>
        </a:xfrm>
      </p:grpSpPr>
      <p:sp>
        <p:nvSpPr>
          <p:cNvPr id="101" name="Google Shape;101;g1406886b66f_0_1322"/>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2800"/>
              <a:buFont typeface="Berkshire Swash"/>
              <a:buNone/>
              <a:defRPr b="1" sz="2800"/>
            </a:lvl1pPr>
            <a:lvl2pPr lvl="1" rtl="0" algn="l">
              <a:lnSpc>
                <a:spcPct val="100000"/>
              </a:lnSpc>
              <a:spcBef>
                <a:spcPts val="0"/>
              </a:spcBef>
              <a:spcAft>
                <a:spcPts val="0"/>
              </a:spcAft>
              <a:buSzPts val="2800"/>
              <a:buNone/>
              <a:defRPr>
                <a:latin typeface="Livvic"/>
                <a:ea typeface="Livvic"/>
                <a:cs typeface="Livvic"/>
                <a:sym typeface="Livvic"/>
              </a:defRPr>
            </a:lvl2pPr>
            <a:lvl3pPr lvl="2" rtl="0" algn="l">
              <a:lnSpc>
                <a:spcPct val="100000"/>
              </a:lnSpc>
              <a:spcBef>
                <a:spcPts val="0"/>
              </a:spcBef>
              <a:spcAft>
                <a:spcPts val="0"/>
              </a:spcAft>
              <a:buSzPts val="2800"/>
              <a:buNone/>
              <a:defRPr>
                <a:latin typeface="Livvic"/>
                <a:ea typeface="Livvic"/>
                <a:cs typeface="Livvic"/>
                <a:sym typeface="Livvic"/>
              </a:defRPr>
            </a:lvl3pPr>
            <a:lvl4pPr lvl="3" rtl="0" algn="l">
              <a:lnSpc>
                <a:spcPct val="100000"/>
              </a:lnSpc>
              <a:spcBef>
                <a:spcPts val="0"/>
              </a:spcBef>
              <a:spcAft>
                <a:spcPts val="0"/>
              </a:spcAft>
              <a:buSzPts val="2800"/>
              <a:buNone/>
              <a:defRPr>
                <a:latin typeface="Livvic"/>
                <a:ea typeface="Livvic"/>
                <a:cs typeface="Livvic"/>
                <a:sym typeface="Livvic"/>
              </a:defRPr>
            </a:lvl4pPr>
            <a:lvl5pPr lvl="4" rtl="0" algn="l">
              <a:lnSpc>
                <a:spcPct val="100000"/>
              </a:lnSpc>
              <a:spcBef>
                <a:spcPts val="0"/>
              </a:spcBef>
              <a:spcAft>
                <a:spcPts val="0"/>
              </a:spcAft>
              <a:buSzPts val="2800"/>
              <a:buNone/>
              <a:defRPr>
                <a:latin typeface="Livvic"/>
                <a:ea typeface="Livvic"/>
                <a:cs typeface="Livvic"/>
                <a:sym typeface="Livvic"/>
              </a:defRPr>
            </a:lvl5pPr>
            <a:lvl6pPr lvl="5" rtl="0" algn="l">
              <a:lnSpc>
                <a:spcPct val="100000"/>
              </a:lnSpc>
              <a:spcBef>
                <a:spcPts val="0"/>
              </a:spcBef>
              <a:spcAft>
                <a:spcPts val="0"/>
              </a:spcAft>
              <a:buSzPts val="2800"/>
              <a:buNone/>
              <a:defRPr>
                <a:latin typeface="Livvic"/>
                <a:ea typeface="Livvic"/>
                <a:cs typeface="Livvic"/>
                <a:sym typeface="Livvic"/>
              </a:defRPr>
            </a:lvl6pPr>
            <a:lvl7pPr lvl="6" rtl="0" algn="l">
              <a:lnSpc>
                <a:spcPct val="100000"/>
              </a:lnSpc>
              <a:spcBef>
                <a:spcPts val="0"/>
              </a:spcBef>
              <a:spcAft>
                <a:spcPts val="0"/>
              </a:spcAft>
              <a:buSzPts val="2800"/>
              <a:buNone/>
              <a:defRPr>
                <a:latin typeface="Livvic"/>
                <a:ea typeface="Livvic"/>
                <a:cs typeface="Livvic"/>
                <a:sym typeface="Livvic"/>
              </a:defRPr>
            </a:lvl7pPr>
            <a:lvl8pPr lvl="7" rtl="0" algn="l">
              <a:lnSpc>
                <a:spcPct val="100000"/>
              </a:lnSpc>
              <a:spcBef>
                <a:spcPts val="0"/>
              </a:spcBef>
              <a:spcAft>
                <a:spcPts val="0"/>
              </a:spcAft>
              <a:buSzPts val="2800"/>
              <a:buNone/>
              <a:defRPr>
                <a:latin typeface="Livvic"/>
                <a:ea typeface="Livvic"/>
                <a:cs typeface="Livvic"/>
                <a:sym typeface="Livvic"/>
              </a:defRPr>
            </a:lvl8pPr>
            <a:lvl9pPr lvl="8" rtl="0" algn="l">
              <a:lnSpc>
                <a:spcPct val="100000"/>
              </a:lnSpc>
              <a:spcBef>
                <a:spcPts val="0"/>
              </a:spcBef>
              <a:spcAft>
                <a:spcPts val="0"/>
              </a:spcAft>
              <a:buSzPts val="2800"/>
              <a:buNone/>
              <a:defRPr>
                <a:latin typeface="Livvic"/>
                <a:ea typeface="Livvic"/>
                <a:cs typeface="Livvic"/>
                <a:sym typeface="Livvic"/>
              </a:defRPr>
            </a:lvl9pPr>
          </a:lstStyle>
          <a:p/>
        </p:txBody>
      </p:sp>
      <p:sp>
        <p:nvSpPr>
          <p:cNvPr id="102" name="Google Shape;102;g1406886b66f_0_1322"/>
          <p:cNvSpPr txBox="1"/>
          <p:nvPr>
            <p:ph idx="1" type="subTitle"/>
          </p:nvPr>
        </p:nvSpPr>
        <p:spPr>
          <a:xfrm>
            <a:off x="713213" y="1709220"/>
            <a:ext cx="2196000" cy="4590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03" name="Google Shape;103;g1406886b66f_0_1322"/>
          <p:cNvSpPr txBox="1"/>
          <p:nvPr>
            <p:ph idx="2" type="title"/>
          </p:nvPr>
        </p:nvSpPr>
        <p:spPr>
          <a:xfrm>
            <a:off x="713213" y="1294513"/>
            <a:ext cx="824100" cy="5232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2400"/>
              <a:buNone/>
              <a:defRPr b="1" sz="2400">
                <a:solidFill>
                  <a:schemeClr val="accent2"/>
                </a:solidFill>
              </a:defRPr>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sp>
        <p:nvSpPr>
          <p:cNvPr id="104" name="Google Shape;104;g1406886b66f_0_1322"/>
          <p:cNvSpPr txBox="1"/>
          <p:nvPr>
            <p:ph idx="3" type="subTitle"/>
          </p:nvPr>
        </p:nvSpPr>
        <p:spPr>
          <a:xfrm>
            <a:off x="713213" y="2078613"/>
            <a:ext cx="2196000" cy="6633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400"/>
              <a:buNone/>
              <a:defRPr sz="1400"/>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05" name="Google Shape;105;g1406886b66f_0_1322"/>
          <p:cNvSpPr txBox="1"/>
          <p:nvPr>
            <p:ph idx="4" type="subTitle"/>
          </p:nvPr>
        </p:nvSpPr>
        <p:spPr>
          <a:xfrm>
            <a:off x="3030913" y="1709220"/>
            <a:ext cx="2196000" cy="4590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06" name="Google Shape;106;g1406886b66f_0_1322"/>
          <p:cNvSpPr txBox="1"/>
          <p:nvPr>
            <p:ph idx="5" type="title"/>
          </p:nvPr>
        </p:nvSpPr>
        <p:spPr>
          <a:xfrm>
            <a:off x="3030913" y="1294513"/>
            <a:ext cx="824100" cy="5232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2400"/>
              <a:buNone/>
              <a:defRPr b="1" sz="2400">
                <a:solidFill>
                  <a:schemeClr val="accent2"/>
                </a:solidFill>
              </a:defRPr>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sp>
        <p:nvSpPr>
          <p:cNvPr id="107" name="Google Shape;107;g1406886b66f_0_1322"/>
          <p:cNvSpPr txBox="1"/>
          <p:nvPr>
            <p:ph idx="6" type="subTitle"/>
          </p:nvPr>
        </p:nvSpPr>
        <p:spPr>
          <a:xfrm>
            <a:off x="3030913" y="2078613"/>
            <a:ext cx="2196000" cy="6633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400"/>
              <a:buNone/>
              <a:defRPr sz="1400"/>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08" name="Google Shape;108;g1406886b66f_0_1322"/>
          <p:cNvSpPr txBox="1"/>
          <p:nvPr>
            <p:ph idx="7" type="subTitle"/>
          </p:nvPr>
        </p:nvSpPr>
        <p:spPr>
          <a:xfrm>
            <a:off x="713213" y="3303710"/>
            <a:ext cx="2196000" cy="4590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09" name="Google Shape;109;g1406886b66f_0_1322"/>
          <p:cNvSpPr txBox="1"/>
          <p:nvPr>
            <p:ph idx="8" type="title"/>
          </p:nvPr>
        </p:nvSpPr>
        <p:spPr>
          <a:xfrm>
            <a:off x="713213" y="2889000"/>
            <a:ext cx="824100" cy="5232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2400"/>
              <a:buNone/>
              <a:defRPr b="1" sz="2400">
                <a:solidFill>
                  <a:schemeClr val="accent2"/>
                </a:solidFill>
              </a:defRPr>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sp>
        <p:nvSpPr>
          <p:cNvPr id="110" name="Google Shape;110;g1406886b66f_0_1322"/>
          <p:cNvSpPr txBox="1"/>
          <p:nvPr>
            <p:ph idx="9" type="subTitle"/>
          </p:nvPr>
        </p:nvSpPr>
        <p:spPr>
          <a:xfrm>
            <a:off x="713213" y="3673107"/>
            <a:ext cx="2196000" cy="6633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400"/>
              <a:buNone/>
              <a:defRPr sz="1400"/>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11" name="Google Shape;111;g1406886b66f_0_1322"/>
          <p:cNvSpPr txBox="1"/>
          <p:nvPr>
            <p:ph idx="13" type="subTitle"/>
          </p:nvPr>
        </p:nvSpPr>
        <p:spPr>
          <a:xfrm>
            <a:off x="3030913" y="3303710"/>
            <a:ext cx="2196000" cy="4590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
        <p:nvSpPr>
          <p:cNvPr id="112" name="Google Shape;112;g1406886b66f_0_1322"/>
          <p:cNvSpPr txBox="1"/>
          <p:nvPr>
            <p:ph idx="14" type="title"/>
          </p:nvPr>
        </p:nvSpPr>
        <p:spPr>
          <a:xfrm>
            <a:off x="3030913" y="2889000"/>
            <a:ext cx="824100" cy="5232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2400"/>
              <a:buNone/>
              <a:defRPr b="1" sz="2400">
                <a:solidFill>
                  <a:schemeClr val="accent2"/>
                </a:solidFill>
              </a:defRPr>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sp>
        <p:nvSpPr>
          <p:cNvPr id="113" name="Google Shape;113;g1406886b66f_0_1322"/>
          <p:cNvSpPr txBox="1"/>
          <p:nvPr>
            <p:ph idx="15" type="subTitle"/>
          </p:nvPr>
        </p:nvSpPr>
        <p:spPr>
          <a:xfrm>
            <a:off x="3030913" y="3673107"/>
            <a:ext cx="2196000" cy="6633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1400"/>
              <a:buNone/>
              <a:defRPr sz="1400"/>
            </a:lvl1pPr>
            <a:lvl2pPr lvl="1" rtl="0" algn="l">
              <a:lnSpc>
                <a:spcPct val="100000"/>
              </a:lnSpc>
              <a:spcBef>
                <a:spcPts val="160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4" name="Shape 114"/>
        <p:cNvGrpSpPr/>
        <p:nvPr/>
      </p:nvGrpSpPr>
      <p:grpSpPr>
        <a:xfrm>
          <a:off x="0" y="0"/>
          <a:ext cx="0" cy="0"/>
          <a:chOff x="0" y="0"/>
          <a:chExt cx="0" cy="0"/>
        </a:xfrm>
      </p:grpSpPr>
      <p:sp>
        <p:nvSpPr>
          <p:cNvPr id="115" name="Google Shape;115;g1406886b66f_0_1336"/>
          <p:cNvSpPr txBox="1"/>
          <p:nvPr>
            <p:ph type="title"/>
          </p:nvPr>
        </p:nvSpPr>
        <p:spPr>
          <a:xfrm>
            <a:off x="4572000" y="2671658"/>
            <a:ext cx="3792900" cy="625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3600"/>
              <a:buNone/>
              <a:defRPr sz="40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116" name="Google Shape;116;g1406886b66f_0_1336"/>
          <p:cNvSpPr txBox="1"/>
          <p:nvPr>
            <p:ph idx="2" type="title"/>
          </p:nvPr>
        </p:nvSpPr>
        <p:spPr>
          <a:xfrm>
            <a:off x="4572000" y="1329738"/>
            <a:ext cx="3792900" cy="11730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2"/>
              </a:buClr>
              <a:buSzPts val="12000"/>
              <a:buNone/>
              <a:defRPr sz="12000">
                <a:solidFill>
                  <a:schemeClr val="accent2"/>
                </a:solidFill>
              </a:defRPr>
            </a:lvl1pPr>
            <a:lvl2pPr lvl="1" rtl="0" algn="ctr">
              <a:lnSpc>
                <a:spcPct val="100000"/>
              </a:lnSpc>
              <a:spcBef>
                <a:spcPts val="0"/>
              </a:spcBef>
              <a:spcAft>
                <a:spcPts val="0"/>
              </a:spcAft>
              <a:buClr>
                <a:schemeClr val="lt2"/>
              </a:buClr>
              <a:buSzPts val="12000"/>
              <a:buNone/>
              <a:defRPr sz="12000">
                <a:solidFill>
                  <a:schemeClr val="lt2"/>
                </a:solidFill>
              </a:defRPr>
            </a:lvl2pPr>
            <a:lvl3pPr lvl="2" rtl="0" algn="ctr">
              <a:lnSpc>
                <a:spcPct val="100000"/>
              </a:lnSpc>
              <a:spcBef>
                <a:spcPts val="0"/>
              </a:spcBef>
              <a:spcAft>
                <a:spcPts val="0"/>
              </a:spcAft>
              <a:buClr>
                <a:schemeClr val="lt2"/>
              </a:buClr>
              <a:buSzPts val="12000"/>
              <a:buNone/>
              <a:defRPr sz="12000">
                <a:solidFill>
                  <a:schemeClr val="lt2"/>
                </a:solidFill>
              </a:defRPr>
            </a:lvl3pPr>
            <a:lvl4pPr lvl="3" rtl="0" algn="ctr">
              <a:lnSpc>
                <a:spcPct val="100000"/>
              </a:lnSpc>
              <a:spcBef>
                <a:spcPts val="0"/>
              </a:spcBef>
              <a:spcAft>
                <a:spcPts val="0"/>
              </a:spcAft>
              <a:buClr>
                <a:schemeClr val="lt2"/>
              </a:buClr>
              <a:buSzPts val="12000"/>
              <a:buNone/>
              <a:defRPr sz="12000">
                <a:solidFill>
                  <a:schemeClr val="lt2"/>
                </a:solidFill>
              </a:defRPr>
            </a:lvl4pPr>
            <a:lvl5pPr lvl="4" rtl="0" algn="ctr">
              <a:lnSpc>
                <a:spcPct val="100000"/>
              </a:lnSpc>
              <a:spcBef>
                <a:spcPts val="0"/>
              </a:spcBef>
              <a:spcAft>
                <a:spcPts val="0"/>
              </a:spcAft>
              <a:buClr>
                <a:schemeClr val="lt2"/>
              </a:buClr>
              <a:buSzPts val="12000"/>
              <a:buNone/>
              <a:defRPr sz="12000">
                <a:solidFill>
                  <a:schemeClr val="lt2"/>
                </a:solidFill>
              </a:defRPr>
            </a:lvl5pPr>
            <a:lvl6pPr lvl="5" rtl="0" algn="ctr">
              <a:lnSpc>
                <a:spcPct val="100000"/>
              </a:lnSpc>
              <a:spcBef>
                <a:spcPts val="0"/>
              </a:spcBef>
              <a:spcAft>
                <a:spcPts val="0"/>
              </a:spcAft>
              <a:buClr>
                <a:schemeClr val="lt2"/>
              </a:buClr>
              <a:buSzPts val="12000"/>
              <a:buNone/>
              <a:defRPr sz="12000">
                <a:solidFill>
                  <a:schemeClr val="lt2"/>
                </a:solidFill>
              </a:defRPr>
            </a:lvl6pPr>
            <a:lvl7pPr lvl="6" rtl="0" algn="ctr">
              <a:lnSpc>
                <a:spcPct val="100000"/>
              </a:lnSpc>
              <a:spcBef>
                <a:spcPts val="0"/>
              </a:spcBef>
              <a:spcAft>
                <a:spcPts val="0"/>
              </a:spcAft>
              <a:buClr>
                <a:schemeClr val="lt2"/>
              </a:buClr>
              <a:buSzPts val="12000"/>
              <a:buNone/>
              <a:defRPr sz="12000">
                <a:solidFill>
                  <a:schemeClr val="lt2"/>
                </a:solidFill>
              </a:defRPr>
            </a:lvl7pPr>
            <a:lvl8pPr lvl="7" rtl="0" algn="ctr">
              <a:lnSpc>
                <a:spcPct val="100000"/>
              </a:lnSpc>
              <a:spcBef>
                <a:spcPts val="0"/>
              </a:spcBef>
              <a:spcAft>
                <a:spcPts val="0"/>
              </a:spcAft>
              <a:buClr>
                <a:schemeClr val="lt2"/>
              </a:buClr>
              <a:buSzPts val="12000"/>
              <a:buNone/>
              <a:defRPr sz="12000">
                <a:solidFill>
                  <a:schemeClr val="lt2"/>
                </a:solidFill>
              </a:defRPr>
            </a:lvl8pPr>
            <a:lvl9pPr lvl="8" rtl="0" algn="ctr">
              <a:lnSpc>
                <a:spcPct val="100000"/>
              </a:lnSpc>
              <a:spcBef>
                <a:spcPts val="0"/>
              </a:spcBef>
              <a:spcAft>
                <a:spcPts val="0"/>
              </a:spcAft>
              <a:buClr>
                <a:schemeClr val="lt2"/>
              </a:buClr>
              <a:buSzPts val="12000"/>
              <a:buNone/>
              <a:defRPr sz="12000">
                <a:solidFill>
                  <a:schemeClr val="lt2"/>
                </a:solidFill>
              </a:defRPr>
            </a:lvl9pPr>
          </a:lstStyle>
          <a:p/>
        </p:txBody>
      </p:sp>
      <p:sp>
        <p:nvSpPr>
          <p:cNvPr id="117" name="Google Shape;117;g1406886b66f_0_1336"/>
          <p:cNvSpPr txBox="1"/>
          <p:nvPr>
            <p:ph idx="1" type="subTitle"/>
          </p:nvPr>
        </p:nvSpPr>
        <p:spPr>
          <a:xfrm>
            <a:off x="4572000" y="3297463"/>
            <a:ext cx="3792900" cy="5163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solidFill>
                  <a:schemeClr val="accent4"/>
                </a:solidFill>
              </a:defRPr>
            </a:lvl1pPr>
            <a:lvl2pPr lvl="1" rtl="0" algn="l">
              <a:lnSpc>
                <a:spcPct val="100000"/>
              </a:lnSpc>
              <a:spcBef>
                <a:spcPts val="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8" name="Shape 118"/>
        <p:cNvGrpSpPr/>
        <p:nvPr/>
      </p:nvGrpSpPr>
      <p:grpSpPr>
        <a:xfrm>
          <a:off x="0" y="0"/>
          <a:ext cx="0" cy="0"/>
          <a:chOff x="0" y="0"/>
          <a:chExt cx="0" cy="0"/>
        </a:xfrm>
      </p:grpSpPr>
      <p:sp>
        <p:nvSpPr>
          <p:cNvPr id="119" name="Google Shape;119;g1406886b66f_0_1340"/>
          <p:cNvSpPr txBox="1"/>
          <p:nvPr>
            <p:ph hasCustomPrompt="1" type="title"/>
          </p:nvPr>
        </p:nvSpPr>
        <p:spPr>
          <a:xfrm>
            <a:off x="713250" y="1255450"/>
            <a:ext cx="4557900" cy="1963500"/>
          </a:xfrm>
          <a:prstGeom prst="rect">
            <a:avLst/>
          </a:prstGeom>
          <a:noFill/>
          <a:ln>
            <a:noFill/>
          </a:ln>
        </p:spPr>
        <p:txBody>
          <a:bodyPr anchorCtr="0" anchor="b" bIns="91425" lIns="91425" spcFirstLastPara="1" rIns="91425" wrap="square" tIns="91425">
            <a:noAutofit/>
          </a:bodyPr>
          <a:lstStyle>
            <a:lvl1pPr lvl="0" rtl="0" algn="l">
              <a:lnSpc>
                <a:spcPct val="100000"/>
              </a:lnSpc>
              <a:spcBef>
                <a:spcPts val="0"/>
              </a:spcBef>
              <a:spcAft>
                <a:spcPts val="0"/>
              </a:spcAft>
              <a:buSzPts val="12000"/>
              <a:buNone/>
              <a:defRPr sz="12000">
                <a:solidFill>
                  <a:schemeClr val="accent2"/>
                </a:solidFill>
              </a:defRPr>
            </a:lvl1pPr>
            <a:lvl2pPr lvl="1" rtl="0" algn="ctr">
              <a:lnSpc>
                <a:spcPct val="100000"/>
              </a:lnSpc>
              <a:spcBef>
                <a:spcPts val="0"/>
              </a:spcBef>
              <a:spcAft>
                <a:spcPts val="0"/>
              </a:spcAft>
              <a:buSzPts val="12000"/>
              <a:buNone/>
              <a:defRPr sz="12000"/>
            </a:lvl2pPr>
            <a:lvl3pPr lvl="2" rtl="0" algn="ctr">
              <a:lnSpc>
                <a:spcPct val="100000"/>
              </a:lnSpc>
              <a:spcBef>
                <a:spcPts val="0"/>
              </a:spcBef>
              <a:spcAft>
                <a:spcPts val="0"/>
              </a:spcAft>
              <a:buSzPts val="12000"/>
              <a:buNone/>
              <a:defRPr sz="12000"/>
            </a:lvl3pPr>
            <a:lvl4pPr lvl="3" rtl="0" algn="ctr">
              <a:lnSpc>
                <a:spcPct val="100000"/>
              </a:lnSpc>
              <a:spcBef>
                <a:spcPts val="0"/>
              </a:spcBef>
              <a:spcAft>
                <a:spcPts val="0"/>
              </a:spcAft>
              <a:buSzPts val="12000"/>
              <a:buNone/>
              <a:defRPr sz="12000"/>
            </a:lvl4pPr>
            <a:lvl5pPr lvl="4" rtl="0" algn="ctr">
              <a:lnSpc>
                <a:spcPct val="100000"/>
              </a:lnSpc>
              <a:spcBef>
                <a:spcPts val="0"/>
              </a:spcBef>
              <a:spcAft>
                <a:spcPts val="0"/>
              </a:spcAft>
              <a:buSzPts val="12000"/>
              <a:buNone/>
              <a:defRPr sz="12000"/>
            </a:lvl5pPr>
            <a:lvl6pPr lvl="5" rtl="0" algn="ctr">
              <a:lnSpc>
                <a:spcPct val="100000"/>
              </a:lnSpc>
              <a:spcBef>
                <a:spcPts val="0"/>
              </a:spcBef>
              <a:spcAft>
                <a:spcPts val="0"/>
              </a:spcAft>
              <a:buSzPts val="12000"/>
              <a:buNone/>
              <a:defRPr sz="12000"/>
            </a:lvl6pPr>
            <a:lvl7pPr lvl="6" rtl="0" algn="ctr">
              <a:lnSpc>
                <a:spcPct val="100000"/>
              </a:lnSpc>
              <a:spcBef>
                <a:spcPts val="0"/>
              </a:spcBef>
              <a:spcAft>
                <a:spcPts val="0"/>
              </a:spcAft>
              <a:buSzPts val="12000"/>
              <a:buNone/>
              <a:defRPr sz="12000"/>
            </a:lvl7pPr>
            <a:lvl8pPr lvl="7" rtl="0" algn="ctr">
              <a:lnSpc>
                <a:spcPct val="100000"/>
              </a:lnSpc>
              <a:spcBef>
                <a:spcPts val="0"/>
              </a:spcBef>
              <a:spcAft>
                <a:spcPts val="0"/>
              </a:spcAft>
              <a:buSzPts val="12000"/>
              <a:buNone/>
              <a:defRPr sz="12000"/>
            </a:lvl8pPr>
            <a:lvl9pPr lvl="8" rtl="0" algn="ctr">
              <a:lnSpc>
                <a:spcPct val="100000"/>
              </a:lnSpc>
              <a:spcBef>
                <a:spcPts val="0"/>
              </a:spcBef>
              <a:spcAft>
                <a:spcPts val="0"/>
              </a:spcAft>
              <a:buSzPts val="12000"/>
              <a:buNone/>
              <a:defRPr sz="12000"/>
            </a:lvl9pPr>
          </a:lstStyle>
          <a:p>
            <a:r>
              <a:t>xx%</a:t>
            </a:r>
          </a:p>
        </p:txBody>
      </p:sp>
      <p:sp>
        <p:nvSpPr>
          <p:cNvPr id="120" name="Google Shape;120;g1406886b66f_0_1340"/>
          <p:cNvSpPr txBox="1"/>
          <p:nvPr>
            <p:ph idx="1" type="body"/>
          </p:nvPr>
        </p:nvSpPr>
        <p:spPr>
          <a:xfrm>
            <a:off x="713250" y="3301550"/>
            <a:ext cx="4557900" cy="680100"/>
          </a:xfrm>
          <a:prstGeom prst="rect">
            <a:avLst/>
          </a:prstGeom>
          <a:noFill/>
          <a:ln>
            <a:noFill/>
          </a:ln>
        </p:spPr>
        <p:txBody>
          <a:bodyPr anchorCtr="0" anchor="t" bIns="91425" lIns="91425" spcFirstLastPara="1" rIns="91425" wrap="square" tIns="91425">
            <a:noAutofit/>
          </a:bodyPr>
          <a:lstStyle>
            <a:lvl1pPr indent="-342900" lvl="0" marL="457200" rtl="0" algn="l">
              <a:lnSpc>
                <a:spcPct val="100000"/>
              </a:lnSpc>
              <a:spcBef>
                <a:spcPts val="0"/>
              </a:spcBef>
              <a:spcAft>
                <a:spcPts val="0"/>
              </a:spcAft>
              <a:buSzPts val="1800"/>
              <a:buChar char="●"/>
              <a:defRPr sz="1400"/>
            </a:lvl1pPr>
            <a:lvl2pPr indent="-317500" lvl="1" marL="914400" rtl="0" algn="ctr">
              <a:lnSpc>
                <a:spcPct val="100000"/>
              </a:lnSpc>
              <a:spcBef>
                <a:spcPts val="0"/>
              </a:spcBef>
              <a:spcAft>
                <a:spcPts val="0"/>
              </a:spcAft>
              <a:buSzPts val="1400"/>
              <a:buChar char="○"/>
              <a:defRPr/>
            </a:lvl2pPr>
            <a:lvl3pPr indent="-317500" lvl="2" marL="1371600" rtl="0" algn="ctr">
              <a:lnSpc>
                <a:spcPct val="100000"/>
              </a:lnSpc>
              <a:spcBef>
                <a:spcPts val="1600"/>
              </a:spcBef>
              <a:spcAft>
                <a:spcPts val="0"/>
              </a:spcAft>
              <a:buSzPts val="1400"/>
              <a:buChar char="■"/>
              <a:defRPr/>
            </a:lvl3pPr>
            <a:lvl4pPr indent="-317500" lvl="3" marL="1828800" rtl="0" algn="ctr">
              <a:lnSpc>
                <a:spcPct val="100000"/>
              </a:lnSpc>
              <a:spcBef>
                <a:spcPts val="1600"/>
              </a:spcBef>
              <a:spcAft>
                <a:spcPts val="0"/>
              </a:spcAft>
              <a:buSzPts val="1400"/>
              <a:buChar char="●"/>
              <a:defRPr/>
            </a:lvl4pPr>
            <a:lvl5pPr indent="-317500" lvl="4" marL="2286000" rtl="0" algn="ctr">
              <a:lnSpc>
                <a:spcPct val="100000"/>
              </a:lnSpc>
              <a:spcBef>
                <a:spcPts val="1600"/>
              </a:spcBef>
              <a:spcAft>
                <a:spcPts val="0"/>
              </a:spcAft>
              <a:buSzPts val="1400"/>
              <a:buChar char="○"/>
              <a:defRPr/>
            </a:lvl5pPr>
            <a:lvl6pPr indent="-317500" lvl="5" marL="2743200" rtl="0" algn="ctr">
              <a:lnSpc>
                <a:spcPct val="100000"/>
              </a:lnSpc>
              <a:spcBef>
                <a:spcPts val="1600"/>
              </a:spcBef>
              <a:spcAft>
                <a:spcPts val="0"/>
              </a:spcAft>
              <a:buSzPts val="1400"/>
              <a:buChar char="■"/>
              <a:defRPr/>
            </a:lvl6pPr>
            <a:lvl7pPr indent="-317500" lvl="6" marL="3200400" rtl="0" algn="ctr">
              <a:lnSpc>
                <a:spcPct val="100000"/>
              </a:lnSpc>
              <a:spcBef>
                <a:spcPts val="1600"/>
              </a:spcBef>
              <a:spcAft>
                <a:spcPts val="0"/>
              </a:spcAft>
              <a:buSzPts val="1400"/>
              <a:buChar char="●"/>
              <a:defRPr/>
            </a:lvl7pPr>
            <a:lvl8pPr indent="-317500" lvl="7" marL="3657600" rtl="0" algn="ctr">
              <a:lnSpc>
                <a:spcPct val="100000"/>
              </a:lnSpc>
              <a:spcBef>
                <a:spcPts val="1600"/>
              </a:spcBef>
              <a:spcAft>
                <a:spcPts val="0"/>
              </a:spcAft>
              <a:buSzPts val="1400"/>
              <a:buChar char="○"/>
              <a:defRPr/>
            </a:lvl8pPr>
            <a:lvl9pPr indent="-317500" lvl="8" marL="4114800" rtl="0" algn="ctr">
              <a:lnSpc>
                <a:spcPct val="100000"/>
              </a:lnSpc>
              <a:spcBef>
                <a:spcPts val="1600"/>
              </a:spcBef>
              <a:spcAft>
                <a:spcPts val="1600"/>
              </a:spcAft>
              <a:buSzPts val="1400"/>
              <a:buChar char="■"/>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21" name="Shape 121"/>
        <p:cNvGrpSpPr/>
        <p:nvPr/>
      </p:nvGrpSpPr>
      <p:grpSpPr>
        <a:xfrm>
          <a:off x="0" y="0"/>
          <a:ext cx="0" cy="0"/>
          <a:chOff x="0" y="0"/>
          <a:chExt cx="0" cy="0"/>
        </a:xfrm>
      </p:grpSpPr>
      <p:sp>
        <p:nvSpPr>
          <p:cNvPr id="122" name="Google Shape;122;g1406886b66f_0_1343"/>
          <p:cNvSpPr txBox="1"/>
          <p:nvPr>
            <p:ph idx="1" type="body"/>
          </p:nvPr>
        </p:nvSpPr>
        <p:spPr>
          <a:xfrm>
            <a:off x="713225" y="1163275"/>
            <a:ext cx="3858900" cy="34362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Clr>
                <a:srgbClr val="482400"/>
              </a:buClr>
              <a:buSzPts val="1400"/>
              <a:buFont typeface="Nunito Light"/>
              <a:buChar char="●"/>
              <a:defRPr sz="1400"/>
            </a:lvl1pPr>
            <a:lvl2pPr indent="-304800" lvl="1" marL="914400" rtl="0" algn="l">
              <a:lnSpc>
                <a:spcPct val="100000"/>
              </a:lnSpc>
              <a:spcBef>
                <a:spcPts val="1600"/>
              </a:spcBef>
              <a:spcAft>
                <a:spcPts val="0"/>
              </a:spcAft>
              <a:buClr>
                <a:srgbClr val="482400"/>
              </a:buClr>
              <a:buSzPts val="1200"/>
              <a:buFont typeface="Nunito Light"/>
              <a:buChar char="○"/>
              <a:defRPr sz="1200"/>
            </a:lvl2pPr>
            <a:lvl3pPr indent="-304800" lvl="2" marL="1371600" rtl="0" algn="l">
              <a:lnSpc>
                <a:spcPct val="100000"/>
              </a:lnSpc>
              <a:spcBef>
                <a:spcPts val="1600"/>
              </a:spcBef>
              <a:spcAft>
                <a:spcPts val="0"/>
              </a:spcAft>
              <a:buClr>
                <a:srgbClr val="482400"/>
              </a:buClr>
              <a:buSzPts val="1200"/>
              <a:buFont typeface="Nunito Light"/>
              <a:buChar char="■"/>
              <a:defRPr sz="1200"/>
            </a:lvl3pPr>
            <a:lvl4pPr indent="-304800" lvl="3" marL="1828800" rtl="0" algn="l">
              <a:lnSpc>
                <a:spcPct val="100000"/>
              </a:lnSpc>
              <a:spcBef>
                <a:spcPts val="1600"/>
              </a:spcBef>
              <a:spcAft>
                <a:spcPts val="0"/>
              </a:spcAft>
              <a:buClr>
                <a:srgbClr val="482400"/>
              </a:buClr>
              <a:buSzPts val="1200"/>
              <a:buFont typeface="Nunito Light"/>
              <a:buChar char="●"/>
              <a:defRPr sz="1200"/>
            </a:lvl4pPr>
            <a:lvl5pPr indent="-304800" lvl="4" marL="2286000" rtl="0" algn="l">
              <a:lnSpc>
                <a:spcPct val="100000"/>
              </a:lnSpc>
              <a:spcBef>
                <a:spcPts val="1600"/>
              </a:spcBef>
              <a:spcAft>
                <a:spcPts val="0"/>
              </a:spcAft>
              <a:buClr>
                <a:srgbClr val="482400"/>
              </a:buClr>
              <a:buSzPts val="1200"/>
              <a:buFont typeface="Nunito Light"/>
              <a:buChar char="○"/>
              <a:defRPr sz="1200"/>
            </a:lvl5pPr>
            <a:lvl6pPr indent="-304800" lvl="5" marL="2743200" rtl="0" algn="l">
              <a:lnSpc>
                <a:spcPct val="100000"/>
              </a:lnSpc>
              <a:spcBef>
                <a:spcPts val="1600"/>
              </a:spcBef>
              <a:spcAft>
                <a:spcPts val="0"/>
              </a:spcAft>
              <a:buClr>
                <a:srgbClr val="482400"/>
              </a:buClr>
              <a:buSzPts val="1200"/>
              <a:buFont typeface="Nunito Light"/>
              <a:buChar char="■"/>
              <a:defRPr sz="1200"/>
            </a:lvl6pPr>
            <a:lvl7pPr indent="-304800" lvl="6" marL="3200400" rtl="0" algn="l">
              <a:lnSpc>
                <a:spcPct val="100000"/>
              </a:lnSpc>
              <a:spcBef>
                <a:spcPts val="1600"/>
              </a:spcBef>
              <a:spcAft>
                <a:spcPts val="0"/>
              </a:spcAft>
              <a:buClr>
                <a:srgbClr val="482400"/>
              </a:buClr>
              <a:buSzPts val="1200"/>
              <a:buFont typeface="Nunito Light"/>
              <a:buChar char="●"/>
              <a:defRPr sz="1200"/>
            </a:lvl7pPr>
            <a:lvl8pPr indent="-304800" lvl="7" marL="3657600" rtl="0" algn="l">
              <a:lnSpc>
                <a:spcPct val="100000"/>
              </a:lnSpc>
              <a:spcBef>
                <a:spcPts val="1600"/>
              </a:spcBef>
              <a:spcAft>
                <a:spcPts val="0"/>
              </a:spcAft>
              <a:buClr>
                <a:srgbClr val="482400"/>
              </a:buClr>
              <a:buSzPts val="1200"/>
              <a:buFont typeface="Nunito Light"/>
              <a:buChar char="○"/>
              <a:defRPr sz="1200"/>
            </a:lvl8pPr>
            <a:lvl9pPr indent="-304800" lvl="8" marL="4114800" rtl="0" algn="l">
              <a:lnSpc>
                <a:spcPct val="100000"/>
              </a:lnSpc>
              <a:spcBef>
                <a:spcPts val="1600"/>
              </a:spcBef>
              <a:spcAft>
                <a:spcPts val="1600"/>
              </a:spcAft>
              <a:buClr>
                <a:srgbClr val="482400"/>
              </a:buClr>
              <a:buSzPts val="1200"/>
              <a:buFont typeface="Nunito Light"/>
              <a:buChar char="■"/>
              <a:defRPr sz="1200"/>
            </a:lvl9pPr>
          </a:lstStyle>
          <a:p/>
        </p:txBody>
      </p:sp>
      <p:sp>
        <p:nvSpPr>
          <p:cNvPr id="123" name="Google Shape;123;g1406886b66f_0_1343"/>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2800"/>
              <a:buNone/>
              <a:defRPr>
                <a:latin typeface="Georgia"/>
                <a:ea typeface="Georgia"/>
                <a:cs typeface="Georgia"/>
                <a:sym typeface="Georgia"/>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24" name="Google Shape;124;g1406886b66f_0_1343"/>
          <p:cNvSpPr txBox="1"/>
          <p:nvPr>
            <p:ph idx="2" type="body"/>
          </p:nvPr>
        </p:nvSpPr>
        <p:spPr>
          <a:xfrm>
            <a:off x="4572125" y="1163275"/>
            <a:ext cx="3858900" cy="34362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Clr>
                <a:srgbClr val="482400"/>
              </a:buClr>
              <a:buSzPts val="1400"/>
              <a:buFont typeface="Nunito Light"/>
              <a:buChar char="●"/>
              <a:defRPr sz="1400"/>
            </a:lvl1pPr>
            <a:lvl2pPr indent="-304800" lvl="1" marL="914400" rtl="0" algn="l">
              <a:lnSpc>
                <a:spcPct val="100000"/>
              </a:lnSpc>
              <a:spcBef>
                <a:spcPts val="1600"/>
              </a:spcBef>
              <a:spcAft>
                <a:spcPts val="0"/>
              </a:spcAft>
              <a:buClr>
                <a:srgbClr val="482400"/>
              </a:buClr>
              <a:buSzPts val="1200"/>
              <a:buFont typeface="Nunito Light"/>
              <a:buChar char="○"/>
              <a:defRPr sz="1200"/>
            </a:lvl2pPr>
            <a:lvl3pPr indent="-304800" lvl="2" marL="1371600" rtl="0" algn="l">
              <a:lnSpc>
                <a:spcPct val="100000"/>
              </a:lnSpc>
              <a:spcBef>
                <a:spcPts val="1600"/>
              </a:spcBef>
              <a:spcAft>
                <a:spcPts val="0"/>
              </a:spcAft>
              <a:buClr>
                <a:srgbClr val="482400"/>
              </a:buClr>
              <a:buSzPts val="1200"/>
              <a:buFont typeface="Nunito Light"/>
              <a:buChar char="■"/>
              <a:defRPr sz="1200"/>
            </a:lvl3pPr>
            <a:lvl4pPr indent="-304800" lvl="3" marL="1828800" rtl="0" algn="l">
              <a:lnSpc>
                <a:spcPct val="100000"/>
              </a:lnSpc>
              <a:spcBef>
                <a:spcPts val="1600"/>
              </a:spcBef>
              <a:spcAft>
                <a:spcPts val="0"/>
              </a:spcAft>
              <a:buClr>
                <a:srgbClr val="482400"/>
              </a:buClr>
              <a:buSzPts val="1200"/>
              <a:buFont typeface="Nunito Light"/>
              <a:buChar char="●"/>
              <a:defRPr sz="1200"/>
            </a:lvl4pPr>
            <a:lvl5pPr indent="-304800" lvl="4" marL="2286000" rtl="0" algn="l">
              <a:lnSpc>
                <a:spcPct val="100000"/>
              </a:lnSpc>
              <a:spcBef>
                <a:spcPts val="1600"/>
              </a:spcBef>
              <a:spcAft>
                <a:spcPts val="0"/>
              </a:spcAft>
              <a:buClr>
                <a:srgbClr val="482400"/>
              </a:buClr>
              <a:buSzPts val="1200"/>
              <a:buFont typeface="Nunito Light"/>
              <a:buChar char="○"/>
              <a:defRPr sz="1200"/>
            </a:lvl5pPr>
            <a:lvl6pPr indent="-304800" lvl="5" marL="2743200" rtl="0" algn="l">
              <a:lnSpc>
                <a:spcPct val="100000"/>
              </a:lnSpc>
              <a:spcBef>
                <a:spcPts val="1600"/>
              </a:spcBef>
              <a:spcAft>
                <a:spcPts val="0"/>
              </a:spcAft>
              <a:buClr>
                <a:srgbClr val="482400"/>
              </a:buClr>
              <a:buSzPts val="1200"/>
              <a:buFont typeface="Nunito Light"/>
              <a:buChar char="■"/>
              <a:defRPr sz="1200"/>
            </a:lvl6pPr>
            <a:lvl7pPr indent="-304800" lvl="6" marL="3200400" rtl="0" algn="l">
              <a:lnSpc>
                <a:spcPct val="100000"/>
              </a:lnSpc>
              <a:spcBef>
                <a:spcPts val="1600"/>
              </a:spcBef>
              <a:spcAft>
                <a:spcPts val="0"/>
              </a:spcAft>
              <a:buClr>
                <a:srgbClr val="482400"/>
              </a:buClr>
              <a:buSzPts val="1200"/>
              <a:buFont typeface="Nunito Light"/>
              <a:buChar char="●"/>
              <a:defRPr sz="1200"/>
            </a:lvl7pPr>
            <a:lvl8pPr indent="-304800" lvl="7" marL="3657600" rtl="0" algn="l">
              <a:lnSpc>
                <a:spcPct val="100000"/>
              </a:lnSpc>
              <a:spcBef>
                <a:spcPts val="1600"/>
              </a:spcBef>
              <a:spcAft>
                <a:spcPts val="0"/>
              </a:spcAft>
              <a:buClr>
                <a:srgbClr val="482400"/>
              </a:buClr>
              <a:buSzPts val="1200"/>
              <a:buFont typeface="Nunito Light"/>
              <a:buChar char="○"/>
              <a:defRPr sz="1200"/>
            </a:lvl8pPr>
            <a:lvl9pPr indent="-304800" lvl="8" marL="4114800" rtl="0" algn="l">
              <a:lnSpc>
                <a:spcPct val="100000"/>
              </a:lnSpc>
              <a:spcBef>
                <a:spcPts val="1600"/>
              </a:spcBef>
              <a:spcAft>
                <a:spcPts val="1600"/>
              </a:spcAft>
              <a:buClr>
                <a:srgbClr val="482400"/>
              </a:buClr>
              <a:buSzPts val="1200"/>
              <a:buFont typeface="Nunito Light"/>
              <a:buChar char="■"/>
              <a:defRPr sz="12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5" name="Shape 125"/>
        <p:cNvGrpSpPr/>
        <p:nvPr/>
      </p:nvGrpSpPr>
      <p:grpSpPr>
        <a:xfrm>
          <a:off x="0" y="0"/>
          <a:ext cx="0" cy="0"/>
          <a:chOff x="0" y="0"/>
          <a:chExt cx="0" cy="0"/>
        </a:xfrm>
      </p:grpSpPr>
      <p:sp>
        <p:nvSpPr>
          <p:cNvPr id="126" name="Google Shape;126;g1406886b66f_0_1347"/>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
    <p:spTree>
      <p:nvGrpSpPr>
        <p:cNvPr id="127" name="Shape 127"/>
        <p:cNvGrpSpPr/>
        <p:nvPr/>
      </p:nvGrpSpPr>
      <p:grpSpPr>
        <a:xfrm>
          <a:off x="0" y="0"/>
          <a:ext cx="0" cy="0"/>
          <a:chOff x="0" y="0"/>
          <a:chExt cx="0" cy="0"/>
        </a:xfrm>
      </p:grpSpPr>
      <p:sp>
        <p:nvSpPr>
          <p:cNvPr id="128" name="Google Shape;128;g1406886b66f_0_1349"/>
          <p:cNvSpPr txBox="1"/>
          <p:nvPr>
            <p:ph type="title"/>
          </p:nvPr>
        </p:nvSpPr>
        <p:spPr>
          <a:xfrm>
            <a:off x="713225" y="2671646"/>
            <a:ext cx="3792900" cy="6258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600"/>
              <a:buNone/>
              <a:defRPr sz="4000"/>
            </a:lvl1pPr>
            <a:lvl2pPr lvl="1" rtl="0" algn="l">
              <a:lnSpc>
                <a:spcPct val="100000"/>
              </a:lnSpc>
              <a:spcBef>
                <a:spcPts val="0"/>
              </a:spcBef>
              <a:spcAft>
                <a:spcPts val="0"/>
              </a:spcAft>
              <a:buSzPts val="3600"/>
              <a:buNone/>
              <a:defRPr sz="3600"/>
            </a:lvl2pPr>
            <a:lvl3pPr lvl="2" rtl="0" algn="l">
              <a:lnSpc>
                <a:spcPct val="100000"/>
              </a:lnSpc>
              <a:spcBef>
                <a:spcPts val="0"/>
              </a:spcBef>
              <a:spcAft>
                <a:spcPts val="0"/>
              </a:spcAft>
              <a:buSzPts val="3600"/>
              <a:buNone/>
              <a:defRPr sz="3600"/>
            </a:lvl3pPr>
            <a:lvl4pPr lvl="3" rtl="0" algn="l">
              <a:lnSpc>
                <a:spcPct val="100000"/>
              </a:lnSpc>
              <a:spcBef>
                <a:spcPts val="0"/>
              </a:spcBef>
              <a:spcAft>
                <a:spcPts val="0"/>
              </a:spcAft>
              <a:buSzPts val="3600"/>
              <a:buNone/>
              <a:defRPr sz="3600"/>
            </a:lvl4pPr>
            <a:lvl5pPr lvl="4" rtl="0" algn="l">
              <a:lnSpc>
                <a:spcPct val="100000"/>
              </a:lnSpc>
              <a:spcBef>
                <a:spcPts val="0"/>
              </a:spcBef>
              <a:spcAft>
                <a:spcPts val="0"/>
              </a:spcAft>
              <a:buSzPts val="3600"/>
              <a:buNone/>
              <a:defRPr sz="3600"/>
            </a:lvl5pPr>
            <a:lvl6pPr lvl="5" rtl="0" algn="l">
              <a:lnSpc>
                <a:spcPct val="100000"/>
              </a:lnSpc>
              <a:spcBef>
                <a:spcPts val="0"/>
              </a:spcBef>
              <a:spcAft>
                <a:spcPts val="0"/>
              </a:spcAft>
              <a:buSzPts val="3600"/>
              <a:buNone/>
              <a:defRPr sz="3600"/>
            </a:lvl6pPr>
            <a:lvl7pPr lvl="6" rtl="0" algn="l">
              <a:lnSpc>
                <a:spcPct val="100000"/>
              </a:lnSpc>
              <a:spcBef>
                <a:spcPts val="0"/>
              </a:spcBef>
              <a:spcAft>
                <a:spcPts val="0"/>
              </a:spcAft>
              <a:buSzPts val="3600"/>
              <a:buNone/>
              <a:defRPr sz="3600"/>
            </a:lvl7pPr>
            <a:lvl8pPr lvl="7" rtl="0" algn="l">
              <a:lnSpc>
                <a:spcPct val="100000"/>
              </a:lnSpc>
              <a:spcBef>
                <a:spcPts val="0"/>
              </a:spcBef>
              <a:spcAft>
                <a:spcPts val="0"/>
              </a:spcAft>
              <a:buSzPts val="3600"/>
              <a:buNone/>
              <a:defRPr sz="3600"/>
            </a:lvl8pPr>
            <a:lvl9pPr lvl="8" rtl="0" algn="l">
              <a:lnSpc>
                <a:spcPct val="100000"/>
              </a:lnSpc>
              <a:spcBef>
                <a:spcPts val="0"/>
              </a:spcBef>
              <a:spcAft>
                <a:spcPts val="0"/>
              </a:spcAft>
              <a:buSzPts val="3600"/>
              <a:buNone/>
              <a:defRPr sz="3600"/>
            </a:lvl9pPr>
          </a:lstStyle>
          <a:p/>
        </p:txBody>
      </p:sp>
      <p:sp>
        <p:nvSpPr>
          <p:cNvPr id="129" name="Google Shape;129;g1406886b66f_0_1349"/>
          <p:cNvSpPr txBox="1"/>
          <p:nvPr>
            <p:ph idx="2" type="title"/>
          </p:nvPr>
        </p:nvSpPr>
        <p:spPr>
          <a:xfrm>
            <a:off x="713225" y="1329725"/>
            <a:ext cx="3792900" cy="11730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Clr>
                <a:schemeClr val="lt2"/>
              </a:buClr>
              <a:buSzPts val="12000"/>
              <a:buNone/>
              <a:defRPr sz="12000">
                <a:solidFill>
                  <a:schemeClr val="accent2"/>
                </a:solidFill>
              </a:defRPr>
            </a:lvl1pPr>
            <a:lvl2pPr lvl="1" rtl="0" algn="l">
              <a:lnSpc>
                <a:spcPct val="100000"/>
              </a:lnSpc>
              <a:spcBef>
                <a:spcPts val="0"/>
              </a:spcBef>
              <a:spcAft>
                <a:spcPts val="0"/>
              </a:spcAft>
              <a:buClr>
                <a:schemeClr val="lt2"/>
              </a:buClr>
              <a:buSzPts val="12000"/>
              <a:buNone/>
              <a:defRPr sz="12000">
                <a:solidFill>
                  <a:schemeClr val="lt2"/>
                </a:solidFill>
              </a:defRPr>
            </a:lvl2pPr>
            <a:lvl3pPr lvl="2" rtl="0" algn="l">
              <a:lnSpc>
                <a:spcPct val="100000"/>
              </a:lnSpc>
              <a:spcBef>
                <a:spcPts val="0"/>
              </a:spcBef>
              <a:spcAft>
                <a:spcPts val="0"/>
              </a:spcAft>
              <a:buClr>
                <a:schemeClr val="lt2"/>
              </a:buClr>
              <a:buSzPts val="12000"/>
              <a:buNone/>
              <a:defRPr sz="12000">
                <a:solidFill>
                  <a:schemeClr val="lt2"/>
                </a:solidFill>
              </a:defRPr>
            </a:lvl3pPr>
            <a:lvl4pPr lvl="3" rtl="0" algn="l">
              <a:lnSpc>
                <a:spcPct val="100000"/>
              </a:lnSpc>
              <a:spcBef>
                <a:spcPts val="0"/>
              </a:spcBef>
              <a:spcAft>
                <a:spcPts val="0"/>
              </a:spcAft>
              <a:buClr>
                <a:schemeClr val="lt2"/>
              </a:buClr>
              <a:buSzPts val="12000"/>
              <a:buNone/>
              <a:defRPr sz="12000">
                <a:solidFill>
                  <a:schemeClr val="lt2"/>
                </a:solidFill>
              </a:defRPr>
            </a:lvl4pPr>
            <a:lvl5pPr lvl="4" rtl="0" algn="l">
              <a:lnSpc>
                <a:spcPct val="100000"/>
              </a:lnSpc>
              <a:spcBef>
                <a:spcPts val="0"/>
              </a:spcBef>
              <a:spcAft>
                <a:spcPts val="0"/>
              </a:spcAft>
              <a:buClr>
                <a:schemeClr val="lt2"/>
              </a:buClr>
              <a:buSzPts val="12000"/>
              <a:buNone/>
              <a:defRPr sz="12000">
                <a:solidFill>
                  <a:schemeClr val="lt2"/>
                </a:solidFill>
              </a:defRPr>
            </a:lvl5pPr>
            <a:lvl6pPr lvl="5" rtl="0" algn="l">
              <a:lnSpc>
                <a:spcPct val="100000"/>
              </a:lnSpc>
              <a:spcBef>
                <a:spcPts val="0"/>
              </a:spcBef>
              <a:spcAft>
                <a:spcPts val="0"/>
              </a:spcAft>
              <a:buClr>
                <a:schemeClr val="lt2"/>
              </a:buClr>
              <a:buSzPts val="12000"/>
              <a:buNone/>
              <a:defRPr sz="12000">
                <a:solidFill>
                  <a:schemeClr val="lt2"/>
                </a:solidFill>
              </a:defRPr>
            </a:lvl6pPr>
            <a:lvl7pPr lvl="6" rtl="0" algn="l">
              <a:lnSpc>
                <a:spcPct val="100000"/>
              </a:lnSpc>
              <a:spcBef>
                <a:spcPts val="0"/>
              </a:spcBef>
              <a:spcAft>
                <a:spcPts val="0"/>
              </a:spcAft>
              <a:buClr>
                <a:schemeClr val="lt2"/>
              </a:buClr>
              <a:buSzPts val="12000"/>
              <a:buNone/>
              <a:defRPr sz="12000">
                <a:solidFill>
                  <a:schemeClr val="lt2"/>
                </a:solidFill>
              </a:defRPr>
            </a:lvl7pPr>
            <a:lvl8pPr lvl="7" rtl="0" algn="l">
              <a:lnSpc>
                <a:spcPct val="100000"/>
              </a:lnSpc>
              <a:spcBef>
                <a:spcPts val="0"/>
              </a:spcBef>
              <a:spcAft>
                <a:spcPts val="0"/>
              </a:spcAft>
              <a:buClr>
                <a:schemeClr val="lt2"/>
              </a:buClr>
              <a:buSzPts val="12000"/>
              <a:buNone/>
              <a:defRPr sz="12000">
                <a:solidFill>
                  <a:schemeClr val="lt2"/>
                </a:solidFill>
              </a:defRPr>
            </a:lvl8pPr>
            <a:lvl9pPr lvl="8" rtl="0" algn="l">
              <a:lnSpc>
                <a:spcPct val="100000"/>
              </a:lnSpc>
              <a:spcBef>
                <a:spcPts val="0"/>
              </a:spcBef>
              <a:spcAft>
                <a:spcPts val="0"/>
              </a:spcAft>
              <a:buClr>
                <a:schemeClr val="lt2"/>
              </a:buClr>
              <a:buSzPts val="12000"/>
              <a:buNone/>
              <a:defRPr sz="12000">
                <a:solidFill>
                  <a:schemeClr val="lt2"/>
                </a:solidFill>
              </a:defRPr>
            </a:lvl9pPr>
          </a:lstStyle>
          <a:p/>
        </p:txBody>
      </p:sp>
      <p:sp>
        <p:nvSpPr>
          <p:cNvPr id="130" name="Google Shape;130;g1406886b66f_0_1349"/>
          <p:cNvSpPr txBox="1"/>
          <p:nvPr>
            <p:ph idx="1" type="subTitle"/>
          </p:nvPr>
        </p:nvSpPr>
        <p:spPr>
          <a:xfrm>
            <a:off x="713225" y="3297450"/>
            <a:ext cx="3792900" cy="5163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1400"/>
              <a:buNone/>
              <a:defRPr sz="1400">
                <a:solidFill>
                  <a:schemeClr val="accent4"/>
                </a:solidFill>
              </a:defRPr>
            </a:lvl1pPr>
            <a:lvl2pPr lvl="1" rtl="0" algn="l">
              <a:lnSpc>
                <a:spcPct val="100000"/>
              </a:lnSpc>
              <a:spcBef>
                <a:spcPts val="0"/>
              </a:spcBef>
              <a:spcAft>
                <a:spcPts val="0"/>
              </a:spcAft>
              <a:buSzPts val="1400"/>
              <a:buNone/>
              <a:defRPr/>
            </a:lvl2pPr>
            <a:lvl3pPr lvl="2" rtl="0" algn="l">
              <a:lnSpc>
                <a:spcPct val="100000"/>
              </a:lnSpc>
              <a:spcBef>
                <a:spcPts val="1600"/>
              </a:spcBef>
              <a:spcAft>
                <a:spcPts val="0"/>
              </a:spcAft>
              <a:buSzPts val="1400"/>
              <a:buNone/>
              <a:defRPr/>
            </a:lvl3pPr>
            <a:lvl4pPr lvl="3" rtl="0" algn="l">
              <a:lnSpc>
                <a:spcPct val="100000"/>
              </a:lnSpc>
              <a:spcBef>
                <a:spcPts val="1600"/>
              </a:spcBef>
              <a:spcAft>
                <a:spcPts val="0"/>
              </a:spcAft>
              <a:buSzPts val="1400"/>
              <a:buNone/>
              <a:defRPr/>
            </a:lvl4pPr>
            <a:lvl5pPr lvl="4" rtl="0" algn="l">
              <a:lnSpc>
                <a:spcPct val="100000"/>
              </a:lnSpc>
              <a:spcBef>
                <a:spcPts val="1600"/>
              </a:spcBef>
              <a:spcAft>
                <a:spcPts val="0"/>
              </a:spcAft>
              <a:buSzPts val="1400"/>
              <a:buNone/>
              <a:defRPr/>
            </a:lvl5pPr>
            <a:lvl6pPr lvl="5" rtl="0" algn="l">
              <a:lnSpc>
                <a:spcPct val="100000"/>
              </a:lnSpc>
              <a:spcBef>
                <a:spcPts val="1600"/>
              </a:spcBef>
              <a:spcAft>
                <a:spcPts val="0"/>
              </a:spcAft>
              <a:buSzPts val="1400"/>
              <a:buNone/>
              <a:defRPr/>
            </a:lvl6pPr>
            <a:lvl7pPr lvl="6" rtl="0" algn="l">
              <a:lnSpc>
                <a:spcPct val="100000"/>
              </a:lnSpc>
              <a:spcBef>
                <a:spcPts val="1600"/>
              </a:spcBef>
              <a:spcAft>
                <a:spcPts val="0"/>
              </a:spcAft>
              <a:buSzPts val="1400"/>
              <a:buNone/>
              <a:defRPr/>
            </a:lvl7pPr>
            <a:lvl8pPr lvl="7" rtl="0" algn="l">
              <a:lnSpc>
                <a:spcPct val="100000"/>
              </a:lnSpc>
              <a:spcBef>
                <a:spcPts val="1600"/>
              </a:spcBef>
              <a:spcAft>
                <a:spcPts val="0"/>
              </a:spcAft>
              <a:buSzPts val="1400"/>
              <a:buNone/>
              <a:defRPr/>
            </a:lvl8pPr>
            <a:lvl9pPr lvl="8" rtl="0" algn="l">
              <a:lnSpc>
                <a:spcPct val="100000"/>
              </a:lnSpc>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31" name="Shape 131"/>
        <p:cNvGrpSpPr/>
        <p:nvPr/>
      </p:nvGrpSpPr>
      <p:grpSpPr>
        <a:xfrm>
          <a:off x="0" y="0"/>
          <a:ext cx="0" cy="0"/>
          <a:chOff x="0" y="0"/>
          <a:chExt cx="0" cy="0"/>
        </a:xfrm>
      </p:grpSpPr>
      <p:sp>
        <p:nvSpPr>
          <p:cNvPr id="132" name="Google Shape;132;g1406886b66f_0_1353"/>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133" name="Google Shape;133;g1406886b66f_0_1353"/>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134" name="Google Shape;134;g1406886b66f_0_1353"/>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lvl1pPr indent="0" lvl="0"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MY"/>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35" name="Shape 135"/>
        <p:cNvGrpSpPr/>
        <p:nvPr/>
      </p:nvGrpSpPr>
      <p:grpSpPr>
        <a:xfrm>
          <a:off x="0" y="0"/>
          <a:ext cx="0" cy="0"/>
          <a:chOff x="0" y="0"/>
          <a:chExt cx="0" cy="0"/>
        </a:xfrm>
      </p:grpSpPr>
      <p:sp>
        <p:nvSpPr>
          <p:cNvPr id="136" name="Google Shape;136;g1406886b66f_0_135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lgn="l">
              <a:lnSpc>
                <a:spcPct val="100000"/>
              </a:lnSpc>
              <a:spcBef>
                <a:spcPts val="0"/>
              </a:spcBef>
              <a:spcAft>
                <a:spcPts val="0"/>
              </a:spcAft>
              <a:buSzPts val="2800"/>
              <a:buNone/>
              <a:defRPr/>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37" name="Google Shape;137;g1406886b66f_0_1357"/>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gn="l">
              <a:lnSpc>
                <a:spcPct val="100000"/>
              </a:lnSpc>
              <a:spcBef>
                <a:spcPts val="0"/>
              </a:spcBef>
              <a:spcAft>
                <a:spcPts val="0"/>
              </a:spcAft>
              <a:buSzPts val="1800"/>
              <a:buChar char="●"/>
              <a:defRPr/>
            </a:lvl1pPr>
            <a:lvl2pPr indent="-317500" lvl="1" marL="914400" rtl="0" algn="l">
              <a:lnSpc>
                <a:spcPct val="100000"/>
              </a:lnSpc>
              <a:spcBef>
                <a:spcPts val="1600"/>
              </a:spcBef>
              <a:spcAft>
                <a:spcPts val="0"/>
              </a:spcAft>
              <a:buSzPts val="1400"/>
              <a:buChar char="○"/>
              <a:defRPr/>
            </a:lvl2pPr>
            <a:lvl3pPr indent="-317500" lvl="2" marL="1371600" rtl="0" algn="l">
              <a:lnSpc>
                <a:spcPct val="100000"/>
              </a:lnSpc>
              <a:spcBef>
                <a:spcPts val="1600"/>
              </a:spcBef>
              <a:spcAft>
                <a:spcPts val="0"/>
              </a:spcAft>
              <a:buSzPts val="1400"/>
              <a:buChar char="■"/>
              <a:defRPr/>
            </a:lvl3pPr>
            <a:lvl4pPr indent="-317500" lvl="3" marL="1828800" rtl="0" algn="l">
              <a:lnSpc>
                <a:spcPct val="100000"/>
              </a:lnSpc>
              <a:spcBef>
                <a:spcPts val="1600"/>
              </a:spcBef>
              <a:spcAft>
                <a:spcPts val="0"/>
              </a:spcAft>
              <a:buSzPts val="1400"/>
              <a:buChar char="●"/>
              <a:defRPr/>
            </a:lvl4pPr>
            <a:lvl5pPr indent="-317500" lvl="4" marL="2286000" rtl="0" algn="l">
              <a:lnSpc>
                <a:spcPct val="100000"/>
              </a:lnSpc>
              <a:spcBef>
                <a:spcPts val="1600"/>
              </a:spcBef>
              <a:spcAft>
                <a:spcPts val="0"/>
              </a:spcAft>
              <a:buSzPts val="1400"/>
              <a:buChar char="○"/>
              <a:defRPr/>
            </a:lvl5pPr>
            <a:lvl6pPr indent="-317500" lvl="5" marL="2743200" rtl="0" algn="l">
              <a:lnSpc>
                <a:spcPct val="100000"/>
              </a:lnSpc>
              <a:spcBef>
                <a:spcPts val="1600"/>
              </a:spcBef>
              <a:spcAft>
                <a:spcPts val="0"/>
              </a:spcAft>
              <a:buSzPts val="1400"/>
              <a:buChar char="■"/>
              <a:defRPr/>
            </a:lvl6pPr>
            <a:lvl7pPr indent="-317500" lvl="6" marL="3200400" rtl="0" algn="l">
              <a:lnSpc>
                <a:spcPct val="100000"/>
              </a:lnSpc>
              <a:spcBef>
                <a:spcPts val="1600"/>
              </a:spcBef>
              <a:spcAft>
                <a:spcPts val="0"/>
              </a:spcAft>
              <a:buSzPts val="1400"/>
              <a:buChar char="●"/>
              <a:defRPr/>
            </a:lvl7pPr>
            <a:lvl8pPr indent="-317500" lvl="7" marL="3657600" rtl="0" algn="l">
              <a:lnSpc>
                <a:spcPct val="100000"/>
              </a:lnSpc>
              <a:spcBef>
                <a:spcPts val="1600"/>
              </a:spcBef>
              <a:spcAft>
                <a:spcPts val="0"/>
              </a:spcAft>
              <a:buSzPts val="1400"/>
              <a:buChar char="○"/>
              <a:defRPr/>
            </a:lvl8pPr>
            <a:lvl9pPr indent="-317500" lvl="8" marL="4114800" rtl="0" algn="l">
              <a:lnSpc>
                <a:spcPct val="100000"/>
              </a:lnSpc>
              <a:spcBef>
                <a:spcPts val="1600"/>
              </a:spcBef>
              <a:spcAft>
                <a:spcPts val="1600"/>
              </a:spcAft>
              <a:buSzPts val="1400"/>
              <a:buChar char="■"/>
              <a:defRPr/>
            </a:lvl9pPr>
          </a:lstStyle>
          <a:p/>
        </p:txBody>
      </p:sp>
      <p:sp>
        <p:nvSpPr>
          <p:cNvPr id="138" name="Google Shape;138;g1406886b66f_0_1357"/>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139" name="Google Shape;139;g1406886b66f_0_1357"/>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140" name="Google Shape;140;g1406886b66f_0_1357"/>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lvl1pPr indent="0" lvl="0"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MY"/>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13" name="Shape 13"/>
        <p:cNvGrpSpPr/>
        <p:nvPr/>
      </p:nvGrpSpPr>
      <p:grpSpPr>
        <a:xfrm>
          <a:off x="0" y="0"/>
          <a:ext cx="0" cy="0"/>
          <a:chOff x="0" y="0"/>
          <a:chExt cx="0" cy="0"/>
        </a:xfrm>
      </p:grpSpPr>
      <p:sp>
        <p:nvSpPr>
          <p:cNvPr id="14" name="Google Shape;14;p37"/>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800"/>
              <a:buFont typeface="Berkshire Swash"/>
              <a:buNone/>
              <a:defRPr b="1" sz="2800"/>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p:txBody>
      </p:sp>
      <p:sp>
        <p:nvSpPr>
          <p:cNvPr id="15" name="Google Shape;15;p37"/>
          <p:cNvSpPr txBox="1"/>
          <p:nvPr>
            <p:ph idx="1" type="subTitle"/>
          </p:nvPr>
        </p:nvSpPr>
        <p:spPr>
          <a:xfrm>
            <a:off x="713213" y="1709220"/>
            <a:ext cx="2196000" cy="459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16" name="Google Shape;16;p37"/>
          <p:cNvSpPr txBox="1"/>
          <p:nvPr>
            <p:ph idx="2" type="title"/>
          </p:nvPr>
        </p:nvSpPr>
        <p:spPr>
          <a:xfrm>
            <a:off x="713213" y="1294513"/>
            <a:ext cx="824100" cy="5232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None/>
              <a:defRPr b="1" sz="2400">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7" name="Google Shape;17;p37"/>
          <p:cNvSpPr txBox="1"/>
          <p:nvPr>
            <p:ph idx="3" type="subTitle"/>
          </p:nvPr>
        </p:nvSpPr>
        <p:spPr>
          <a:xfrm>
            <a:off x="713213" y="2078613"/>
            <a:ext cx="2196000" cy="66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18" name="Google Shape;18;p37"/>
          <p:cNvSpPr txBox="1"/>
          <p:nvPr>
            <p:ph idx="4" type="subTitle"/>
          </p:nvPr>
        </p:nvSpPr>
        <p:spPr>
          <a:xfrm>
            <a:off x="3030913" y="1709220"/>
            <a:ext cx="2196000" cy="459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19" name="Google Shape;19;p37"/>
          <p:cNvSpPr txBox="1"/>
          <p:nvPr>
            <p:ph idx="5" type="title"/>
          </p:nvPr>
        </p:nvSpPr>
        <p:spPr>
          <a:xfrm>
            <a:off x="3030913" y="1294513"/>
            <a:ext cx="824100" cy="5232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None/>
              <a:defRPr b="1" sz="2400">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 name="Google Shape;20;p37"/>
          <p:cNvSpPr txBox="1"/>
          <p:nvPr>
            <p:ph idx="6" type="subTitle"/>
          </p:nvPr>
        </p:nvSpPr>
        <p:spPr>
          <a:xfrm>
            <a:off x="3030913" y="2078613"/>
            <a:ext cx="2196000" cy="66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21" name="Google Shape;21;p37"/>
          <p:cNvSpPr txBox="1"/>
          <p:nvPr>
            <p:ph idx="7" type="subTitle"/>
          </p:nvPr>
        </p:nvSpPr>
        <p:spPr>
          <a:xfrm>
            <a:off x="713213" y="3303710"/>
            <a:ext cx="2196000" cy="459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22" name="Google Shape;22;p37"/>
          <p:cNvSpPr txBox="1"/>
          <p:nvPr>
            <p:ph idx="8" type="title"/>
          </p:nvPr>
        </p:nvSpPr>
        <p:spPr>
          <a:xfrm>
            <a:off x="713213" y="2889000"/>
            <a:ext cx="824100" cy="5232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None/>
              <a:defRPr b="1" sz="2400">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3" name="Google Shape;23;p37"/>
          <p:cNvSpPr txBox="1"/>
          <p:nvPr>
            <p:ph idx="9" type="subTitle"/>
          </p:nvPr>
        </p:nvSpPr>
        <p:spPr>
          <a:xfrm>
            <a:off x="713213" y="3673107"/>
            <a:ext cx="2196000" cy="66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24" name="Google Shape;24;p37"/>
          <p:cNvSpPr txBox="1"/>
          <p:nvPr>
            <p:ph idx="13" type="subTitle"/>
          </p:nvPr>
        </p:nvSpPr>
        <p:spPr>
          <a:xfrm>
            <a:off x="3030913" y="3303710"/>
            <a:ext cx="2196000" cy="459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25" name="Google Shape;25;p37"/>
          <p:cNvSpPr txBox="1"/>
          <p:nvPr>
            <p:ph idx="14" type="title"/>
          </p:nvPr>
        </p:nvSpPr>
        <p:spPr>
          <a:xfrm>
            <a:off x="3030913" y="2889000"/>
            <a:ext cx="824100" cy="5232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None/>
              <a:defRPr b="1" sz="2400">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6" name="Google Shape;26;p37"/>
          <p:cNvSpPr txBox="1"/>
          <p:nvPr>
            <p:ph idx="15" type="subTitle"/>
          </p:nvPr>
        </p:nvSpPr>
        <p:spPr>
          <a:xfrm>
            <a:off x="3030913" y="3673107"/>
            <a:ext cx="2196000" cy="66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1">
    <p:spTree>
      <p:nvGrpSpPr>
        <p:cNvPr id="141" name="Shape 141"/>
        <p:cNvGrpSpPr/>
        <p:nvPr/>
      </p:nvGrpSpPr>
      <p:grpSpPr>
        <a:xfrm>
          <a:off x="0" y="0"/>
          <a:ext cx="0" cy="0"/>
          <a:chOff x="0" y="0"/>
          <a:chExt cx="0" cy="0"/>
        </a:xfrm>
      </p:grpSpPr>
      <p:sp>
        <p:nvSpPr>
          <p:cNvPr id="142" name="Google Shape;142;g1406886b66f_0_1363"/>
          <p:cNvSpPr txBox="1"/>
          <p:nvPr>
            <p:ph type="title"/>
          </p:nvPr>
        </p:nvSpPr>
        <p:spPr>
          <a:xfrm>
            <a:off x="1312500" y="548650"/>
            <a:ext cx="6519000" cy="11796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7200"/>
            </a:lvl1pPr>
            <a:lvl2pPr lvl="1" rtl="0" algn="l">
              <a:lnSpc>
                <a:spcPct val="100000"/>
              </a:lnSpc>
              <a:spcBef>
                <a:spcPts val="0"/>
              </a:spcBef>
              <a:spcAft>
                <a:spcPts val="0"/>
              </a:spcAft>
              <a:buSzPts val="2800"/>
              <a:buNone/>
              <a:defRPr/>
            </a:lvl2pPr>
            <a:lvl3pPr lvl="2" rtl="0" algn="l">
              <a:lnSpc>
                <a:spcPct val="100000"/>
              </a:lnSpc>
              <a:spcBef>
                <a:spcPts val="0"/>
              </a:spcBef>
              <a:spcAft>
                <a:spcPts val="0"/>
              </a:spcAft>
              <a:buSzPts val="2800"/>
              <a:buNone/>
              <a:defRPr/>
            </a:lvl3pPr>
            <a:lvl4pPr lvl="3" rtl="0" algn="l">
              <a:lnSpc>
                <a:spcPct val="100000"/>
              </a:lnSpc>
              <a:spcBef>
                <a:spcPts val="0"/>
              </a:spcBef>
              <a:spcAft>
                <a:spcPts val="0"/>
              </a:spcAft>
              <a:buSzPts val="2800"/>
              <a:buNone/>
              <a:defRPr/>
            </a:lvl4pPr>
            <a:lvl5pPr lvl="4" rtl="0" algn="l">
              <a:lnSpc>
                <a:spcPct val="100000"/>
              </a:lnSpc>
              <a:spcBef>
                <a:spcPts val="0"/>
              </a:spcBef>
              <a:spcAft>
                <a:spcPts val="0"/>
              </a:spcAft>
              <a:buSzPts val="2800"/>
              <a:buNone/>
              <a:defRPr/>
            </a:lvl5pPr>
            <a:lvl6pPr lvl="5" rtl="0" algn="l">
              <a:lnSpc>
                <a:spcPct val="100000"/>
              </a:lnSpc>
              <a:spcBef>
                <a:spcPts val="0"/>
              </a:spcBef>
              <a:spcAft>
                <a:spcPts val="0"/>
              </a:spcAft>
              <a:buSzPts val="2800"/>
              <a:buNone/>
              <a:defRPr/>
            </a:lvl6pPr>
            <a:lvl7pPr lvl="6" rtl="0" algn="l">
              <a:lnSpc>
                <a:spcPct val="100000"/>
              </a:lnSpc>
              <a:spcBef>
                <a:spcPts val="0"/>
              </a:spcBef>
              <a:spcAft>
                <a:spcPts val="0"/>
              </a:spcAft>
              <a:buSzPts val="2800"/>
              <a:buNone/>
              <a:defRPr/>
            </a:lvl7pPr>
            <a:lvl8pPr lvl="7" rtl="0" algn="l">
              <a:lnSpc>
                <a:spcPct val="100000"/>
              </a:lnSpc>
              <a:spcBef>
                <a:spcPts val="0"/>
              </a:spcBef>
              <a:spcAft>
                <a:spcPts val="0"/>
              </a:spcAft>
              <a:buSzPts val="2800"/>
              <a:buNone/>
              <a:defRPr/>
            </a:lvl8pPr>
            <a:lvl9pPr lvl="8" rtl="0" algn="l">
              <a:lnSpc>
                <a:spcPct val="100000"/>
              </a:lnSpc>
              <a:spcBef>
                <a:spcPts val="0"/>
              </a:spcBef>
              <a:spcAft>
                <a:spcPts val="0"/>
              </a:spcAft>
              <a:buSzPts val="2800"/>
              <a:buNone/>
              <a:defRPr/>
            </a:lvl9pPr>
          </a:lstStyle>
          <a:p/>
        </p:txBody>
      </p:sp>
      <p:sp>
        <p:nvSpPr>
          <p:cNvPr id="143" name="Google Shape;143;g1406886b66f_0_1363"/>
          <p:cNvSpPr txBox="1"/>
          <p:nvPr/>
        </p:nvSpPr>
        <p:spPr>
          <a:xfrm>
            <a:off x="2820650" y="3354900"/>
            <a:ext cx="3503100" cy="906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MY" sz="1200" u="none" cap="none" strike="noStrike">
                <a:solidFill>
                  <a:schemeClr val="lt2"/>
                </a:solidFill>
                <a:latin typeface="Livvic"/>
                <a:ea typeface="Livvic"/>
                <a:cs typeface="Livvic"/>
                <a:sym typeface="Livvic"/>
              </a:rPr>
              <a:t>CREDITS:</a:t>
            </a:r>
            <a:endParaRPr b="0" i="0" sz="12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200"/>
              <a:buFont typeface="Arial"/>
              <a:buNone/>
            </a:pPr>
            <a:r>
              <a:rPr b="0" i="0" lang="en-MY" sz="1200" u="none" cap="none" strike="noStrike">
                <a:solidFill>
                  <a:schemeClr val="lt2"/>
                </a:solidFill>
                <a:latin typeface="Livvic"/>
                <a:ea typeface="Livvic"/>
                <a:cs typeface="Livvic"/>
                <a:sym typeface="Livvic"/>
              </a:rPr>
              <a:t>This presentation template was created by </a:t>
            </a:r>
            <a:r>
              <a:rPr b="0" i="0" lang="en-MY" sz="1200" u="none" cap="none" strike="noStrike">
                <a:solidFill>
                  <a:schemeClr val="lt2"/>
                </a:solidFill>
                <a:uFill>
                  <a:noFill/>
                </a:uFill>
                <a:latin typeface="Livvic"/>
                <a:ea typeface="Livvic"/>
                <a:cs typeface="Livvic"/>
                <a:sym typeface="Livvic"/>
                <a:hlinkClick r:id="rId2">
                  <a:extLst>
                    <a:ext uri="{A12FA001-AC4F-418D-AE19-62706E023703}">
                      <ahyp:hlinkClr val="tx"/>
                    </a:ext>
                  </a:extLst>
                </a:hlinkClick>
              </a:rPr>
              <a:t>Slidesgo</a:t>
            </a:r>
            <a:r>
              <a:rPr b="0" i="0" lang="en-MY" sz="1200" u="none" cap="none" strike="noStrike">
                <a:solidFill>
                  <a:schemeClr val="lt2"/>
                </a:solidFill>
                <a:latin typeface="Livvic"/>
                <a:ea typeface="Livvic"/>
                <a:cs typeface="Livvic"/>
                <a:sym typeface="Livvic"/>
              </a:rPr>
              <a:t>, including icons by </a:t>
            </a:r>
            <a:r>
              <a:rPr b="0" i="0" lang="en-MY" sz="1200" u="none" cap="none" strike="noStrike">
                <a:solidFill>
                  <a:schemeClr val="lt2"/>
                </a:solidFill>
                <a:uFill>
                  <a:noFill/>
                </a:uFill>
                <a:latin typeface="Livvic"/>
                <a:ea typeface="Livvic"/>
                <a:cs typeface="Livvic"/>
                <a:sym typeface="Livvic"/>
                <a:hlinkClick r:id="rId3">
                  <a:extLst>
                    <a:ext uri="{A12FA001-AC4F-418D-AE19-62706E023703}">
                      <ahyp:hlinkClr val="tx"/>
                    </a:ext>
                  </a:extLst>
                </a:hlinkClick>
              </a:rPr>
              <a:t>Flaticon</a:t>
            </a:r>
            <a:r>
              <a:rPr b="0" i="0" lang="en-MY" sz="1200" u="none" cap="none" strike="noStrike">
                <a:solidFill>
                  <a:schemeClr val="lt2"/>
                </a:solidFill>
                <a:latin typeface="Livvic"/>
                <a:ea typeface="Livvic"/>
                <a:cs typeface="Livvic"/>
                <a:sym typeface="Livvic"/>
              </a:rPr>
              <a:t>, infographics &amp; images by </a:t>
            </a:r>
            <a:r>
              <a:rPr b="0" i="0" lang="en-MY" sz="1200" u="none" cap="none" strike="noStrike">
                <a:solidFill>
                  <a:schemeClr val="lt2"/>
                </a:solidFill>
                <a:uFill>
                  <a:noFill/>
                </a:uFill>
                <a:latin typeface="Livvic"/>
                <a:ea typeface="Livvic"/>
                <a:cs typeface="Livvic"/>
                <a:sym typeface="Livvic"/>
                <a:hlinkClick r:id="rId4">
                  <a:extLst>
                    <a:ext uri="{A12FA001-AC4F-418D-AE19-62706E023703}">
                      <ahyp:hlinkClr val="tx"/>
                    </a:ext>
                  </a:extLst>
                </a:hlinkClick>
              </a:rPr>
              <a:t>Freepik</a:t>
            </a:r>
            <a:r>
              <a:rPr b="0" i="0" lang="en-MY" sz="1200" u="none" cap="none" strike="noStrike">
                <a:solidFill>
                  <a:schemeClr val="lt2"/>
                </a:solidFill>
                <a:latin typeface="Livvic"/>
                <a:ea typeface="Livvic"/>
                <a:cs typeface="Livvic"/>
                <a:sym typeface="Livvic"/>
              </a:rPr>
              <a:t> </a:t>
            </a:r>
            <a:endParaRPr b="0" i="0" sz="1200" u="none" cap="none" strike="noStrike">
              <a:solidFill>
                <a:schemeClr val="lt2"/>
              </a:solidFill>
              <a:latin typeface="Livvic"/>
              <a:ea typeface="Livvic"/>
              <a:cs typeface="Livvic"/>
              <a:sym typeface="Livvic"/>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7" name="Shape 27"/>
        <p:cNvGrpSpPr/>
        <p:nvPr/>
      </p:nvGrpSpPr>
      <p:grpSpPr>
        <a:xfrm>
          <a:off x="0" y="0"/>
          <a:ext cx="0" cy="0"/>
          <a:chOff x="0" y="0"/>
          <a:chExt cx="0" cy="0"/>
        </a:xfrm>
      </p:grpSpPr>
      <p:sp>
        <p:nvSpPr>
          <p:cNvPr id="28" name="Google Shape;28;p38"/>
          <p:cNvSpPr txBox="1"/>
          <p:nvPr>
            <p:ph type="title"/>
          </p:nvPr>
        </p:nvSpPr>
        <p:spPr>
          <a:xfrm>
            <a:off x="4572000" y="2671658"/>
            <a:ext cx="3792900" cy="6258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600"/>
              <a:buNone/>
              <a:defRPr sz="4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9" name="Google Shape;29;p38"/>
          <p:cNvSpPr txBox="1"/>
          <p:nvPr>
            <p:ph idx="2" type="title"/>
          </p:nvPr>
        </p:nvSpPr>
        <p:spPr>
          <a:xfrm>
            <a:off x="4572000" y="1329738"/>
            <a:ext cx="3792900" cy="11730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Clr>
                <a:schemeClr val="lt2"/>
              </a:buClr>
              <a:buSzPts val="12000"/>
              <a:buNone/>
              <a:defRPr sz="12000">
                <a:solidFill>
                  <a:schemeClr val="accent2"/>
                </a:solidFill>
              </a:defRPr>
            </a:lvl1pPr>
            <a:lvl2pPr lvl="1" algn="ctr">
              <a:lnSpc>
                <a:spcPct val="100000"/>
              </a:lnSpc>
              <a:spcBef>
                <a:spcPts val="0"/>
              </a:spcBef>
              <a:spcAft>
                <a:spcPts val="0"/>
              </a:spcAft>
              <a:buClr>
                <a:schemeClr val="lt2"/>
              </a:buClr>
              <a:buSzPts val="12000"/>
              <a:buNone/>
              <a:defRPr sz="12000">
                <a:solidFill>
                  <a:schemeClr val="lt2"/>
                </a:solidFill>
              </a:defRPr>
            </a:lvl2pPr>
            <a:lvl3pPr lvl="2" algn="ctr">
              <a:lnSpc>
                <a:spcPct val="100000"/>
              </a:lnSpc>
              <a:spcBef>
                <a:spcPts val="0"/>
              </a:spcBef>
              <a:spcAft>
                <a:spcPts val="0"/>
              </a:spcAft>
              <a:buClr>
                <a:schemeClr val="lt2"/>
              </a:buClr>
              <a:buSzPts val="12000"/>
              <a:buNone/>
              <a:defRPr sz="12000">
                <a:solidFill>
                  <a:schemeClr val="lt2"/>
                </a:solidFill>
              </a:defRPr>
            </a:lvl3pPr>
            <a:lvl4pPr lvl="3" algn="ctr">
              <a:lnSpc>
                <a:spcPct val="100000"/>
              </a:lnSpc>
              <a:spcBef>
                <a:spcPts val="0"/>
              </a:spcBef>
              <a:spcAft>
                <a:spcPts val="0"/>
              </a:spcAft>
              <a:buClr>
                <a:schemeClr val="lt2"/>
              </a:buClr>
              <a:buSzPts val="12000"/>
              <a:buNone/>
              <a:defRPr sz="12000">
                <a:solidFill>
                  <a:schemeClr val="lt2"/>
                </a:solidFill>
              </a:defRPr>
            </a:lvl4pPr>
            <a:lvl5pPr lvl="4" algn="ctr">
              <a:lnSpc>
                <a:spcPct val="100000"/>
              </a:lnSpc>
              <a:spcBef>
                <a:spcPts val="0"/>
              </a:spcBef>
              <a:spcAft>
                <a:spcPts val="0"/>
              </a:spcAft>
              <a:buClr>
                <a:schemeClr val="lt2"/>
              </a:buClr>
              <a:buSzPts val="12000"/>
              <a:buNone/>
              <a:defRPr sz="12000">
                <a:solidFill>
                  <a:schemeClr val="lt2"/>
                </a:solidFill>
              </a:defRPr>
            </a:lvl5pPr>
            <a:lvl6pPr lvl="5" algn="ctr">
              <a:lnSpc>
                <a:spcPct val="100000"/>
              </a:lnSpc>
              <a:spcBef>
                <a:spcPts val="0"/>
              </a:spcBef>
              <a:spcAft>
                <a:spcPts val="0"/>
              </a:spcAft>
              <a:buClr>
                <a:schemeClr val="lt2"/>
              </a:buClr>
              <a:buSzPts val="12000"/>
              <a:buNone/>
              <a:defRPr sz="12000">
                <a:solidFill>
                  <a:schemeClr val="lt2"/>
                </a:solidFill>
              </a:defRPr>
            </a:lvl6pPr>
            <a:lvl7pPr lvl="6" algn="ctr">
              <a:lnSpc>
                <a:spcPct val="100000"/>
              </a:lnSpc>
              <a:spcBef>
                <a:spcPts val="0"/>
              </a:spcBef>
              <a:spcAft>
                <a:spcPts val="0"/>
              </a:spcAft>
              <a:buClr>
                <a:schemeClr val="lt2"/>
              </a:buClr>
              <a:buSzPts val="12000"/>
              <a:buNone/>
              <a:defRPr sz="12000">
                <a:solidFill>
                  <a:schemeClr val="lt2"/>
                </a:solidFill>
              </a:defRPr>
            </a:lvl7pPr>
            <a:lvl8pPr lvl="7" algn="ctr">
              <a:lnSpc>
                <a:spcPct val="100000"/>
              </a:lnSpc>
              <a:spcBef>
                <a:spcPts val="0"/>
              </a:spcBef>
              <a:spcAft>
                <a:spcPts val="0"/>
              </a:spcAft>
              <a:buClr>
                <a:schemeClr val="lt2"/>
              </a:buClr>
              <a:buSzPts val="12000"/>
              <a:buNone/>
              <a:defRPr sz="12000">
                <a:solidFill>
                  <a:schemeClr val="lt2"/>
                </a:solidFill>
              </a:defRPr>
            </a:lvl8pPr>
            <a:lvl9pPr lvl="8" algn="ctr">
              <a:lnSpc>
                <a:spcPct val="100000"/>
              </a:lnSpc>
              <a:spcBef>
                <a:spcPts val="0"/>
              </a:spcBef>
              <a:spcAft>
                <a:spcPts val="0"/>
              </a:spcAft>
              <a:buClr>
                <a:schemeClr val="lt2"/>
              </a:buClr>
              <a:buSzPts val="12000"/>
              <a:buNone/>
              <a:defRPr sz="12000">
                <a:solidFill>
                  <a:schemeClr val="lt2"/>
                </a:solidFill>
              </a:defRPr>
            </a:lvl9pPr>
          </a:lstStyle>
          <a:p/>
        </p:txBody>
      </p:sp>
      <p:sp>
        <p:nvSpPr>
          <p:cNvPr id="30" name="Google Shape;30;p38"/>
          <p:cNvSpPr txBox="1"/>
          <p:nvPr>
            <p:ph idx="1" type="subTitle"/>
          </p:nvPr>
        </p:nvSpPr>
        <p:spPr>
          <a:xfrm>
            <a:off x="4572000" y="3297463"/>
            <a:ext cx="3792900" cy="5163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31" name="Shape 31"/>
        <p:cNvGrpSpPr/>
        <p:nvPr/>
      </p:nvGrpSpPr>
      <p:grpSpPr>
        <a:xfrm>
          <a:off x="0" y="0"/>
          <a:ext cx="0" cy="0"/>
          <a:chOff x="0" y="0"/>
          <a:chExt cx="0" cy="0"/>
        </a:xfrm>
      </p:grpSpPr>
      <p:sp>
        <p:nvSpPr>
          <p:cNvPr id="32" name="Google Shape;32;p39"/>
          <p:cNvSpPr txBox="1"/>
          <p:nvPr>
            <p:ph type="title"/>
          </p:nvPr>
        </p:nvSpPr>
        <p:spPr>
          <a:xfrm>
            <a:off x="713225" y="1733075"/>
            <a:ext cx="3154200" cy="611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 name="Google Shape;33;p39"/>
          <p:cNvSpPr txBox="1"/>
          <p:nvPr>
            <p:ph idx="1" type="subTitle"/>
          </p:nvPr>
        </p:nvSpPr>
        <p:spPr>
          <a:xfrm>
            <a:off x="713225" y="2344625"/>
            <a:ext cx="3154200" cy="1052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4" name="Shape 34"/>
        <p:cNvGrpSpPr/>
        <p:nvPr/>
      </p:nvGrpSpPr>
      <p:grpSpPr>
        <a:xfrm>
          <a:off x="0" y="0"/>
          <a:ext cx="0" cy="0"/>
          <a:chOff x="0" y="0"/>
          <a:chExt cx="0" cy="0"/>
        </a:xfrm>
      </p:grpSpPr>
      <p:sp>
        <p:nvSpPr>
          <p:cNvPr id="35" name="Google Shape;35;p40"/>
          <p:cNvSpPr txBox="1"/>
          <p:nvPr>
            <p:ph type="title"/>
          </p:nvPr>
        </p:nvSpPr>
        <p:spPr>
          <a:xfrm>
            <a:off x="3933675" y="1576975"/>
            <a:ext cx="4275900" cy="9948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 name="Google Shape;36;p40"/>
          <p:cNvSpPr txBox="1"/>
          <p:nvPr>
            <p:ph idx="1" type="subTitle"/>
          </p:nvPr>
        </p:nvSpPr>
        <p:spPr>
          <a:xfrm>
            <a:off x="3933675" y="2688675"/>
            <a:ext cx="4275900" cy="8424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37" name="Shape 37"/>
        <p:cNvGrpSpPr/>
        <p:nvPr/>
      </p:nvGrpSpPr>
      <p:grpSpPr>
        <a:xfrm>
          <a:off x="0" y="0"/>
          <a:ext cx="0" cy="0"/>
          <a:chOff x="0" y="0"/>
          <a:chExt cx="0" cy="0"/>
        </a:xfrm>
      </p:grpSpPr>
      <p:sp>
        <p:nvSpPr>
          <p:cNvPr id="38" name="Google Shape;38;p41"/>
          <p:cNvSpPr txBox="1"/>
          <p:nvPr>
            <p:ph type="title"/>
          </p:nvPr>
        </p:nvSpPr>
        <p:spPr>
          <a:xfrm>
            <a:off x="713225" y="445025"/>
            <a:ext cx="76992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
        <p:nvSpPr>
          <p:cNvPr id="39" name="Google Shape;39;p41"/>
          <p:cNvSpPr txBox="1"/>
          <p:nvPr>
            <p:ph idx="1" type="subTitle"/>
          </p:nvPr>
        </p:nvSpPr>
        <p:spPr>
          <a:xfrm>
            <a:off x="647838" y="1594625"/>
            <a:ext cx="1604400" cy="880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800"/>
              <a:buFont typeface="Merriweather"/>
              <a:buNone/>
              <a:defRPr b="1" sz="1800">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40" name="Google Shape;40;p41"/>
          <p:cNvSpPr txBox="1"/>
          <p:nvPr>
            <p:ph idx="2" type="subTitle"/>
          </p:nvPr>
        </p:nvSpPr>
        <p:spPr>
          <a:xfrm>
            <a:off x="7186288" y="3266625"/>
            <a:ext cx="1604400" cy="880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800"/>
              <a:buFont typeface="Merriweather"/>
              <a:buNone/>
              <a:defRPr b="1" sz="1800">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41" name="Google Shape;41;p41"/>
          <p:cNvSpPr txBox="1"/>
          <p:nvPr>
            <p:ph idx="3" type="subTitle"/>
          </p:nvPr>
        </p:nvSpPr>
        <p:spPr>
          <a:xfrm>
            <a:off x="2440463" y="1594625"/>
            <a:ext cx="4035900" cy="880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42" name="Google Shape;42;p41"/>
          <p:cNvSpPr txBox="1"/>
          <p:nvPr>
            <p:ph idx="4" type="subTitle"/>
          </p:nvPr>
        </p:nvSpPr>
        <p:spPr>
          <a:xfrm>
            <a:off x="2948588" y="3266625"/>
            <a:ext cx="4035900" cy="880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3" name="Shape 43"/>
        <p:cNvGrpSpPr/>
        <p:nvPr/>
      </p:nvGrpSpPr>
      <p:grpSpPr>
        <a:xfrm>
          <a:off x="0" y="0"/>
          <a:ext cx="0" cy="0"/>
          <a:chOff x="0" y="0"/>
          <a:chExt cx="0" cy="0"/>
        </a:xfrm>
      </p:grpSpPr>
      <p:sp>
        <p:nvSpPr>
          <p:cNvPr id="44" name="Google Shape;44;p42"/>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5" name="Google Shape;45;p42"/>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292100" lvl="0" marL="457200" algn="l">
              <a:lnSpc>
                <a:spcPct val="100000"/>
              </a:lnSpc>
              <a:spcBef>
                <a:spcPts val="0"/>
              </a:spcBef>
              <a:spcAft>
                <a:spcPts val="0"/>
              </a:spcAft>
              <a:buClr>
                <a:schemeClr val="accent3"/>
              </a:buClr>
              <a:buSzPts val="1000"/>
              <a:buFont typeface="Roboto"/>
              <a:buAutoNum type="arabicPeriod"/>
              <a:defRPr sz="1200"/>
            </a:lvl1pPr>
            <a:lvl2pPr indent="-292100" lvl="1" marL="914400" algn="l">
              <a:lnSpc>
                <a:spcPct val="100000"/>
              </a:lnSpc>
              <a:spcBef>
                <a:spcPts val="0"/>
              </a:spcBef>
              <a:spcAft>
                <a:spcPts val="0"/>
              </a:spcAft>
              <a:buClr>
                <a:srgbClr val="1A3F61"/>
              </a:buClr>
              <a:buSzPts val="1000"/>
              <a:buFont typeface="Arial"/>
              <a:buAutoNum type="alphaLcPeriod"/>
              <a:defRPr/>
            </a:lvl2pPr>
            <a:lvl3pPr indent="-292100" lvl="2" marL="1371600" algn="l">
              <a:lnSpc>
                <a:spcPct val="100000"/>
              </a:lnSpc>
              <a:spcBef>
                <a:spcPts val="1600"/>
              </a:spcBef>
              <a:spcAft>
                <a:spcPts val="0"/>
              </a:spcAft>
              <a:buClr>
                <a:srgbClr val="1A3F61"/>
              </a:buClr>
              <a:buSzPts val="1000"/>
              <a:buFont typeface="Arial"/>
              <a:buAutoNum type="romanLcPeriod"/>
              <a:defRPr/>
            </a:lvl3pPr>
            <a:lvl4pPr indent="-292100" lvl="3" marL="1828800" algn="l">
              <a:lnSpc>
                <a:spcPct val="100000"/>
              </a:lnSpc>
              <a:spcBef>
                <a:spcPts val="1600"/>
              </a:spcBef>
              <a:spcAft>
                <a:spcPts val="0"/>
              </a:spcAft>
              <a:buClr>
                <a:srgbClr val="1A3F61"/>
              </a:buClr>
              <a:buSzPts val="1000"/>
              <a:buFont typeface="Arial"/>
              <a:buAutoNum type="arabicPeriod"/>
              <a:defRPr/>
            </a:lvl4pPr>
            <a:lvl5pPr indent="-292100" lvl="4" marL="2286000" algn="l">
              <a:lnSpc>
                <a:spcPct val="100000"/>
              </a:lnSpc>
              <a:spcBef>
                <a:spcPts val="1600"/>
              </a:spcBef>
              <a:spcAft>
                <a:spcPts val="0"/>
              </a:spcAft>
              <a:buClr>
                <a:srgbClr val="1A3F61"/>
              </a:buClr>
              <a:buSzPts val="1000"/>
              <a:buFont typeface="Arial"/>
              <a:buAutoNum type="alphaLcPeriod"/>
              <a:defRPr/>
            </a:lvl5pPr>
            <a:lvl6pPr indent="-292100" lvl="5" marL="2743200" algn="l">
              <a:lnSpc>
                <a:spcPct val="100000"/>
              </a:lnSpc>
              <a:spcBef>
                <a:spcPts val="1600"/>
              </a:spcBef>
              <a:spcAft>
                <a:spcPts val="0"/>
              </a:spcAft>
              <a:buClr>
                <a:srgbClr val="1A3F61"/>
              </a:buClr>
              <a:buSzPts val="1000"/>
              <a:buFont typeface="Arial"/>
              <a:buAutoNum type="romanLcPeriod"/>
              <a:defRPr/>
            </a:lvl6pPr>
            <a:lvl7pPr indent="-292100" lvl="6" marL="3200400" algn="l">
              <a:lnSpc>
                <a:spcPct val="100000"/>
              </a:lnSpc>
              <a:spcBef>
                <a:spcPts val="1600"/>
              </a:spcBef>
              <a:spcAft>
                <a:spcPts val="0"/>
              </a:spcAft>
              <a:buClr>
                <a:srgbClr val="1A3F61"/>
              </a:buClr>
              <a:buSzPts val="1000"/>
              <a:buFont typeface="Arial"/>
              <a:buAutoNum type="arabicPeriod"/>
              <a:defRPr/>
            </a:lvl7pPr>
            <a:lvl8pPr indent="-292100" lvl="7" marL="3657600" algn="l">
              <a:lnSpc>
                <a:spcPct val="100000"/>
              </a:lnSpc>
              <a:spcBef>
                <a:spcPts val="1600"/>
              </a:spcBef>
              <a:spcAft>
                <a:spcPts val="0"/>
              </a:spcAft>
              <a:buClr>
                <a:srgbClr val="1A3F61"/>
              </a:buClr>
              <a:buSzPts val="1000"/>
              <a:buFont typeface="Arial"/>
              <a:buAutoNum type="alphaLcPeriod"/>
              <a:defRPr/>
            </a:lvl8pPr>
            <a:lvl9pPr indent="-292100" lvl="8" marL="4114800" algn="l">
              <a:lnSpc>
                <a:spcPct val="100000"/>
              </a:lnSpc>
              <a:spcBef>
                <a:spcPts val="1600"/>
              </a:spcBef>
              <a:spcAft>
                <a:spcPts val="1600"/>
              </a:spcAft>
              <a:buClr>
                <a:srgbClr val="1A3F61"/>
              </a:buClr>
              <a:buSzPts val="1000"/>
              <a:buFont typeface="Arial"/>
              <a:buAutoNum type="romanLcPeriod"/>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
    <p:spTree>
      <p:nvGrpSpPr>
        <p:cNvPr id="46" name="Shape 46"/>
        <p:cNvGrpSpPr/>
        <p:nvPr/>
      </p:nvGrpSpPr>
      <p:grpSpPr>
        <a:xfrm>
          <a:off x="0" y="0"/>
          <a:ext cx="0" cy="0"/>
          <a:chOff x="0" y="0"/>
          <a:chExt cx="0" cy="0"/>
        </a:xfrm>
      </p:grpSpPr>
      <p:sp>
        <p:nvSpPr>
          <p:cNvPr id="47" name="Google Shape;47;p43"/>
          <p:cNvSpPr txBox="1"/>
          <p:nvPr>
            <p:ph type="title"/>
          </p:nvPr>
        </p:nvSpPr>
        <p:spPr>
          <a:xfrm>
            <a:off x="713225" y="2671646"/>
            <a:ext cx="3792900" cy="625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40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8" name="Google Shape;48;p43"/>
          <p:cNvSpPr txBox="1"/>
          <p:nvPr>
            <p:ph idx="2" type="title"/>
          </p:nvPr>
        </p:nvSpPr>
        <p:spPr>
          <a:xfrm>
            <a:off x="713225" y="1329725"/>
            <a:ext cx="3792900" cy="11730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12000"/>
              <a:buNone/>
              <a:defRPr sz="12000">
                <a:solidFill>
                  <a:schemeClr val="accent2"/>
                </a:solidFill>
              </a:defRPr>
            </a:lvl1pPr>
            <a:lvl2pPr lvl="1" algn="l">
              <a:lnSpc>
                <a:spcPct val="100000"/>
              </a:lnSpc>
              <a:spcBef>
                <a:spcPts val="0"/>
              </a:spcBef>
              <a:spcAft>
                <a:spcPts val="0"/>
              </a:spcAft>
              <a:buClr>
                <a:schemeClr val="lt2"/>
              </a:buClr>
              <a:buSzPts val="12000"/>
              <a:buNone/>
              <a:defRPr sz="12000">
                <a:solidFill>
                  <a:schemeClr val="lt2"/>
                </a:solidFill>
              </a:defRPr>
            </a:lvl2pPr>
            <a:lvl3pPr lvl="2" algn="l">
              <a:lnSpc>
                <a:spcPct val="100000"/>
              </a:lnSpc>
              <a:spcBef>
                <a:spcPts val="0"/>
              </a:spcBef>
              <a:spcAft>
                <a:spcPts val="0"/>
              </a:spcAft>
              <a:buClr>
                <a:schemeClr val="lt2"/>
              </a:buClr>
              <a:buSzPts val="12000"/>
              <a:buNone/>
              <a:defRPr sz="12000">
                <a:solidFill>
                  <a:schemeClr val="lt2"/>
                </a:solidFill>
              </a:defRPr>
            </a:lvl3pPr>
            <a:lvl4pPr lvl="3" algn="l">
              <a:lnSpc>
                <a:spcPct val="100000"/>
              </a:lnSpc>
              <a:spcBef>
                <a:spcPts val="0"/>
              </a:spcBef>
              <a:spcAft>
                <a:spcPts val="0"/>
              </a:spcAft>
              <a:buClr>
                <a:schemeClr val="lt2"/>
              </a:buClr>
              <a:buSzPts val="12000"/>
              <a:buNone/>
              <a:defRPr sz="12000">
                <a:solidFill>
                  <a:schemeClr val="lt2"/>
                </a:solidFill>
              </a:defRPr>
            </a:lvl4pPr>
            <a:lvl5pPr lvl="4" algn="l">
              <a:lnSpc>
                <a:spcPct val="100000"/>
              </a:lnSpc>
              <a:spcBef>
                <a:spcPts val="0"/>
              </a:spcBef>
              <a:spcAft>
                <a:spcPts val="0"/>
              </a:spcAft>
              <a:buClr>
                <a:schemeClr val="lt2"/>
              </a:buClr>
              <a:buSzPts val="12000"/>
              <a:buNone/>
              <a:defRPr sz="12000">
                <a:solidFill>
                  <a:schemeClr val="lt2"/>
                </a:solidFill>
              </a:defRPr>
            </a:lvl5pPr>
            <a:lvl6pPr lvl="5" algn="l">
              <a:lnSpc>
                <a:spcPct val="100000"/>
              </a:lnSpc>
              <a:spcBef>
                <a:spcPts val="0"/>
              </a:spcBef>
              <a:spcAft>
                <a:spcPts val="0"/>
              </a:spcAft>
              <a:buClr>
                <a:schemeClr val="lt2"/>
              </a:buClr>
              <a:buSzPts val="12000"/>
              <a:buNone/>
              <a:defRPr sz="12000">
                <a:solidFill>
                  <a:schemeClr val="lt2"/>
                </a:solidFill>
              </a:defRPr>
            </a:lvl6pPr>
            <a:lvl7pPr lvl="6" algn="l">
              <a:lnSpc>
                <a:spcPct val="100000"/>
              </a:lnSpc>
              <a:spcBef>
                <a:spcPts val="0"/>
              </a:spcBef>
              <a:spcAft>
                <a:spcPts val="0"/>
              </a:spcAft>
              <a:buClr>
                <a:schemeClr val="lt2"/>
              </a:buClr>
              <a:buSzPts val="12000"/>
              <a:buNone/>
              <a:defRPr sz="12000">
                <a:solidFill>
                  <a:schemeClr val="lt2"/>
                </a:solidFill>
              </a:defRPr>
            </a:lvl7pPr>
            <a:lvl8pPr lvl="7" algn="l">
              <a:lnSpc>
                <a:spcPct val="100000"/>
              </a:lnSpc>
              <a:spcBef>
                <a:spcPts val="0"/>
              </a:spcBef>
              <a:spcAft>
                <a:spcPts val="0"/>
              </a:spcAft>
              <a:buClr>
                <a:schemeClr val="lt2"/>
              </a:buClr>
              <a:buSzPts val="12000"/>
              <a:buNone/>
              <a:defRPr sz="12000">
                <a:solidFill>
                  <a:schemeClr val="lt2"/>
                </a:solidFill>
              </a:defRPr>
            </a:lvl8pPr>
            <a:lvl9pPr lvl="8" algn="l">
              <a:lnSpc>
                <a:spcPct val="100000"/>
              </a:lnSpc>
              <a:spcBef>
                <a:spcPts val="0"/>
              </a:spcBef>
              <a:spcAft>
                <a:spcPts val="0"/>
              </a:spcAft>
              <a:buClr>
                <a:schemeClr val="lt2"/>
              </a:buClr>
              <a:buSzPts val="12000"/>
              <a:buNone/>
              <a:defRPr sz="12000">
                <a:solidFill>
                  <a:schemeClr val="lt2"/>
                </a:solidFill>
              </a:defRPr>
            </a:lvl9pPr>
          </a:lstStyle>
          <a:p/>
        </p:txBody>
      </p:sp>
      <p:sp>
        <p:nvSpPr>
          <p:cNvPr id="49" name="Google Shape;49;p43"/>
          <p:cNvSpPr txBox="1"/>
          <p:nvPr>
            <p:ph idx="1" type="subTitle"/>
          </p:nvPr>
        </p:nvSpPr>
        <p:spPr>
          <a:xfrm>
            <a:off x="713225" y="3297450"/>
            <a:ext cx="3792900" cy="516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 Type="http://schemas.openxmlformats.org/officeDocument/2006/relationships/image" Target="../media/image3.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theme" Target="../theme/theme1.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7.xml"/><Relationship Id="rId10" Type="http://schemas.openxmlformats.org/officeDocument/2006/relationships/slideLayout" Target="../slideLayouts/slideLayout26.xml"/><Relationship Id="rId13" Type="http://schemas.openxmlformats.org/officeDocument/2006/relationships/slideLayout" Target="../slideLayouts/slideLayout29.xml"/><Relationship Id="rId12" Type="http://schemas.openxmlformats.org/officeDocument/2006/relationships/slideLayout" Target="../slideLayouts/slideLayout28.xml"/><Relationship Id="rId1" Type="http://schemas.openxmlformats.org/officeDocument/2006/relationships/image" Target="../media/image3.jpg"/><Relationship Id="rId2" Type="http://schemas.openxmlformats.org/officeDocument/2006/relationships/slideLayout" Target="../slideLayouts/slideLayout18.xml"/><Relationship Id="rId3" Type="http://schemas.openxmlformats.org/officeDocument/2006/relationships/slideLayout" Target="../slideLayouts/slideLayout19.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5" Type="http://schemas.openxmlformats.org/officeDocument/2006/relationships/theme" Target="../theme/theme2.xml"/><Relationship Id="rId14" Type="http://schemas.openxmlformats.org/officeDocument/2006/relationships/slideLayout" Target="../slideLayouts/slideLayout30.xml"/><Relationship Id="rId5" Type="http://schemas.openxmlformats.org/officeDocument/2006/relationships/slideLayout" Target="../slideLayouts/slideLayout21.xml"/><Relationship Id="rId6" Type="http://schemas.openxmlformats.org/officeDocument/2006/relationships/slideLayout" Target="../slideLayouts/slideLayout22.xml"/><Relationship Id="rId7" Type="http://schemas.openxmlformats.org/officeDocument/2006/relationships/slideLayout" Target="../slideLayouts/slideLayout23.xml"/><Relationship Id="rId8"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3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1pPr>
            <a:lvl2pPr lvl="1"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2pPr>
            <a:lvl3pPr lvl="2"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3pPr>
            <a:lvl4pPr lvl="3"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4pPr>
            <a:lvl5pPr lvl="4"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5pPr>
            <a:lvl6pPr lvl="5"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6pPr>
            <a:lvl7pPr lvl="6"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7pPr>
            <a:lvl8pPr lvl="7"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8pPr>
            <a:lvl9pPr lvl="8"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9pPr>
          </a:lstStyle>
          <a:p/>
        </p:txBody>
      </p:sp>
      <p:sp>
        <p:nvSpPr>
          <p:cNvPr id="7" name="Google Shape;7;p3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00000"/>
              </a:lnSpc>
              <a:spcBef>
                <a:spcPts val="0"/>
              </a:spcBef>
              <a:spcAft>
                <a:spcPts val="0"/>
              </a:spcAft>
              <a:buClr>
                <a:schemeClr val="lt2"/>
              </a:buClr>
              <a:buSzPts val="1800"/>
              <a:buFont typeface="Livvic"/>
              <a:buChar char="●"/>
              <a:defRPr b="0" i="0" sz="1800" u="none" cap="none" strike="noStrike">
                <a:solidFill>
                  <a:schemeClr val="lt2"/>
                </a:solidFill>
                <a:latin typeface="Livvic"/>
                <a:ea typeface="Livvic"/>
                <a:cs typeface="Livvic"/>
                <a:sym typeface="Livvic"/>
              </a:defRPr>
            </a:lvl1pPr>
            <a:lvl2pPr indent="-317500" lvl="1" marL="9144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2pPr>
            <a:lvl3pPr indent="-317500" lvl="2" marL="13716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3pPr>
            <a:lvl4pPr indent="-317500" lvl="3" marL="18288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4pPr>
            <a:lvl5pPr indent="-317500" lvl="4" marL="22860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5pPr>
            <a:lvl6pPr indent="-317500" lvl="5" marL="27432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6pPr>
            <a:lvl7pPr indent="-317500" lvl="6" marL="32004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7pPr>
            <a:lvl8pPr indent="-317500" lvl="7" marL="36576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8pPr>
            <a:lvl9pPr indent="-317500" lvl="8" marL="4114800" marR="0" rtl="0" algn="l">
              <a:lnSpc>
                <a:spcPct val="100000"/>
              </a:lnSpc>
              <a:spcBef>
                <a:spcPts val="1600"/>
              </a:spcBef>
              <a:spcAft>
                <a:spcPts val="1600"/>
              </a:spcAft>
              <a:buClr>
                <a:schemeClr val="lt2"/>
              </a:buClr>
              <a:buSzPts val="1400"/>
              <a:buFont typeface="Livvic"/>
              <a:buChar char="■"/>
              <a:defRPr b="0" i="0" sz="1400" u="none" cap="none" strike="noStrike">
                <a:solidFill>
                  <a:schemeClr val="lt2"/>
                </a:solidFill>
                <a:latin typeface="Livvic"/>
                <a:ea typeface="Livvic"/>
                <a:cs typeface="Livvic"/>
                <a:sym typeface="Livvic"/>
              </a:defRPr>
            </a:lvl9pPr>
          </a:lstStyle>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82" name="Shape 82"/>
        <p:cNvGrpSpPr/>
        <p:nvPr/>
      </p:nvGrpSpPr>
      <p:grpSpPr>
        <a:xfrm>
          <a:off x="0" y="0"/>
          <a:ext cx="0" cy="0"/>
          <a:chOff x="0" y="0"/>
          <a:chExt cx="0" cy="0"/>
        </a:xfrm>
      </p:grpSpPr>
      <p:sp>
        <p:nvSpPr>
          <p:cNvPr id="83" name="Google Shape;83;g1406886b66f_0_130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1pPr>
            <a:lvl2pPr lvl="1"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2pPr>
            <a:lvl3pPr lvl="2"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3pPr>
            <a:lvl4pPr lvl="3"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4pPr>
            <a:lvl5pPr lvl="4"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5pPr>
            <a:lvl6pPr lvl="5"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6pPr>
            <a:lvl7pPr lvl="6"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7pPr>
            <a:lvl8pPr lvl="7"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8pPr>
            <a:lvl9pPr lvl="8" marR="0" rtl="0" algn="l">
              <a:lnSpc>
                <a:spcPct val="100000"/>
              </a:lnSpc>
              <a:spcBef>
                <a:spcPts val="0"/>
              </a:spcBef>
              <a:spcAft>
                <a:spcPts val="0"/>
              </a:spcAft>
              <a:buClr>
                <a:schemeClr val="lt2"/>
              </a:buClr>
              <a:buSzPts val="2800"/>
              <a:buFont typeface="Merriweather"/>
              <a:buNone/>
              <a:defRPr b="1" i="0" sz="2800" u="none" cap="none" strike="noStrike">
                <a:solidFill>
                  <a:schemeClr val="lt2"/>
                </a:solidFill>
                <a:latin typeface="Merriweather"/>
                <a:ea typeface="Merriweather"/>
                <a:cs typeface="Merriweather"/>
                <a:sym typeface="Merriweather"/>
              </a:defRPr>
            </a:lvl9pPr>
          </a:lstStyle>
          <a:p/>
        </p:txBody>
      </p:sp>
      <p:sp>
        <p:nvSpPr>
          <p:cNvPr id="84" name="Google Shape;84;g1406886b66f_0_130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00000"/>
              </a:lnSpc>
              <a:spcBef>
                <a:spcPts val="0"/>
              </a:spcBef>
              <a:spcAft>
                <a:spcPts val="0"/>
              </a:spcAft>
              <a:buClr>
                <a:schemeClr val="lt2"/>
              </a:buClr>
              <a:buSzPts val="1800"/>
              <a:buFont typeface="Livvic"/>
              <a:buChar char="●"/>
              <a:defRPr b="0" i="0" sz="1800" u="none" cap="none" strike="noStrike">
                <a:solidFill>
                  <a:schemeClr val="lt2"/>
                </a:solidFill>
                <a:latin typeface="Livvic"/>
                <a:ea typeface="Livvic"/>
                <a:cs typeface="Livvic"/>
                <a:sym typeface="Livvic"/>
              </a:defRPr>
            </a:lvl1pPr>
            <a:lvl2pPr indent="-317500" lvl="1" marL="9144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2pPr>
            <a:lvl3pPr indent="-317500" lvl="2" marL="13716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3pPr>
            <a:lvl4pPr indent="-317500" lvl="3" marL="18288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4pPr>
            <a:lvl5pPr indent="-317500" lvl="4" marL="22860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5pPr>
            <a:lvl6pPr indent="-317500" lvl="5" marL="27432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6pPr>
            <a:lvl7pPr indent="-317500" lvl="6" marL="32004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7pPr>
            <a:lvl8pPr indent="-317500" lvl="7" marL="3657600" marR="0" rtl="0" algn="l">
              <a:lnSpc>
                <a:spcPct val="100000"/>
              </a:lnSpc>
              <a:spcBef>
                <a:spcPts val="1600"/>
              </a:spcBef>
              <a:spcAft>
                <a:spcPts val="0"/>
              </a:spcAft>
              <a:buClr>
                <a:schemeClr val="lt2"/>
              </a:buClr>
              <a:buSzPts val="1400"/>
              <a:buFont typeface="Livvic"/>
              <a:buChar char="○"/>
              <a:defRPr b="0" i="0" sz="1400" u="none" cap="none" strike="noStrike">
                <a:solidFill>
                  <a:schemeClr val="lt2"/>
                </a:solidFill>
                <a:latin typeface="Livvic"/>
                <a:ea typeface="Livvic"/>
                <a:cs typeface="Livvic"/>
                <a:sym typeface="Livvic"/>
              </a:defRPr>
            </a:lvl8pPr>
            <a:lvl9pPr indent="-317500" lvl="8" marL="4114800" marR="0" rtl="0" algn="l">
              <a:lnSpc>
                <a:spcPct val="100000"/>
              </a:lnSpc>
              <a:spcBef>
                <a:spcPts val="1600"/>
              </a:spcBef>
              <a:spcAft>
                <a:spcPts val="1600"/>
              </a:spcAft>
              <a:buClr>
                <a:schemeClr val="lt2"/>
              </a:buClr>
              <a:buSzPts val="1400"/>
              <a:buFont typeface="Livvic"/>
              <a:buChar char="■"/>
              <a:defRPr b="0" i="0" sz="1400" u="none" cap="none" strike="noStrike">
                <a:solidFill>
                  <a:schemeClr val="lt2"/>
                </a:solidFill>
                <a:latin typeface="Livvic"/>
                <a:ea typeface="Livvic"/>
                <a:cs typeface="Livvic"/>
                <a:sym typeface="Livvic"/>
              </a:defRPr>
            </a:lvl9pPr>
          </a:lstStyle>
          <a:p/>
        </p:txBody>
      </p:sp>
    </p:spTree>
  </p:cSld>
  <p:clrMap accent1="accent1" accent2="accent2" accent3="accent3" accent4="accent4" accent5="accent5" accent6="accent6" bg1="lt1" bg2="dk2" tx1="dk1" tx2="lt2" folHlink="folHlink" hlink="hlink"/>
  <p:sldLayoutIdLst>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7" r:id="rId12"/>
    <p:sldLayoutId id="2147483678" r:id="rId13"/>
    <p:sldLayoutId id="2147483679"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6.png"/><Relationship Id="rId4" Type="http://schemas.openxmlformats.org/officeDocument/2006/relationships/image" Target="../media/image11.png"/><Relationship Id="rId5" Type="http://schemas.openxmlformats.org/officeDocument/2006/relationships/image" Target="../media/image5.png"/><Relationship Id="rId6" Type="http://schemas.openxmlformats.org/officeDocument/2006/relationships/image" Target="../media/image1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8.png"/><Relationship Id="rId4" Type="http://schemas.openxmlformats.org/officeDocument/2006/relationships/image" Target="../media/image7.png"/><Relationship Id="rId5" Type="http://schemas.openxmlformats.org/officeDocument/2006/relationships/image" Target="../media/image9.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 Id="rId3" Type="http://schemas.openxmlformats.org/officeDocument/2006/relationships/hyperlink" Target="https://giacc.jpm.gov.my/pelan-anti-rasuah-nasional-nacp/"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16.jpg"/><Relationship Id="rId4" Type="http://schemas.openxmlformats.org/officeDocument/2006/relationships/image" Target="../media/image18.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image" Target="../media/image15.jpg"/><Relationship Id="rId4" Type="http://schemas.openxmlformats.org/officeDocument/2006/relationships/image" Target="../media/image1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5.xml"/><Relationship Id="rId3" Type="http://schemas.openxmlformats.org/officeDocument/2006/relationships/hyperlink" Target="http://www.youtube.com/watch?v=Ju0WLbJSyLM" TargetMode="External"/><Relationship Id="rId4" Type="http://schemas.openxmlformats.org/officeDocument/2006/relationships/image" Target="../media/image14.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 Id="rId3" Type="http://schemas.openxmlformats.org/officeDocument/2006/relationships/image" Target="../media/image2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 Id="rId3" Type="http://schemas.openxmlformats.org/officeDocument/2006/relationships/hyperlink" Target="http://www.youtube.com/watch?v=vk5bem_ho2o" TargetMode="External"/><Relationship Id="rId4" Type="http://schemas.openxmlformats.org/officeDocument/2006/relationships/image" Target="../media/image20.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7.png"/><Relationship Id="rId6" Type="http://schemas.openxmlformats.org/officeDocument/2006/relationships/image" Target="../media/image2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 Id="rId3" Type="http://schemas.openxmlformats.org/officeDocument/2006/relationships/image" Target="../media/image22.png"/><Relationship Id="rId4" Type="http://schemas.openxmlformats.org/officeDocument/2006/relationships/image" Target="../media/image19.png"/><Relationship Id="rId5" Type="http://schemas.openxmlformats.org/officeDocument/2006/relationships/image" Target="../media/image21.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6.xml"/><Relationship Id="rId3" Type="http://schemas.openxmlformats.org/officeDocument/2006/relationships/image" Target="../media/image28.jpg"/><Relationship Id="rId4" Type="http://schemas.openxmlformats.org/officeDocument/2006/relationships/hyperlink" Target="https://kahoot.it/challenge/02463141?challenge-id=b3a87f9b-eba6-4cab-a07e-10750c704d01_1658301499686"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1.xml"/><Relationship Id="rId3" Type="http://schemas.openxmlformats.org/officeDocument/2006/relationships/hyperlink" Target="http://www.youtube.com/watch?v=q1XqJwM1EJc" TargetMode="External"/><Relationship Id="rId4" Type="http://schemas.openxmlformats.org/officeDocument/2006/relationships/image" Target="../media/image29.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2.xml"/><Relationship Id="rId3" Type="http://schemas.openxmlformats.org/officeDocument/2006/relationships/image" Target="../media/image28.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4.xml"/><Relationship Id="rId3" Type="http://schemas.openxmlformats.org/officeDocument/2006/relationships/hyperlink" Target="http://www.youtube.com/watch?v=PLyoYJOFsWI" TargetMode="External"/><Relationship Id="rId4" Type="http://schemas.openxmlformats.org/officeDocument/2006/relationships/image" Target="../media/image3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7.xml"/><Relationship Id="rId3" Type="http://schemas.openxmlformats.org/officeDocument/2006/relationships/hyperlink" Target="https://giacc.jpm.gov.my/pelan-anti-rasuah-nasional-nacp/" TargetMode="External"/><Relationship Id="rId4" Type="http://schemas.openxmlformats.org/officeDocument/2006/relationships/hyperlink" Target="https://www.youtube.com/watch?v=IO-s1bqfcUY" TargetMode="External"/><Relationship Id="rId5" Type="http://schemas.openxmlformats.org/officeDocument/2006/relationships/hyperlink" Target="https://www.youtube.com/watch?v=vk5bem_ho2o" TargetMode="External"/><Relationship Id="rId6" Type="http://schemas.openxmlformats.org/officeDocument/2006/relationships/hyperlink" Target="https://www.youtube.com/watch?v=q1XqJwM1EJc" TargetMode="External"/><Relationship Id="rId7" Type="http://schemas.openxmlformats.org/officeDocument/2006/relationships/hyperlink" Target="https://www.youtube.com/watch?v=PLyoYJOFsWI"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8.xml"/><Relationship Id="rId3" Type="http://schemas.openxmlformats.org/officeDocument/2006/relationships/hyperlink" Target="mailto:snurhidayah@kkkla.edu.my"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image" Target="../media/image1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47" name="Shape 147"/>
        <p:cNvGrpSpPr/>
        <p:nvPr/>
      </p:nvGrpSpPr>
      <p:grpSpPr>
        <a:xfrm>
          <a:off x="0" y="0"/>
          <a:ext cx="0" cy="0"/>
          <a:chOff x="0" y="0"/>
          <a:chExt cx="0" cy="0"/>
        </a:xfrm>
      </p:grpSpPr>
      <p:grpSp>
        <p:nvGrpSpPr>
          <p:cNvPr id="148" name="Google Shape;148;g1431a944a47_0_1"/>
          <p:cNvGrpSpPr/>
          <p:nvPr/>
        </p:nvGrpSpPr>
        <p:grpSpPr>
          <a:xfrm rot="-1985458">
            <a:off x="-512319" y="-928453"/>
            <a:ext cx="3236603" cy="2992665"/>
            <a:chOff x="2483025" y="1774950"/>
            <a:chExt cx="1815750" cy="1678900"/>
          </a:xfrm>
        </p:grpSpPr>
        <p:sp>
          <p:nvSpPr>
            <p:cNvPr id="149" name="Google Shape;149;g1431a944a47_0_1"/>
            <p:cNvSpPr/>
            <p:nvPr/>
          </p:nvSpPr>
          <p:spPr>
            <a:xfrm>
              <a:off x="2546425" y="1800350"/>
              <a:ext cx="1653525" cy="1653500"/>
            </a:xfrm>
            <a:custGeom>
              <a:rect b="b" l="l" r="r" t="t"/>
              <a:pathLst>
                <a:path extrusionOk="0" h="66140" w="66141">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g1431a944a47_0_1"/>
            <p:cNvSpPr/>
            <p:nvPr/>
          </p:nvSpPr>
          <p:spPr>
            <a:xfrm>
              <a:off x="3422725" y="3171350"/>
              <a:ext cx="425675" cy="206900"/>
            </a:xfrm>
            <a:custGeom>
              <a:rect b="b" l="l" r="r" t="t"/>
              <a:pathLst>
                <a:path extrusionOk="0" h="8276" w="17027">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g1431a944a47_0_1"/>
            <p:cNvSpPr/>
            <p:nvPr/>
          </p:nvSpPr>
          <p:spPr>
            <a:xfrm>
              <a:off x="3488525" y="3212725"/>
              <a:ext cx="233375" cy="116700"/>
            </a:xfrm>
            <a:custGeom>
              <a:rect b="b" l="l" r="r" t="t"/>
              <a:pathLst>
                <a:path extrusionOk="0" h="4668" w="9335">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g1431a944a47_0_1"/>
            <p:cNvSpPr/>
            <p:nvPr/>
          </p:nvSpPr>
          <p:spPr>
            <a:xfrm>
              <a:off x="3550725" y="3216000"/>
              <a:ext cx="75050" cy="50925"/>
            </a:xfrm>
            <a:custGeom>
              <a:rect b="b" l="l" r="r" t="t"/>
              <a:pathLst>
                <a:path extrusionOk="0" h="2037" w="3002">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g1431a944a47_0_1"/>
            <p:cNvSpPr/>
            <p:nvPr/>
          </p:nvSpPr>
          <p:spPr>
            <a:xfrm>
              <a:off x="3539125" y="3190600"/>
              <a:ext cx="61925" cy="30250"/>
            </a:xfrm>
            <a:custGeom>
              <a:rect b="b" l="l" r="r" t="t"/>
              <a:pathLst>
                <a:path extrusionOk="0" h="1210" w="2477">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g1431a944a47_0_1"/>
            <p:cNvSpPr/>
            <p:nvPr/>
          </p:nvSpPr>
          <p:spPr>
            <a:xfrm>
              <a:off x="2764025" y="1887850"/>
              <a:ext cx="393825" cy="307225"/>
            </a:xfrm>
            <a:custGeom>
              <a:rect b="b" l="l" r="r" t="t"/>
              <a:pathLst>
                <a:path extrusionOk="0" h="12289" w="15753">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g1431a944a47_0_1"/>
            <p:cNvSpPr/>
            <p:nvPr/>
          </p:nvSpPr>
          <p:spPr>
            <a:xfrm>
              <a:off x="2832175" y="1989650"/>
              <a:ext cx="202450" cy="180125"/>
            </a:xfrm>
            <a:custGeom>
              <a:rect b="b" l="l" r="r" t="t"/>
              <a:pathLst>
                <a:path extrusionOk="0" h="7205" w="8098">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g1431a944a47_0_1"/>
            <p:cNvSpPr/>
            <p:nvPr/>
          </p:nvSpPr>
          <p:spPr>
            <a:xfrm>
              <a:off x="2904825" y="2081625"/>
              <a:ext cx="61325" cy="47950"/>
            </a:xfrm>
            <a:custGeom>
              <a:rect b="b" l="l" r="r" t="t"/>
              <a:pathLst>
                <a:path extrusionOk="0" h="1918" w="2453">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g1431a944a47_0_1"/>
            <p:cNvSpPr/>
            <p:nvPr/>
          </p:nvSpPr>
          <p:spPr>
            <a:xfrm>
              <a:off x="4110925" y="2429900"/>
              <a:ext cx="29200" cy="310775"/>
            </a:xfrm>
            <a:custGeom>
              <a:rect b="b" l="l" r="r" t="t"/>
              <a:pathLst>
                <a:path extrusionOk="0" h="12431" w="1168">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g1431a944a47_0_1"/>
            <p:cNvSpPr/>
            <p:nvPr/>
          </p:nvSpPr>
          <p:spPr>
            <a:xfrm>
              <a:off x="4076400" y="2491200"/>
              <a:ext cx="20250" cy="146775"/>
            </a:xfrm>
            <a:custGeom>
              <a:rect b="b" l="l" r="r" t="t"/>
              <a:pathLst>
                <a:path extrusionOk="0" h="5871" w="81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g1431a944a47_0_1"/>
            <p:cNvSpPr/>
            <p:nvPr/>
          </p:nvSpPr>
          <p:spPr>
            <a:xfrm>
              <a:off x="4038875" y="2531700"/>
              <a:ext cx="19975" cy="78900"/>
            </a:xfrm>
            <a:custGeom>
              <a:rect b="b" l="l" r="r" t="t"/>
              <a:pathLst>
                <a:path extrusionOk="0" h="3156" w="799">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g1431a944a47_0_1"/>
            <p:cNvSpPr/>
            <p:nvPr/>
          </p:nvSpPr>
          <p:spPr>
            <a:xfrm>
              <a:off x="2709850" y="2941850"/>
              <a:ext cx="126525" cy="184275"/>
            </a:xfrm>
            <a:custGeom>
              <a:rect b="b" l="l" r="r" t="t"/>
              <a:pathLst>
                <a:path extrusionOk="0" h="7371" w="5061">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g1431a944a47_0_1"/>
            <p:cNvSpPr/>
            <p:nvPr/>
          </p:nvSpPr>
          <p:spPr>
            <a:xfrm>
              <a:off x="2758975" y="2976675"/>
              <a:ext cx="50900" cy="73850"/>
            </a:xfrm>
            <a:custGeom>
              <a:rect b="b" l="l" r="r" t="t"/>
              <a:pathLst>
                <a:path extrusionOk="0" h="2954" w="2036">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g1431a944a47_0_1"/>
            <p:cNvSpPr/>
            <p:nvPr/>
          </p:nvSpPr>
          <p:spPr>
            <a:xfrm>
              <a:off x="3598350" y="2251900"/>
              <a:ext cx="106000" cy="102425"/>
            </a:xfrm>
            <a:custGeom>
              <a:rect b="b" l="l" r="r" t="t"/>
              <a:pathLst>
                <a:path extrusionOk="0" h="4097" w="424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g1431a944a47_0_1"/>
            <p:cNvSpPr/>
            <p:nvPr/>
          </p:nvSpPr>
          <p:spPr>
            <a:xfrm>
              <a:off x="3577525" y="2353400"/>
              <a:ext cx="13125" cy="11025"/>
            </a:xfrm>
            <a:custGeom>
              <a:rect b="b" l="l" r="r" t="t"/>
              <a:pathLst>
                <a:path extrusionOk="0" h="441" w="525">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g1431a944a47_0_1"/>
            <p:cNvSpPr/>
            <p:nvPr/>
          </p:nvSpPr>
          <p:spPr>
            <a:xfrm>
              <a:off x="3592700" y="2398650"/>
              <a:ext cx="19375" cy="25900"/>
            </a:xfrm>
            <a:custGeom>
              <a:rect b="b" l="l" r="r" t="t"/>
              <a:pathLst>
                <a:path extrusionOk="0" h="1036" w="775">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g1431a944a47_0_1"/>
            <p:cNvSpPr/>
            <p:nvPr/>
          </p:nvSpPr>
          <p:spPr>
            <a:xfrm>
              <a:off x="3617100" y="2548050"/>
              <a:ext cx="181000" cy="62325"/>
            </a:xfrm>
            <a:custGeom>
              <a:rect b="b" l="l" r="r" t="t"/>
              <a:pathLst>
                <a:path extrusionOk="0" h="2493" w="724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g1431a944a47_0_1"/>
            <p:cNvSpPr/>
            <p:nvPr/>
          </p:nvSpPr>
          <p:spPr>
            <a:xfrm>
              <a:off x="3842425" y="2585875"/>
              <a:ext cx="60150" cy="15200"/>
            </a:xfrm>
            <a:custGeom>
              <a:rect b="b" l="l" r="r" t="t"/>
              <a:pathLst>
                <a:path extrusionOk="0" h="608" w="2406">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g1431a944a47_0_1"/>
            <p:cNvSpPr/>
            <p:nvPr/>
          </p:nvSpPr>
          <p:spPr>
            <a:xfrm>
              <a:off x="3942750" y="2738550"/>
              <a:ext cx="32175" cy="103625"/>
            </a:xfrm>
            <a:custGeom>
              <a:rect b="b" l="l" r="r" t="t"/>
              <a:pathLst>
                <a:path extrusionOk="0" h="4145" w="1287">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g1431a944a47_0_1"/>
            <p:cNvSpPr/>
            <p:nvPr/>
          </p:nvSpPr>
          <p:spPr>
            <a:xfrm>
              <a:off x="3953150" y="2856125"/>
              <a:ext cx="24450" cy="94400"/>
            </a:xfrm>
            <a:custGeom>
              <a:rect b="b" l="l" r="r" t="t"/>
              <a:pathLst>
                <a:path extrusionOk="0" h="3776" w="978">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g1431a944a47_0_1"/>
            <p:cNvSpPr/>
            <p:nvPr/>
          </p:nvSpPr>
          <p:spPr>
            <a:xfrm>
              <a:off x="3961800" y="2979375"/>
              <a:ext cx="15800" cy="52400"/>
            </a:xfrm>
            <a:custGeom>
              <a:rect b="b" l="l" r="r" t="t"/>
              <a:pathLst>
                <a:path extrusionOk="0" h="2096" w="632">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g1431a944a47_0_1"/>
            <p:cNvSpPr/>
            <p:nvPr/>
          </p:nvSpPr>
          <p:spPr>
            <a:xfrm>
              <a:off x="3812375" y="2229200"/>
              <a:ext cx="46750" cy="9325"/>
            </a:xfrm>
            <a:custGeom>
              <a:rect b="b" l="l" r="r" t="t"/>
              <a:pathLst>
                <a:path extrusionOk="0" h="373" w="187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g1431a944a47_0_1"/>
            <p:cNvSpPr/>
            <p:nvPr/>
          </p:nvSpPr>
          <p:spPr>
            <a:xfrm>
              <a:off x="3881125" y="2265300"/>
              <a:ext cx="18175" cy="7450"/>
            </a:xfrm>
            <a:custGeom>
              <a:rect b="b" l="l" r="r" t="t"/>
              <a:pathLst>
                <a:path extrusionOk="0" h="298" w="727">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g1431a944a47_0_1"/>
            <p:cNvSpPr/>
            <p:nvPr/>
          </p:nvSpPr>
          <p:spPr>
            <a:xfrm>
              <a:off x="2925650" y="2532000"/>
              <a:ext cx="24425" cy="7450"/>
            </a:xfrm>
            <a:custGeom>
              <a:rect b="b" l="l" r="r" t="t"/>
              <a:pathLst>
                <a:path extrusionOk="0" h="298" w="977">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g1431a944a47_0_1"/>
            <p:cNvSpPr/>
            <p:nvPr/>
          </p:nvSpPr>
          <p:spPr>
            <a:xfrm>
              <a:off x="2970600" y="2549150"/>
              <a:ext cx="138125" cy="62050"/>
            </a:xfrm>
            <a:custGeom>
              <a:rect b="b" l="l" r="r" t="t"/>
              <a:pathLst>
                <a:path extrusionOk="0" h="2482" w="5525">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g1431a944a47_0_1"/>
            <p:cNvSpPr/>
            <p:nvPr/>
          </p:nvSpPr>
          <p:spPr>
            <a:xfrm>
              <a:off x="3293250" y="2759100"/>
              <a:ext cx="10150" cy="50625"/>
            </a:xfrm>
            <a:custGeom>
              <a:rect b="b" l="l" r="r" t="t"/>
              <a:pathLst>
                <a:path extrusionOk="0" h="2025" w="406">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g1431a944a47_0_1"/>
            <p:cNvSpPr/>
            <p:nvPr/>
          </p:nvSpPr>
          <p:spPr>
            <a:xfrm>
              <a:off x="3281950" y="2821900"/>
              <a:ext cx="14900" cy="58975"/>
            </a:xfrm>
            <a:custGeom>
              <a:rect b="b" l="l" r="r" t="t"/>
              <a:pathLst>
                <a:path extrusionOk="0" h="2359" w="596">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g1431a944a47_0_1"/>
            <p:cNvSpPr/>
            <p:nvPr/>
          </p:nvSpPr>
          <p:spPr>
            <a:xfrm>
              <a:off x="3220925" y="2921025"/>
              <a:ext cx="33950" cy="29500"/>
            </a:xfrm>
            <a:custGeom>
              <a:rect b="b" l="l" r="r" t="t"/>
              <a:pathLst>
                <a:path extrusionOk="0" h="1180" w="1358">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g1431a944a47_0_1"/>
            <p:cNvSpPr/>
            <p:nvPr/>
          </p:nvSpPr>
          <p:spPr>
            <a:xfrm>
              <a:off x="3182225" y="2972225"/>
              <a:ext cx="17600" cy="43175"/>
            </a:xfrm>
            <a:custGeom>
              <a:rect b="b" l="l" r="r" t="t"/>
              <a:pathLst>
                <a:path extrusionOk="0" h="1727" w="704">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g1431a944a47_0_1"/>
            <p:cNvSpPr/>
            <p:nvPr/>
          </p:nvSpPr>
          <p:spPr>
            <a:xfrm>
              <a:off x="3149500" y="3058250"/>
              <a:ext cx="11925" cy="38725"/>
            </a:xfrm>
            <a:custGeom>
              <a:rect b="b" l="l" r="r" t="t"/>
              <a:pathLst>
                <a:path extrusionOk="0" h="1549" w="477">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g1431a944a47_0_1"/>
            <p:cNvSpPr/>
            <p:nvPr/>
          </p:nvSpPr>
          <p:spPr>
            <a:xfrm>
              <a:off x="2819975" y="2257550"/>
              <a:ext cx="77425" cy="50325"/>
            </a:xfrm>
            <a:custGeom>
              <a:rect b="b" l="l" r="r" t="t"/>
              <a:pathLst>
                <a:path extrusionOk="0" h="2013" w="3097">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g1431a944a47_0_1"/>
            <p:cNvSpPr/>
            <p:nvPr/>
          </p:nvSpPr>
          <p:spPr>
            <a:xfrm>
              <a:off x="2892025" y="2280175"/>
              <a:ext cx="9850" cy="16100"/>
            </a:xfrm>
            <a:custGeom>
              <a:rect b="b" l="l" r="r" t="t"/>
              <a:pathLst>
                <a:path extrusionOk="0" h="644" w="394">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g1431a944a47_0_1"/>
            <p:cNvSpPr/>
            <p:nvPr/>
          </p:nvSpPr>
          <p:spPr>
            <a:xfrm>
              <a:off x="2883675" y="2218850"/>
              <a:ext cx="9250" cy="42900"/>
            </a:xfrm>
            <a:custGeom>
              <a:rect b="b" l="l" r="r" t="t"/>
              <a:pathLst>
                <a:path extrusionOk="0" h="1716" w="37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g1431a944a47_0_1"/>
            <p:cNvSpPr/>
            <p:nvPr/>
          </p:nvSpPr>
          <p:spPr>
            <a:xfrm>
              <a:off x="3017025" y="1898575"/>
              <a:ext cx="325075" cy="144975"/>
            </a:xfrm>
            <a:custGeom>
              <a:rect b="b" l="l" r="r" t="t"/>
              <a:pathLst>
                <a:path extrusionOk="0" h="5799" w="13003">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g1431a944a47_0_1"/>
            <p:cNvSpPr/>
            <p:nvPr/>
          </p:nvSpPr>
          <p:spPr>
            <a:xfrm>
              <a:off x="3341475" y="1874775"/>
              <a:ext cx="20275" cy="12225"/>
            </a:xfrm>
            <a:custGeom>
              <a:rect b="b" l="l" r="r" t="t"/>
              <a:pathLst>
                <a:path extrusionOk="0" h="489" w="811">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g1431a944a47_0_1"/>
            <p:cNvSpPr/>
            <p:nvPr/>
          </p:nvSpPr>
          <p:spPr>
            <a:xfrm>
              <a:off x="3360525" y="1852150"/>
              <a:ext cx="8975" cy="14300"/>
            </a:xfrm>
            <a:custGeom>
              <a:rect b="b" l="l" r="r" t="t"/>
              <a:pathLst>
                <a:path extrusionOk="0" h="572" w="359">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g1431a944a47_0_1"/>
            <p:cNvSpPr/>
            <p:nvPr/>
          </p:nvSpPr>
          <p:spPr>
            <a:xfrm>
              <a:off x="3643300" y="1914050"/>
              <a:ext cx="105100" cy="200950"/>
            </a:xfrm>
            <a:custGeom>
              <a:rect b="b" l="l" r="r" t="t"/>
              <a:pathLst>
                <a:path extrusionOk="0" h="8038" w="4204">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g1431a944a47_0_1"/>
            <p:cNvSpPr/>
            <p:nvPr/>
          </p:nvSpPr>
          <p:spPr>
            <a:xfrm>
              <a:off x="3786175" y="2089575"/>
              <a:ext cx="178625" cy="76025"/>
            </a:xfrm>
            <a:custGeom>
              <a:rect b="b" l="l" r="r" t="t"/>
              <a:pathLst>
                <a:path extrusionOk="0" h="3041" w="7145">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g1431a944a47_0_1"/>
            <p:cNvSpPr/>
            <p:nvPr/>
          </p:nvSpPr>
          <p:spPr>
            <a:xfrm>
              <a:off x="3989475" y="2177475"/>
              <a:ext cx="39200" cy="67600"/>
            </a:xfrm>
            <a:custGeom>
              <a:rect b="b" l="l" r="r" t="t"/>
              <a:pathLst>
                <a:path extrusionOk="0" h="2704" w="1568">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g1431a944a47_0_1"/>
            <p:cNvSpPr/>
            <p:nvPr/>
          </p:nvSpPr>
          <p:spPr>
            <a:xfrm>
              <a:off x="3973100" y="2259050"/>
              <a:ext cx="40500" cy="10550"/>
            </a:xfrm>
            <a:custGeom>
              <a:rect b="b" l="l" r="r" t="t"/>
              <a:pathLst>
                <a:path extrusionOk="0" h="422" w="162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g1431a944a47_0_1"/>
            <p:cNvSpPr/>
            <p:nvPr/>
          </p:nvSpPr>
          <p:spPr>
            <a:xfrm>
              <a:off x="2862850" y="2550450"/>
              <a:ext cx="45275" cy="6275"/>
            </a:xfrm>
            <a:custGeom>
              <a:rect b="b" l="l" r="r" t="t"/>
              <a:pathLst>
                <a:path extrusionOk="0" h="251" w="1811">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g1431a944a47_0_1"/>
            <p:cNvSpPr/>
            <p:nvPr/>
          </p:nvSpPr>
          <p:spPr>
            <a:xfrm>
              <a:off x="2828025" y="2538825"/>
              <a:ext cx="20250" cy="17800"/>
            </a:xfrm>
            <a:custGeom>
              <a:rect b="b" l="l" r="r" t="t"/>
              <a:pathLst>
                <a:path extrusionOk="0" h="712" w="81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g1431a944a47_0_1"/>
            <p:cNvSpPr/>
            <p:nvPr/>
          </p:nvSpPr>
          <p:spPr>
            <a:xfrm>
              <a:off x="2681575" y="2253975"/>
              <a:ext cx="80975" cy="205400"/>
            </a:xfrm>
            <a:custGeom>
              <a:rect b="b" l="l" r="r" t="t"/>
              <a:pathLst>
                <a:path extrusionOk="0" h="8216" w="3239">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g1431a944a47_0_1"/>
            <p:cNvSpPr/>
            <p:nvPr/>
          </p:nvSpPr>
          <p:spPr>
            <a:xfrm>
              <a:off x="2775025" y="2251850"/>
              <a:ext cx="36350" cy="10200"/>
            </a:xfrm>
            <a:custGeom>
              <a:rect b="b" l="l" r="r" t="t"/>
              <a:pathLst>
                <a:path extrusionOk="0" h="408" w="1454">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g1431a944a47_0_1"/>
            <p:cNvSpPr/>
            <p:nvPr/>
          </p:nvSpPr>
          <p:spPr>
            <a:xfrm>
              <a:off x="2835450" y="2655825"/>
              <a:ext cx="167625" cy="327425"/>
            </a:xfrm>
            <a:custGeom>
              <a:rect b="b" l="l" r="r" t="t"/>
              <a:pathLst>
                <a:path extrusionOk="0" h="13097" w="6705">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g1431a944a47_0_1"/>
            <p:cNvSpPr/>
            <p:nvPr/>
          </p:nvSpPr>
          <p:spPr>
            <a:xfrm>
              <a:off x="2991725" y="2989475"/>
              <a:ext cx="34850" cy="190525"/>
            </a:xfrm>
            <a:custGeom>
              <a:rect b="b" l="l" r="r" t="t"/>
              <a:pathLst>
                <a:path extrusionOk="0" h="7621" w="1394">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g1431a944a47_0_1"/>
            <p:cNvSpPr/>
            <p:nvPr/>
          </p:nvSpPr>
          <p:spPr>
            <a:xfrm>
              <a:off x="3134600" y="2622475"/>
              <a:ext cx="119700" cy="101225"/>
            </a:xfrm>
            <a:custGeom>
              <a:rect b="b" l="l" r="r" t="t"/>
              <a:pathLst>
                <a:path extrusionOk="0" h="4049" w="4788">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g1431a944a47_0_1"/>
            <p:cNvSpPr/>
            <p:nvPr/>
          </p:nvSpPr>
          <p:spPr>
            <a:xfrm>
              <a:off x="3231350" y="2851075"/>
              <a:ext cx="103300" cy="133075"/>
            </a:xfrm>
            <a:custGeom>
              <a:rect b="b" l="l" r="r" t="t"/>
              <a:pathLst>
                <a:path extrusionOk="0" h="5323" w="4132">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g1431a944a47_0_1"/>
            <p:cNvSpPr/>
            <p:nvPr/>
          </p:nvSpPr>
          <p:spPr>
            <a:xfrm>
              <a:off x="3301900" y="2895725"/>
              <a:ext cx="39600" cy="58650"/>
            </a:xfrm>
            <a:custGeom>
              <a:rect b="b" l="l" r="r" t="t"/>
              <a:pathLst>
                <a:path extrusionOk="0" h="2346" w="1584">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g1431a944a47_0_1"/>
            <p:cNvSpPr/>
            <p:nvPr/>
          </p:nvSpPr>
          <p:spPr>
            <a:xfrm>
              <a:off x="3531375" y="2505800"/>
              <a:ext cx="61350" cy="90875"/>
            </a:xfrm>
            <a:custGeom>
              <a:rect b="b" l="l" r="r" t="t"/>
              <a:pathLst>
                <a:path extrusionOk="0" h="3635" w="2454">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g1431a944a47_0_1"/>
            <p:cNvSpPr/>
            <p:nvPr/>
          </p:nvSpPr>
          <p:spPr>
            <a:xfrm>
              <a:off x="3501325" y="2521275"/>
              <a:ext cx="39000" cy="64900"/>
            </a:xfrm>
            <a:custGeom>
              <a:rect b="b" l="l" r="r" t="t"/>
              <a:pathLst>
                <a:path extrusionOk="0" h="2596" w="156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g1431a944a47_0_1"/>
            <p:cNvSpPr/>
            <p:nvPr/>
          </p:nvSpPr>
          <p:spPr>
            <a:xfrm>
              <a:off x="2866425" y="2238200"/>
              <a:ext cx="101225" cy="116500"/>
            </a:xfrm>
            <a:custGeom>
              <a:rect b="b" l="l" r="r" t="t"/>
              <a:pathLst>
                <a:path extrusionOk="0" h="4660" w="4049">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g1431a944a47_0_1"/>
            <p:cNvSpPr/>
            <p:nvPr/>
          </p:nvSpPr>
          <p:spPr>
            <a:xfrm>
              <a:off x="2961975" y="2262900"/>
              <a:ext cx="25325" cy="52850"/>
            </a:xfrm>
            <a:custGeom>
              <a:rect b="b" l="l" r="r" t="t"/>
              <a:pathLst>
                <a:path extrusionOk="0" h="2114" w="1013">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g1431a944a47_0_1"/>
            <p:cNvSpPr/>
            <p:nvPr/>
          </p:nvSpPr>
          <p:spPr>
            <a:xfrm>
              <a:off x="3109000" y="1947700"/>
              <a:ext cx="270900" cy="134400"/>
            </a:xfrm>
            <a:custGeom>
              <a:rect b="b" l="l" r="r" t="t"/>
              <a:pathLst>
                <a:path extrusionOk="0" h="5376" w="10836">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g1431a944a47_0_1"/>
            <p:cNvSpPr/>
            <p:nvPr/>
          </p:nvSpPr>
          <p:spPr>
            <a:xfrm>
              <a:off x="3293850" y="1989950"/>
              <a:ext cx="95875" cy="39625"/>
            </a:xfrm>
            <a:custGeom>
              <a:rect b="b" l="l" r="r" t="t"/>
              <a:pathLst>
                <a:path extrusionOk="0" h="1585" w="3835">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g1431a944a47_0_1"/>
            <p:cNvSpPr/>
            <p:nvPr/>
          </p:nvSpPr>
          <p:spPr>
            <a:xfrm>
              <a:off x="3836475" y="1876850"/>
              <a:ext cx="347400" cy="375075"/>
            </a:xfrm>
            <a:custGeom>
              <a:rect b="b" l="l" r="r" t="t"/>
              <a:pathLst>
                <a:path extrusionOk="0" h="15003" w="13896">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g1431a944a47_0_1"/>
            <p:cNvSpPr/>
            <p:nvPr/>
          </p:nvSpPr>
          <p:spPr>
            <a:xfrm>
              <a:off x="4055550" y="1968825"/>
              <a:ext cx="92000" cy="101525"/>
            </a:xfrm>
            <a:custGeom>
              <a:rect b="b" l="l" r="r" t="t"/>
              <a:pathLst>
                <a:path extrusionOk="0" h="4061" w="368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g1431a944a47_0_1"/>
            <p:cNvSpPr/>
            <p:nvPr/>
          </p:nvSpPr>
          <p:spPr>
            <a:xfrm>
              <a:off x="4118050" y="1960500"/>
              <a:ext cx="47075" cy="58950"/>
            </a:xfrm>
            <a:custGeom>
              <a:rect b="b" l="l" r="r" t="t"/>
              <a:pathLst>
                <a:path extrusionOk="0" h="2358" w="1883">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g1431a944a47_0_1"/>
            <p:cNvSpPr/>
            <p:nvPr/>
          </p:nvSpPr>
          <p:spPr>
            <a:xfrm>
              <a:off x="2483025" y="1774950"/>
              <a:ext cx="1815750" cy="1529175"/>
            </a:xfrm>
            <a:custGeom>
              <a:rect b="b" l="l" r="r" t="t"/>
              <a:pathLst>
                <a:path extrusionOk="0" h="61167" w="7263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 name="Google Shape;208;g1431a944a47_0_1"/>
          <p:cNvGrpSpPr/>
          <p:nvPr/>
        </p:nvGrpSpPr>
        <p:grpSpPr>
          <a:xfrm>
            <a:off x="6981012" y="1736299"/>
            <a:ext cx="3317106" cy="2634668"/>
            <a:chOff x="3275400" y="1702825"/>
            <a:chExt cx="1966625" cy="1562025"/>
          </a:xfrm>
        </p:grpSpPr>
        <p:sp>
          <p:nvSpPr>
            <p:cNvPr id="209" name="Google Shape;209;g1431a944a47_0_1"/>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g1431a944a47_0_1"/>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g1431a944a47_0_1"/>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g1431a944a47_0_1"/>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g1431a944a47_0_1"/>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g1431a944a47_0_1"/>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g1431a944a47_0_1"/>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g1431a944a47_0_1"/>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g1431a944a47_0_1"/>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g1431a944a47_0_1"/>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g1431a944a47_0_1"/>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g1431a944a47_0_1"/>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g1431a944a47_0_1"/>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g1431a944a47_0_1"/>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g1431a944a47_0_1"/>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g1431a944a47_0_1"/>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g1431a944a47_0_1"/>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g1431a944a47_0_1"/>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g1431a944a47_0_1"/>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g1431a944a47_0_1"/>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g1431a944a47_0_1"/>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g1431a944a47_0_1"/>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g1431a944a47_0_1"/>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g1431a944a47_0_1"/>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g1431a944a47_0_1"/>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g1431a944a47_0_1"/>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g1431a944a47_0_1"/>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g1431a944a47_0_1"/>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g1431a944a47_0_1"/>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8" name="Google Shape;238;g1431a944a47_0_1"/>
          <p:cNvSpPr txBox="1"/>
          <p:nvPr>
            <p:ph type="ctrTitle"/>
          </p:nvPr>
        </p:nvSpPr>
        <p:spPr>
          <a:xfrm>
            <a:off x="1654225" y="1683275"/>
            <a:ext cx="5670300" cy="15360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t/>
            </a:r>
            <a:endParaRPr sz="2800"/>
          </a:p>
          <a:p>
            <a:pPr indent="0" lvl="0" marL="0" rtl="0" algn="ctr">
              <a:lnSpc>
                <a:spcPct val="100000"/>
              </a:lnSpc>
              <a:spcBef>
                <a:spcPts val="0"/>
              </a:spcBef>
              <a:spcAft>
                <a:spcPts val="0"/>
              </a:spcAft>
              <a:buSzPts val="5200"/>
              <a:buNone/>
            </a:pPr>
            <a:r>
              <a:rPr lang="en-MY" sz="2800"/>
              <a:t>Topik 9</a:t>
            </a:r>
            <a:endParaRPr sz="2800"/>
          </a:p>
          <a:p>
            <a:pPr indent="0" lvl="0" marL="0" rtl="0" algn="ctr">
              <a:lnSpc>
                <a:spcPct val="100000"/>
              </a:lnSpc>
              <a:spcBef>
                <a:spcPts val="0"/>
              </a:spcBef>
              <a:spcAft>
                <a:spcPts val="0"/>
              </a:spcAft>
              <a:buSzPts val="5200"/>
              <a:buNone/>
            </a:pPr>
            <a:r>
              <a:t/>
            </a:r>
            <a:endParaRPr sz="2800"/>
          </a:p>
          <a:p>
            <a:pPr indent="0" lvl="0" marL="0" rtl="0" algn="ctr">
              <a:lnSpc>
                <a:spcPct val="100000"/>
              </a:lnSpc>
              <a:spcBef>
                <a:spcPts val="0"/>
              </a:spcBef>
              <a:spcAft>
                <a:spcPts val="0"/>
              </a:spcAft>
              <a:buSzPts val="5200"/>
              <a:buNone/>
            </a:pPr>
            <a:r>
              <a:rPr lang="en-MY" sz="2800"/>
              <a:t>CABARAN KELESTARIAN ETIKA DAN PERADABAN DI MALAYSIA</a:t>
            </a:r>
            <a:endParaRPr/>
          </a:p>
        </p:txBody>
      </p:sp>
      <p:sp>
        <p:nvSpPr>
          <p:cNvPr id="239" name="Google Shape;239;g1431a944a47_0_1"/>
          <p:cNvSpPr txBox="1"/>
          <p:nvPr>
            <p:ph idx="1" type="subTitle"/>
          </p:nvPr>
        </p:nvSpPr>
        <p:spPr>
          <a:xfrm>
            <a:off x="2609275" y="3219275"/>
            <a:ext cx="3760200" cy="652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MPU21042 -</a:t>
            </a:r>
            <a:endParaRPr/>
          </a:p>
          <a:p>
            <a:pPr indent="0" lvl="0" marL="0" rtl="0" algn="ctr">
              <a:lnSpc>
                <a:spcPct val="100000"/>
              </a:lnSpc>
              <a:spcBef>
                <a:spcPts val="0"/>
              </a:spcBef>
              <a:spcAft>
                <a:spcPts val="0"/>
              </a:spcAft>
              <a:buSzPts val="2800"/>
              <a:buNone/>
            </a:pPr>
            <a:r>
              <a:rPr lang="en-MY"/>
              <a:t>Penghayatan Etika dan Peradaban</a:t>
            </a:r>
            <a:endParaRPr/>
          </a:p>
          <a:p>
            <a:pPr indent="0" lvl="0" marL="0" rtl="0" algn="ctr">
              <a:lnSpc>
                <a:spcPct val="100000"/>
              </a:lnSpc>
              <a:spcBef>
                <a:spcPts val="0"/>
              </a:spcBef>
              <a:spcAft>
                <a:spcPts val="0"/>
              </a:spcAft>
              <a:buSzPts val="2800"/>
              <a:buNone/>
            </a:pPr>
            <a:r>
              <a:t/>
            </a:r>
            <a:endParaRPr/>
          </a:p>
          <a:p>
            <a:pPr indent="0" lvl="0" marL="0" rtl="0" algn="ctr">
              <a:lnSpc>
                <a:spcPct val="100000"/>
              </a:lnSpc>
              <a:spcBef>
                <a:spcPts val="0"/>
              </a:spcBef>
              <a:spcAft>
                <a:spcPts val="0"/>
              </a:spcAft>
              <a:buSzPts val="2800"/>
              <a:buNone/>
            </a:pPr>
            <a:r>
              <a:rPr i="1" lang="en-MY"/>
              <a:t>Pengajian Diploma Kolej Komuniti</a:t>
            </a:r>
            <a:endParaRPr i="1"/>
          </a:p>
        </p:txBody>
      </p:sp>
      <p:grpSp>
        <p:nvGrpSpPr>
          <p:cNvPr id="240" name="Google Shape;240;g1431a944a47_0_1"/>
          <p:cNvGrpSpPr/>
          <p:nvPr/>
        </p:nvGrpSpPr>
        <p:grpSpPr>
          <a:xfrm>
            <a:off x="3445893" y="4486930"/>
            <a:ext cx="2252199" cy="93989"/>
            <a:chOff x="3445893" y="4053330"/>
            <a:chExt cx="2252199" cy="93989"/>
          </a:xfrm>
        </p:grpSpPr>
        <p:sp>
          <p:nvSpPr>
            <p:cNvPr id="241" name="Google Shape;241;g1431a944a47_0_1"/>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g1431a944a47_0_1"/>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3" name="Google Shape;243;g1431a944a47_0_1"/>
          <p:cNvGrpSpPr/>
          <p:nvPr/>
        </p:nvGrpSpPr>
        <p:grpSpPr>
          <a:xfrm>
            <a:off x="3445893" y="822280"/>
            <a:ext cx="2252199" cy="93989"/>
            <a:chOff x="3445893" y="996180"/>
            <a:chExt cx="2252199" cy="93989"/>
          </a:xfrm>
        </p:grpSpPr>
        <p:sp>
          <p:nvSpPr>
            <p:cNvPr id="244" name="Google Shape;244;g1431a944a47_0_1"/>
            <p:cNvSpPr/>
            <p:nvPr/>
          </p:nvSpPr>
          <p:spPr>
            <a:xfrm flipH="1" rot="10800000">
              <a:off x="3445893" y="99618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g1431a944a47_0_1"/>
            <p:cNvSpPr/>
            <p:nvPr/>
          </p:nvSpPr>
          <p:spPr>
            <a:xfrm flipH="1" rot="10800000">
              <a:off x="3445893" y="103160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6" name="Google Shape;246;g1431a944a47_0_1"/>
          <p:cNvGrpSpPr/>
          <p:nvPr/>
        </p:nvGrpSpPr>
        <p:grpSpPr>
          <a:xfrm>
            <a:off x="6904812" y="1736299"/>
            <a:ext cx="3317106" cy="2634668"/>
            <a:chOff x="3275400" y="1702825"/>
            <a:chExt cx="1966625" cy="1562025"/>
          </a:xfrm>
        </p:grpSpPr>
        <p:sp>
          <p:nvSpPr>
            <p:cNvPr id="247" name="Google Shape;247;g1431a944a47_0_1"/>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g1431a944a47_0_1"/>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g1431a944a47_0_1"/>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g1431a944a47_0_1"/>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g1431a944a47_0_1"/>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g1431a944a47_0_1"/>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g1431a944a47_0_1"/>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g1431a944a47_0_1"/>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g1431a944a47_0_1"/>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g1431a944a47_0_1"/>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g1431a944a47_0_1"/>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g1431a944a47_0_1"/>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g1431a944a47_0_1"/>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g1431a944a47_0_1"/>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g1431a944a47_0_1"/>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g1431a944a47_0_1"/>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g1431a944a47_0_1"/>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g1431a944a47_0_1"/>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g1431a944a47_0_1"/>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g1431a944a47_0_1"/>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g1431a944a47_0_1"/>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g1431a944a47_0_1"/>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g1431a944a47_0_1"/>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g1431a944a47_0_1"/>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g1431a944a47_0_1"/>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g1431a944a47_0_1"/>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g1431a944a47_0_1"/>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g1431a944a47_0_1"/>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g1431a944a47_0_1"/>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6" name="Google Shape;276;g1431a944a47_0_1"/>
          <p:cNvGrpSpPr/>
          <p:nvPr/>
        </p:nvGrpSpPr>
        <p:grpSpPr>
          <a:xfrm rot="-1985458">
            <a:off x="-512319" y="-1004653"/>
            <a:ext cx="3236603" cy="2992665"/>
            <a:chOff x="2483025" y="1774950"/>
            <a:chExt cx="1815750" cy="1678900"/>
          </a:xfrm>
        </p:grpSpPr>
        <p:sp>
          <p:nvSpPr>
            <p:cNvPr id="277" name="Google Shape;277;g1431a944a47_0_1"/>
            <p:cNvSpPr/>
            <p:nvPr/>
          </p:nvSpPr>
          <p:spPr>
            <a:xfrm>
              <a:off x="2546425" y="1800350"/>
              <a:ext cx="1653525" cy="1653500"/>
            </a:xfrm>
            <a:custGeom>
              <a:rect b="b" l="l" r="r" t="t"/>
              <a:pathLst>
                <a:path extrusionOk="0" h="66140" w="66141">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g1431a944a47_0_1"/>
            <p:cNvSpPr/>
            <p:nvPr/>
          </p:nvSpPr>
          <p:spPr>
            <a:xfrm>
              <a:off x="3422725" y="3171350"/>
              <a:ext cx="425675" cy="206900"/>
            </a:xfrm>
            <a:custGeom>
              <a:rect b="b" l="l" r="r" t="t"/>
              <a:pathLst>
                <a:path extrusionOk="0" h="8276" w="17027">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g1431a944a47_0_1"/>
            <p:cNvSpPr/>
            <p:nvPr/>
          </p:nvSpPr>
          <p:spPr>
            <a:xfrm>
              <a:off x="3488525" y="3212725"/>
              <a:ext cx="233375" cy="116700"/>
            </a:xfrm>
            <a:custGeom>
              <a:rect b="b" l="l" r="r" t="t"/>
              <a:pathLst>
                <a:path extrusionOk="0" h="4668" w="9335">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g1431a944a47_0_1"/>
            <p:cNvSpPr/>
            <p:nvPr/>
          </p:nvSpPr>
          <p:spPr>
            <a:xfrm>
              <a:off x="3550725" y="3216000"/>
              <a:ext cx="75050" cy="50925"/>
            </a:xfrm>
            <a:custGeom>
              <a:rect b="b" l="l" r="r" t="t"/>
              <a:pathLst>
                <a:path extrusionOk="0" h="2037" w="3002">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g1431a944a47_0_1"/>
            <p:cNvSpPr/>
            <p:nvPr/>
          </p:nvSpPr>
          <p:spPr>
            <a:xfrm>
              <a:off x="3539125" y="3190600"/>
              <a:ext cx="61925" cy="30250"/>
            </a:xfrm>
            <a:custGeom>
              <a:rect b="b" l="l" r="r" t="t"/>
              <a:pathLst>
                <a:path extrusionOk="0" h="1210" w="2477">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g1431a944a47_0_1"/>
            <p:cNvSpPr/>
            <p:nvPr/>
          </p:nvSpPr>
          <p:spPr>
            <a:xfrm>
              <a:off x="2764025" y="1887850"/>
              <a:ext cx="393825" cy="307225"/>
            </a:xfrm>
            <a:custGeom>
              <a:rect b="b" l="l" r="r" t="t"/>
              <a:pathLst>
                <a:path extrusionOk="0" h="12289" w="15753">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g1431a944a47_0_1"/>
            <p:cNvSpPr/>
            <p:nvPr/>
          </p:nvSpPr>
          <p:spPr>
            <a:xfrm>
              <a:off x="2832175" y="1989650"/>
              <a:ext cx="202450" cy="180125"/>
            </a:xfrm>
            <a:custGeom>
              <a:rect b="b" l="l" r="r" t="t"/>
              <a:pathLst>
                <a:path extrusionOk="0" h="7205" w="8098">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g1431a944a47_0_1"/>
            <p:cNvSpPr/>
            <p:nvPr/>
          </p:nvSpPr>
          <p:spPr>
            <a:xfrm>
              <a:off x="2904825" y="2081625"/>
              <a:ext cx="61325" cy="47950"/>
            </a:xfrm>
            <a:custGeom>
              <a:rect b="b" l="l" r="r" t="t"/>
              <a:pathLst>
                <a:path extrusionOk="0" h="1918" w="2453">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g1431a944a47_0_1"/>
            <p:cNvSpPr/>
            <p:nvPr/>
          </p:nvSpPr>
          <p:spPr>
            <a:xfrm>
              <a:off x="4110925" y="2429900"/>
              <a:ext cx="29200" cy="310775"/>
            </a:xfrm>
            <a:custGeom>
              <a:rect b="b" l="l" r="r" t="t"/>
              <a:pathLst>
                <a:path extrusionOk="0" h="12431" w="1168">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g1431a944a47_0_1"/>
            <p:cNvSpPr/>
            <p:nvPr/>
          </p:nvSpPr>
          <p:spPr>
            <a:xfrm>
              <a:off x="4076400" y="2491200"/>
              <a:ext cx="20250" cy="146775"/>
            </a:xfrm>
            <a:custGeom>
              <a:rect b="b" l="l" r="r" t="t"/>
              <a:pathLst>
                <a:path extrusionOk="0" h="5871" w="81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g1431a944a47_0_1"/>
            <p:cNvSpPr/>
            <p:nvPr/>
          </p:nvSpPr>
          <p:spPr>
            <a:xfrm>
              <a:off x="4038875" y="2531700"/>
              <a:ext cx="19975" cy="78900"/>
            </a:xfrm>
            <a:custGeom>
              <a:rect b="b" l="l" r="r" t="t"/>
              <a:pathLst>
                <a:path extrusionOk="0" h="3156" w="799">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g1431a944a47_0_1"/>
            <p:cNvSpPr/>
            <p:nvPr/>
          </p:nvSpPr>
          <p:spPr>
            <a:xfrm>
              <a:off x="2709850" y="2941850"/>
              <a:ext cx="126525" cy="184275"/>
            </a:xfrm>
            <a:custGeom>
              <a:rect b="b" l="l" r="r" t="t"/>
              <a:pathLst>
                <a:path extrusionOk="0" h="7371" w="5061">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g1431a944a47_0_1"/>
            <p:cNvSpPr/>
            <p:nvPr/>
          </p:nvSpPr>
          <p:spPr>
            <a:xfrm>
              <a:off x="2758975" y="2976675"/>
              <a:ext cx="50900" cy="73850"/>
            </a:xfrm>
            <a:custGeom>
              <a:rect b="b" l="l" r="r" t="t"/>
              <a:pathLst>
                <a:path extrusionOk="0" h="2954" w="2036">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g1431a944a47_0_1"/>
            <p:cNvSpPr/>
            <p:nvPr/>
          </p:nvSpPr>
          <p:spPr>
            <a:xfrm>
              <a:off x="3598350" y="2251900"/>
              <a:ext cx="106000" cy="102425"/>
            </a:xfrm>
            <a:custGeom>
              <a:rect b="b" l="l" r="r" t="t"/>
              <a:pathLst>
                <a:path extrusionOk="0" h="4097" w="424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g1431a944a47_0_1"/>
            <p:cNvSpPr/>
            <p:nvPr/>
          </p:nvSpPr>
          <p:spPr>
            <a:xfrm>
              <a:off x="3577525" y="2353400"/>
              <a:ext cx="13125" cy="11025"/>
            </a:xfrm>
            <a:custGeom>
              <a:rect b="b" l="l" r="r" t="t"/>
              <a:pathLst>
                <a:path extrusionOk="0" h="441" w="525">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g1431a944a47_0_1"/>
            <p:cNvSpPr/>
            <p:nvPr/>
          </p:nvSpPr>
          <p:spPr>
            <a:xfrm>
              <a:off x="3592700" y="2398650"/>
              <a:ext cx="19375" cy="25900"/>
            </a:xfrm>
            <a:custGeom>
              <a:rect b="b" l="l" r="r" t="t"/>
              <a:pathLst>
                <a:path extrusionOk="0" h="1036" w="775">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g1431a944a47_0_1"/>
            <p:cNvSpPr/>
            <p:nvPr/>
          </p:nvSpPr>
          <p:spPr>
            <a:xfrm>
              <a:off x="3617100" y="2548050"/>
              <a:ext cx="181000" cy="62325"/>
            </a:xfrm>
            <a:custGeom>
              <a:rect b="b" l="l" r="r" t="t"/>
              <a:pathLst>
                <a:path extrusionOk="0" h="2493" w="724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g1431a944a47_0_1"/>
            <p:cNvSpPr/>
            <p:nvPr/>
          </p:nvSpPr>
          <p:spPr>
            <a:xfrm>
              <a:off x="3842425" y="2585875"/>
              <a:ext cx="60150" cy="15200"/>
            </a:xfrm>
            <a:custGeom>
              <a:rect b="b" l="l" r="r" t="t"/>
              <a:pathLst>
                <a:path extrusionOk="0" h="608" w="2406">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g1431a944a47_0_1"/>
            <p:cNvSpPr/>
            <p:nvPr/>
          </p:nvSpPr>
          <p:spPr>
            <a:xfrm>
              <a:off x="3942750" y="2738550"/>
              <a:ext cx="32175" cy="103625"/>
            </a:xfrm>
            <a:custGeom>
              <a:rect b="b" l="l" r="r" t="t"/>
              <a:pathLst>
                <a:path extrusionOk="0" h="4145" w="1287">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g1431a944a47_0_1"/>
            <p:cNvSpPr/>
            <p:nvPr/>
          </p:nvSpPr>
          <p:spPr>
            <a:xfrm>
              <a:off x="3953150" y="2856125"/>
              <a:ext cx="24450" cy="94400"/>
            </a:xfrm>
            <a:custGeom>
              <a:rect b="b" l="l" r="r" t="t"/>
              <a:pathLst>
                <a:path extrusionOk="0" h="3776" w="978">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g1431a944a47_0_1"/>
            <p:cNvSpPr/>
            <p:nvPr/>
          </p:nvSpPr>
          <p:spPr>
            <a:xfrm>
              <a:off x="3961800" y="2979375"/>
              <a:ext cx="15800" cy="52400"/>
            </a:xfrm>
            <a:custGeom>
              <a:rect b="b" l="l" r="r" t="t"/>
              <a:pathLst>
                <a:path extrusionOk="0" h="2096" w="632">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g1431a944a47_0_1"/>
            <p:cNvSpPr/>
            <p:nvPr/>
          </p:nvSpPr>
          <p:spPr>
            <a:xfrm>
              <a:off x="3812375" y="2229200"/>
              <a:ext cx="46750" cy="9325"/>
            </a:xfrm>
            <a:custGeom>
              <a:rect b="b" l="l" r="r" t="t"/>
              <a:pathLst>
                <a:path extrusionOk="0" h="373" w="187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g1431a944a47_0_1"/>
            <p:cNvSpPr/>
            <p:nvPr/>
          </p:nvSpPr>
          <p:spPr>
            <a:xfrm>
              <a:off x="3881125" y="2265300"/>
              <a:ext cx="18175" cy="7450"/>
            </a:xfrm>
            <a:custGeom>
              <a:rect b="b" l="l" r="r" t="t"/>
              <a:pathLst>
                <a:path extrusionOk="0" h="298" w="727">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g1431a944a47_0_1"/>
            <p:cNvSpPr/>
            <p:nvPr/>
          </p:nvSpPr>
          <p:spPr>
            <a:xfrm>
              <a:off x="2925650" y="2532000"/>
              <a:ext cx="24425" cy="7450"/>
            </a:xfrm>
            <a:custGeom>
              <a:rect b="b" l="l" r="r" t="t"/>
              <a:pathLst>
                <a:path extrusionOk="0" h="298" w="977">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g1431a944a47_0_1"/>
            <p:cNvSpPr/>
            <p:nvPr/>
          </p:nvSpPr>
          <p:spPr>
            <a:xfrm>
              <a:off x="2970600" y="2549150"/>
              <a:ext cx="138125" cy="62050"/>
            </a:xfrm>
            <a:custGeom>
              <a:rect b="b" l="l" r="r" t="t"/>
              <a:pathLst>
                <a:path extrusionOk="0" h="2482" w="5525">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g1431a944a47_0_1"/>
            <p:cNvSpPr/>
            <p:nvPr/>
          </p:nvSpPr>
          <p:spPr>
            <a:xfrm>
              <a:off x="3293250" y="2759100"/>
              <a:ext cx="10150" cy="50625"/>
            </a:xfrm>
            <a:custGeom>
              <a:rect b="b" l="l" r="r" t="t"/>
              <a:pathLst>
                <a:path extrusionOk="0" h="2025" w="406">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g1431a944a47_0_1"/>
            <p:cNvSpPr/>
            <p:nvPr/>
          </p:nvSpPr>
          <p:spPr>
            <a:xfrm>
              <a:off x="3281950" y="2821900"/>
              <a:ext cx="14900" cy="58975"/>
            </a:xfrm>
            <a:custGeom>
              <a:rect b="b" l="l" r="r" t="t"/>
              <a:pathLst>
                <a:path extrusionOk="0" h="2359" w="596">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g1431a944a47_0_1"/>
            <p:cNvSpPr/>
            <p:nvPr/>
          </p:nvSpPr>
          <p:spPr>
            <a:xfrm>
              <a:off x="3220925" y="2921025"/>
              <a:ext cx="33950" cy="29500"/>
            </a:xfrm>
            <a:custGeom>
              <a:rect b="b" l="l" r="r" t="t"/>
              <a:pathLst>
                <a:path extrusionOk="0" h="1180" w="1358">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g1431a944a47_0_1"/>
            <p:cNvSpPr/>
            <p:nvPr/>
          </p:nvSpPr>
          <p:spPr>
            <a:xfrm>
              <a:off x="3182225" y="2972225"/>
              <a:ext cx="17600" cy="43175"/>
            </a:xfrm>
            <a:custGeom>
              <a:rect b="b" l="l" r="r" t="t"/>
              <a:pathLst>
                <a:path extrusionOk="0" h="1727" w="704">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g1431a944a47_0_1"/>
            <p:cNvSpPr/>
            <p:nvPr/>
          </p:nvSpPr>
          <p:spPr>
            <a:xfrm>
              <a:off x="3149500" y="3058250"/>
              <a:ext cx="11925" cy="38725"/>
            </a:xfrm>
            <a:custGeom>
              <a:rect b="b" l="l" r="r" t="t"/>
              <a:pathLst>
                <a:path extrusionOk="0" h="1549" w="477">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g1431a944a47_0_1"/>
            <p:cNvSpPr/>
            <p:nvPr/>
          </p:nvSpPr>
          <p:spPr>
            <a:xfrm>
              <a:off x="2819975" y="2257550"/>
              <a:ext cx="77425" cy="50325"/>
            </a:xfrm>
            <a:custGeom>
              <a:rect b="b" l="l" r="r" t="t"/>
              <a:pathLst>
                <a:path extrusionOk="0" h="2013" w="3097">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g1431a944a47_0_1"/>
            <p:cNvSpPr/>
            <p:nvPr/>
          </p:nvSpPr>
          <p:spPr>
            <a:xfrm>
              <a:off x="2892025" y="2280175"/>
              <a:ext cx="9850" cy="16100"/>
            </a:xfrm>
            <a:custGeom>
              <a:rect b="b" l="l" r="r" t="t"/>
              <a:pathLst>
                <a:path extrusionOk="0" h="644" w="394">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g1431a944a47_0_1"/>
            <p:cNvSpPr/>
            <p:nvPr/>
          </p:nvSpPr>
          <p:spPr>
            <a:xfrm>
              <a:off x="2883675" y="2218850"/>
              <a:ext cx="9250" cy="42900"/>
            </a:xfrm>
            <a:custGeom>
              <a:rect b="b" l="l" r="r" t="t"/>
              <a:pathLst>
                <a:path extrusionOk="0" h="1716" w="37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g1431a944a47_0_1"/>
            <p:cNvSpPr/>
            <p:nvPr/>
          </p:nvSpPr>
          <p:spPr>
            <a:xfrm>
              <a:off x="3017025" y="1898575"/>
              <a:ext cx="325075" cy="144975"/>
            </a:xfrm>
            <a:custGeom>
              <a:rect b="b" l="l" r="r" t="t"/>
              <a:pathLst>
                <a:path extrusionOk="0" h="5799" w="13003">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g1431a944a47_0_1"/>
            <p:cNvSpPr/>
            <p:nvPr/>
          </p:nvSpPr>
          <p:spPr>
            <a:xfrm>
              <a:off x="3341475" y="1874775"/>
              <a:ext cx="20275" cy="12225"/>
            </a:xfrm>
            <a:custGeom>
              <a:rect b="b" l="l" r="r" t="t"/>
              <a:pathLst>
                <a:path extrusionOk="0" h="489" w="811">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g1431a944a47_0_1"/>
            <p:cNvSpPr/>
            <p:nvPr/>
          </p:nvSpPr>
          <p:spPr>
            <a:xfrm>
              <a:off x="3360525" y="1852150"/>
              <a:ext cx="8975" cy="14300"/>
            </a:xfrm>
            <a:custGeom>
              <a:rect b="b" l="l" r="r" t="t"/>
              <a:pathLst>
                <a:path extrusionOk="0" h="572" w="359">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g1431a944a47_0_1"/>
            <p:cNvSpPr/>
            <p:nvPr/>
          </p:nvSpPr>
          <p:spPr>
            <a:xfrm>
              <a:off x="3643300" y="1914050"/>
              <a:ext cx="105100" cy="200950"/>
            </a:xfrm>
            <a:custGeom>
              <a:rect b="b" l="l" r="r" t="t"/>
              <a:pathLst>
                <a:path extrusionOk="0" h="8038" w="4204">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g1431a944a47_0_1"/>
            <p:cNvSpPr/>
            <p:nvPr/>
          </p:nvSpPr>
          <p:spPr>
            <a:xfrm>
              <a:off x="3786175" y="2089575"/>
              <a:ext cx="178625" cy="76025"/>
            </a:xfrm>
            <a:custGeom>
              <a:rect b="b" l="l" r="r" t="t"/>
              <a:pathLst>
                <a:path extrusionOk="0" h="3041" w="7145">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g1431a944a47_0_1"/>
            <p:cNvSpPr/>
            <p:nvPr/>
          </p:nvSpPr>
          <p:spPr>
            <a:xfrm>
              <a:off x="3989475" y="2177475"/>
              <a:ext cx="39200" cy="67600"/>
            </a:xfrm>
            <a:custGeom>
              <a:rect b="b" l="l" r="r" t="t"/>
              <a:pathLst>
                <a:path extrusionOk="0" h="2704" w="1568">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g1431a944a47_0_1"/>
            <p:cNvSpPr/>
            <p:nvPr/>
          </p:nvSpPr>
          <p:spPr>
            <a:xfrm>
              <a:off x="3973100" y="2259050"/>
              <a:ext cx="40500" cy="10550"/>
            </a:xfrm>
            <a:custGeom>
              <a:rect b="b" l="l" r="r" t="t"/>
              <a:pathLst>
                <a:path extrusionOk="0" h="422" w="162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g1431a944a47_0_1"/>
            <p:cNvSpPr/>
            <p:nvPr/>
          </p:nvSpPr>
          <p:spPr>
            <a:xfrm>
              <a:off x="2862850" y="2550450"/>
              <a:ext cx="45275" cy="6275"/>
            </a:xfrm>
            <a:custGeom>
              <a:rect b="b" l="l" r="r" t="t"/>
              <a:pathLst>
                <a:path extrusionOk="0" h="251" w="1811">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g1431a944a47_0_1"/>
            <p:cNvSpPr/>
            <p:nvPr/>
          </p:nvSpPr>
          <p:spPr>
            <a:xfrm>
              <a:off x="2828025" y="2538825"/>
              <a:ext cx="20250" cy="17800"/>
            </a:xfrm>
            <a:custGeom>
              <a:rect b="b" l="l" r="r" t="t"/>
              <a:pathLst>
                <a:path extrusionOk="0" h="712" w="81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g1431a944a47_0_1"/>
            <p:cNvSpPr/>
            <p:nvPr/>
          </p:nvSpPr>
          <p:spPr>
            <a:xfrm>
              <a:off x="2681575" y="2253975"/>
              <a:ext cx="80975" cy="205400"/>
            </a:xfrm>
            <a:custGeom>
              <a:rect b="b" l="l" r="r" t="t"/>
              <a:pathLst>
                <a:path extrusionOk="0" h="8216" w="3239">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g1431a944a47_0_1"/>
            <p:cNvSpPr/>
            <p:nvPr/>
          </p:nvSpPr>
          <p:spPr>
            <a:xfrm>
              <a:off x="2775025" y="2251850"/>
              <a:ext cx="36350" cy="10200"/>
            </a:xfrm>
            <a:custGeom>
              <a:rect b="b" l="l" r="r" t="t"/>
              <a:pathLst>
                <a:path extrusionOk="0" h="408" w="1454">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g1431a944a47_0_1"/>
            <p:cNvSpPr/>
            <p:nvPr/>
          </p:nvSpPr>
          <p:spPr>
            <a:xfrm>
              <a:off x="2835450" y="2655825"/>
              <a:ext cx="167625" cy="327425"/>
            </a:xfrm>
            <a:custGeom>
              <a:rect b="b" l="l" r="r" t="t"/>
              <a:pathLst>
                <a:path extrusionOk="0" h="13097" w="6705">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g1431a944a47_0_1"/>
            <p:cNvSpPr/>
            <p:nvPr/>
          </p:nvSpPr>
          <p:spPr>
            <a:xfrm>
              <a:off x="2991725" y="2989475"/>
              <a:ext cx="34850" cy="190525"/>
            </a:xfrm>
            <a:custGeom>
              <a:rect b="b" l="l" r="r" t="t"/>
              <a:pathLst>
                <a:path extrusionOk="0" h="7621" w="1394">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g1431a944a47_0_1"/>
            <p:cNvSpPr/>
            <p:nvPr/>
          </p:nvSpPr>
          <p:spPr>
            <a:xfrm>
              <a:off x="3134600" y="2622475"/>
              <a:ext cx="119700" cy="101225"/>
            </a:xfrm>
            <a:custGeom>
              <a:rect b="b" l="l" r="r" t="t"/>
              <a:pathLst>
                <a:path extrusionOk="0" h="4049" w="4788">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g1431a944a47_0_1"/>
            <p:cNvSpPr/>
            <p:nvPr/>
          </p:nvSpPr>
          <p:spPr>
            <a:xfrm>
              <a:off x="3231350" y="2851075"/>
              <a:ext cx="103300" cy="133075"/>
            </a:xfrm>
            <a:custGeom>
              <a:rect b="b" l="l" r="r" t="t"/>
              <a:pathLst>
                <a:path extrusionOk="0" h="5323" w="4132">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g1431a944a47_0_1"/>
            <p:cNvSpPr/>
            <p:nvPr/>
          </p:nvSpPr>
          <p:spPr>
            <a:xfrm>
              <a:off x="3301900" y="2895725"/>
              <a:ext cx="39600" cy="58650"/>
            </a:xfrm>
            <a:custGeom>
              <a:rect b="b" l="l" r="r" t="t"/>
              <a:pathLst>
                <a:path extrusionOk="0" h="2346" w="1584">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g1431a944a47_0_1"/>
            <p:cNvSpPr/>
            <p:nvPr/>
          </p:nvSpPr>
          <p:spPr>
            <a:xfrm>
              <a:off x="3531375" y="2505800"/>
              <a:ext cx="61350" cy="90875"/>
            </a:xfrm>
            <a:custGeom>
              <a:rect b="b" l="l" r="r" t="t"/>
              <a:pathLst>
                <a:path extrusionOk="0" h="3635" w="2454">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g1431a944a47_0_1"/>
            <p:cNvSpPr/>
            <p:nvPr/>
          </p:nvSpPr>
          <p:spPr>
            <a:xfrm>
              <a:off x="3501325" y="2521275"/>
              <a:ext cx="39000" cy="64900"/>
            </a:xfrm>
            <a:custGeom>
              <a:rect b="b" l="l" r="r" t="t"/>
              <a:pathLst>
                <a:path extrusionOk="0" h="2596" w="156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g1431a944a47_0_1"/>
            <p:cNvSpPr/>
            <p:nvPr/>
          </p:nvSpPr>
          <p:spPr>
            <a:xfrm>
              <a:off x="2866425" y="2238200"/>
              <a:ext cx="101225" cy="116500"/>
            </a:xfrm>
            <a:custGeom>
              <a:rect b="b" l="l" r="r" t="t"/>
              <a:pathLst>
                <a:path extrusionOk="0" h="4660" w="4049">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g1431a944a47_0_1"/>
            <p:cNvSpPr/>
            <p:nvPr/>
          </p:nvSpPr>
          <p:spPr>
            <a:xfrm>
              <a:off x="2961975" y="2262900"/>
              <a:ext cx="25325" cy="52850"/>
            </a:xfrm>
            <a:custGeom>
              <a:rect b="b" l="l" r="r" t="t"/>
              <a:pathLst>
                <a:path extrusionOk="0" h="2114" w="1013">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g1431a944a47_0_1"/>
            <p:cNvSpPr/>
            <p:nvPr/>
          </p:nvSpPr>
          <p:spPr>
            <a:xfrm>
              <a:off x="3109000" y="1947700"/>
              <a:ext cx="270900" cy="134400"/>
            </a:xfrm>
            <a:custGeom>
              <a:rect b="b" l="l" r="r" t="t"/>
              <a:pathLst>
                <a:path extrusionOk="0" h="5376" w="10836">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g1431a944a47_0_1"/>
            <p:cNvSpPr/>
            <p:nvPr/>
          </p:nvSpPr>
          <p:spPr>
            <a:xfrm>
              <a:off x="3293850" y="1989950"/>
              <a:ext cx="95875" cy="39625"/>
            </a:xfrm>
            <a:custGeom>
              <a:rect b="b" l="l" r="r" t="t"/>
              <a:pathLst>
                <a:path extrusionOk="0" h="1585" w="3835">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g1431a944a47_0_1"/>
            <p:cNvSpPr/>
            <p:nvPr/>
          </p:nvSpPr>
          <p:spPr>
            <a:xfrm>
              <a:off x="3836475" y="1876850"/>
              <a:ext cx="347400" cy="375075"/>
            </a:xfrm>
            <a:custGeom>
              <a:rect b="b" l="l" r="r" t="t"/>
              <a:pathLst>
                <a:path extrusionOk="0" h="15003" w="13896">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g1431a944a47_0_1"/>
            <p:cNvSpPr/>
            <p:nvPr/>
          </p:nvSpPr>
          <p:spPr>
            <a:xfrm>
              <a:off x="4055550" y="1968825"/>
              <a:ext cx="92000" cy="101525"/>
            </a:xfrm>
            <a:custGeom>
              <a:rect b="b" l="l" r="r" t="t"/>
              <a:pathLst>
                <a:path extrusionOk="0" h="4061" w="368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g1431a944a47_0_1"/>
            <p:cNvSpPr/>
            <p:nvPr/>
          </p:nvSpPr>
          <p:spPr>
            <a:xfrm>
              <a:off x="4118050" y="1960500"/>
              <a:ext cx="47075" cy="58950"/>
            </a:xfrm>
            <a:custGeom>
              <a:rect b="b" l="l" r="r" t="t"/>
              <a:pathLst>
                <a:path extrusionOk="0" h="2358" w="1883">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g1431a944a47_0_1"/>
            <p:cNvSpPr/>
            <p:nvPr/>
          </p:nvSpPr>
          <p:spPr>
            <a:xfrm>
              <a:off x="2483025" y="1774950"/>
              <a:ext cx="1815750" cy="1529175"/>
            </a:xfrm>
            <a:custGeom>
              <a:rect b="b" l="l" r="r" t="t"/>
              <a:pathLst>
                <a:path extrusionOk="0" h="61167" w="7263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5" name="Shape 3675"/>
        <p:cNvGrpSpPr/>
        <p:nvPr/>
      </p:nvGrpSpPr>
      <p:grpSpPr>
        <a:xfrm>
          <a:off x="0" y="0"/>
          <a:ext cx="0" cy="0"/>
          <a:chOff x="0" y="0"/>
          <a:chExt cx="0" cy="0"/>
        </a:xfrm>
      </p:grpSpPr>
      <p:sp>
        <p:nvSpPr>
          <p:cNvPr id="3676" name="Google Shape;3676;p8"/>
          <p:cNvSpPr txBox="1"/>
          <p:nvPr>
            <p:ph idx="4" type="subTitle"/>
          </p:nvPr>
        </p:nvSpPr>
        <p:spPr>
          <a:xfrm>
            <a:off x="4449770" y="3128181"/>
            <a:ext cx="4752287" cy="1697616"/>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MY" u="sng"/>
              <a:t>Keadilan Sosial menurut Islam</a:t>
            </a:r>
            <a:endParaRPr/>
          </a:p>
          <a:p>
            <a:pPr indent="0" lvl="0" marL="0" rtl="0" algn="l">
              <a:lnSpc>
                <a:spcPct val="100000"/>
              </a:lnSpc>
              <a:spcBef>
                <a:spcPts val="0"/>
              </a:spcBef>
              <a:spcAft>
                <a:spcPts val="0"/>
              </a:spcAft>
              <a:buSzPts val="1400"/>
              <a:buNone/>
            </a:pPr>
            <a:r>
              <a:t/>
            </a:r>
            <a:endParaRPr u="sng">
              <a:solidFill>
                <a:srgbClr val="FF0000"/>
              </a:solidFill>
            </a:endParaRPr>
          </a:p>
          <a:p>
            <a:pPr indent="0" lvl="0" marL="0" rtl="0" algn="l">
              <a:lnSpc>
                <a:spcPct val="100000"/>
              </a:lnSpc>
              <a:spcBef>
                <a:spcPts val="0"/>
              </a:spcBef>
              <a:spcAft>
                <a:spcPts val="0"/>
              </a:spcAft>
              <a:buSzPts val="1400"/>
              <a:buNone/>
            </a:pPr>
            <a:r>
              <a:rPr lang="en-MY">
                <a:solidFill>
                  <a:srgbClr val="FF0000"/>
                </a:solidFill>
              </a:rPr>
              <a:t>Persamaan hak sesama manusia</a:t>
            </a:r>
            <a:r>
              <a:rPr lang="en-MY"/>
              <a:t>: Hak untuk hidup, hak beragama, hak mendapatkan pendidikan, kebebasan mencari harta dan rezeki.</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MY">
                <a:solidFill>
                  <a:srgbClr val="FF0000"/>
                </a:solidFill>
              </a:rPr>
              <a:t>Jaminan sosial </a:t>
            </a:r>
            <a:r>
              <a:rPr lang="en-MY"/>
              <a:t>: Wadah jaminan sosial melalui politik, wadah jaminan sosial melalui sistem kewangan dan wadah jaminan sosial melalui perundangan.</a:t>
            </a:r>
            <a:endParaRPr/>
          </a:p>
        </p:txBody>
      </p:sp>
      <p:sp>
        <p:nvSpPr>
          <p:cNvPr id="3677" name="Google Shape;3677;p8"/>
          <p:cNvSpPr/>
          <p:nvPr/>
        </p:nvSpPr>
        <p:spPr>
          <a:xfrm>
            <a:off x="4449770" y="2986467"/>
            <a:ext cx="4643429" cy="2056888"/>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8"/>
          <p:cNvSpPr txBox="1"/>
          <p:nvPr/>
        </p:nvSpPr>
        <p:spPr>
          <a:xfrm>
            <a:off x="928975" y="2894893"/>
            <a:ext cx="3338868" cy="1916389"/>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lt2"/>
              </a:buClr>
              <a:buSzPts val="1400"/>
              <a:buFont typeface="Livvic"/>
              <a:buNone/>
            </a:pPr>
            <a:r>
              <a:rPr b="0" i="0" lang="en-MY" sz="1400" u="sng" cap="none" strike="noStrike">
                <a:solidFill>
                  <a:schemeClr val="lt2"/>
                </a:solidFill>
                <a:latin typeface="Livvic"/>
                <a:ea typeface="Livvic"/>
                <a:cs typeface="Livvic"/>
                <a:sym typeface="Livvic"/>
              </a:rPr>
              <a:t>Tabiat buruk yang harus dijauhi</a:t>
            </a:r>
            <a:endParaRPr/>
          </a:p>
          <a:p>
            <a:pPr indent="0" lvl="0" marL="0" marR="0" rtl="0" algn="ctr">
              <a:lnSpc>
                <a:spcPct val="100000"/>
              </a:lnSpc>
              <a:spcBef>
                <a:spcPts val="0"/>
              </a:spcBef>
              <a:spcAft>
                <a:spcPts val="0"/>
              </a:spcAft>
              <a:buClr>
                <a:schemeClr val="lt2"/>
              </a:buClr>
              <a:buSzPts val="1400"/>
              <a:buFont typeface="Livvic"/>
              <a:buNone/>
            </a:pPr>
            <a:r>
              <a:t/>
            </a:r>
            <a:endParaRPr b="0" i="0" sz="1400" u="sng"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400"/>
              <a:buFont typeface="Livvic"/>
              <a:buNone/>
            </a:pPr>
            <a:r>
              <a:rPr b="0" i="0" lang="en-MY" sz="1400" u="none" cap="none" strike="noStrike">
                <a:solidFill>
                  <a:schemeClr val="lt2"/>
                </a:solidFill>
                <a:latin typeface="Livvic"/>
                <a:ea typeface="Livvic"/>
                <a:cs typeface="Livvic"/>
                <a:sym typeface="Livvic"/>
              </a:rPr>
              <a:t>Antara tabiat buruk yang menjejaskan </a:t>
            </a:r>
            <a:r>
              <a:rPr lang="en-MY">
                <a:solidFill>
                  <a:schemeClr val="lt2"/>
                </a:solidFill>
                <a:latin typeface="Livvic"/>
                <a:ea typeface="Livvic"/>
                <a:cs typeface="Livvic"/>
                <a:sym typeface="Livvic"/>
              </a:rPr>
              <a:t>tadbir</a:t>
            </a:r>
            <a:r>
              <a:rPr b="0" i="0" lang="en-MY" sz="1400" u="none" cap="none" strike="noStrike">
                <a:solidFill>
                  <a:schemeClr val="lt2"/>
                </a:solidFill>
                <a:latin typeface="Livvic"/>
                <a:ea typeface="Livvic"/>
                <a:cs typeface="Livvic"/>
                <a:sym typeface="Livvic"/>
              </a:rPr>
              <a:t> urus dan pembangunan adalah </a:t>
            </a:r>
            <a:r>
              <a:rPr b="0" i="0" lang="en-MY" sz="1400" u="none" cap="none" strike="noStrike">
                <a:solidFill>
                  <a:srgbClr val="FF0000"/>
                </a:solidFill>
                <a:latin typeface="Livvic"/>
                <a:ea typeface="Livvic"/>
                <a:cs typeface="Livvic"/>
                <a:sym typeface="Livvic"/>
              </a:rPr>
              <a:t>penafian, sombong, berfikiran tertutup, tiada akauntabiliti, bekerja secara silo (bekerja dalam komuniti sendiri), mudah berpuas hati dan berpuak-puak.</a:t>
            </a:r>
            <a:endParaRPr/>
          </a:p>
        </p:txBody>
      </p:sp>
      <p:sp>
        <p:nvSpPr>
          <p:cNvPr id="3679" name="Google Shape;3679;p8"/>
          <p:cNvSpPr/>
          <p:nvPr/>
        </p:nvSpPr>
        <p:spPr>
          <a:xfrm>
            <a:off x="928975" y="2965169"/>
            <a:ext cx="3338868" cy="1916389"/>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Checkmark" id="3680" name="Google Shape;3680;p8"/>
          <p:cNvPicPr preferRelativeResize="0"/>
          <p:nvPr/>
        </p:nvPicPr>
        <p:blipFill rotWithShape="1">
          <a:blip r:embed="rId3">
            <a:alphaModFix/>
          </a:blip>
          <a:srcRect b="0" l="0" r="0" t="0"/>
          <a:stretch/>
        </p:blipFill>
        <p:spPr>
          <a:xfrm>
            <a:off x="5285371" y="603405"/>
            <a:ext cx="799153" cy="799153"/>
          </a:xfrm>
          <a:prstGeom prst="rect">
            <a:avLst/>
          </a:prstGeom>
          <a:noFill/>
          <a:ln>
            <a:noFill/>
          </a:ln>
        </p:spPr>
      </p:pic>
      <p:sp>
        <p:nvSpPr>
          <p:cNvPr id="3681" name="Google Shape;3681;p8"/>
          <p:cNvSpPr/>
          <p:nvPr/>
        </p:nvSpPr>
        <p:spPr>
          <a:xfrm>
            <a:off x="5451718" y="832887"/>
            <a:ext cx="3540208" cy="2064022"/>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8"/>
          <p:cNvSpPr txBox="1"/>
          <p:nvPr>
            <p:ph idx="3" type="subTitle"/>
          </p:nvPr>
        </p:nvSpPr>
        <p:spPr>
          <a:xfrm>
            <a:off x="5451718" y="1036084"/>
            <a:ext cx="3540208" cy="1814727"/>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MY" u="sng"/>
              <a:t>Kejayaan Tadbir Urus dan Pembangunan</a:t>
            </a:r>
            <a:endParaRPr u="sng"/>
          </a:p>
          <a:p>
            <a:pPr indent="0" lvl="0" marL="0" rtl="0" algn="l">
              <a:lnSpc>
                <a:spcPct val="100000"/>
              </a:lnSpc>
              <a:spcBef>
                <a:spcPts val="0"/>
              </a:spcBef>
              <a:spcAft>
                <a:spcPts val="0"/>
              </a:spcAft>
              <a:buSzPts val="1400"/>
              <a:buNone/>
            </a:pPr>
            <a:r>
              <a:t/>
            </a:r>
            <a:endParaRPr/>
          </a:p>
          <a:p>
            <a:pPr indent="0" lvl="0" marL="0" rtl="0" algn="just">
              <a:lnSpc>
                <a:spcPct val="100000"/>
              </a:lnSpc>
              <a:spcBef>
                <a:spcPts val="0"/>
              </a:spcBef>
              <a:spcAft>
                <a:spcPts val="0"/>
              </a:spcAft>
              <a:buSzPts val="1400"/>
              <a:buNone/>
            </a:pPr>
            <a:r>
              <a:rPr lang="en-MY"/>
              <a:t>Membina kesepaduan nasional dan mengukuhkan perpaduan negara.</a:t>
            </a:r>
            <a:endParaRPr/>
          </a:p>
          <a:p>
            <a:pPr indent="0" lvl="0" marL="0" rtl="0" algn="just">
              <a:lnSpc>
                <a:spcPct val="100000"/>
              </a:lnSpc>
              <a:spcBef>
                <a:spcPts val="0"/>
              </a:spcBef>
              <a:spcAft>
                <a:spcPts val="0"/>
              </a:spcAft>
              <a:buSzPts val="1400"/>
              <a:buNone/>
            </a:pPr>
            <a:r>
              <a:t/>
            </a:r>
            <a:endParaRPr/>
          </a:p>
          <a:p>
            <a:pPr indent="0" lvl="0" marL="0" rtl="0" algn="just">
              <a:lnSpc>
                <a:spcPct val="100000"/>
              </a:lnSpc>
              <a:spcBef>
                <a:spcPts val="0"/>
              </a:spcBef>
              <a:spcAft>
                <a:spcPts val="0"/>
              </a:spcAft>
              <a:buSzPts val="1400"/>
              <a:buNone/>
            </a:pPr>
            <a:r>
              <a:rPr lang="en-MY"/>
              <a:t>Sikap amanah, bertanggungjawab, prihatin dengan kebajikan dan bertolak ansur akan mengikat hidup aman, damai dan harmoni.</a:t>
            </a:r>
            <a:endParaRPr/>
          </a:p>
          <a:p>
            <a:pPr indent="0" lvl="0" marL="0" rtl="0" algn="l">
              <a:lnSpc>
                <a:spcPct val="100000"/>
              </a:lnSpc>
              <a:spcBef>
                <a:spcPts val="0"/>
              </a:spcBef>
              <a:spcAft>
                <a:spcPts val="0"/>
              </a:spcAft>
              <a:buSzPts val="1400"/>
              <a:buNone/>
            </a:pPr>
            <a:r>
              <a:t/>
            </a:r>
            <a:endParaRPr/>
          </a:p>
        </p:txBody>
      </p:sp>
      <p:pic>
        <p:nvPicPr>
          <p:cNvPr descr="Line arrow Straight" id="3683" name="Google Shape;3683;p8"/>
          <p:cNvPicPr preferRelativeResize="0"/>
          <p:nvPr/>
        </p:nvPicPr>
        <p:blipFill rotWithShape="1">
          <a:blip r:embed="rId4">
            <a:alphaModFix/>
          </a:blip>
          <a:srcRect b="0" l="0" r="0" t="0"/>
          <a:stretch/>
        </p:blipFill>
        <p:spPr>
          <a:xfrm>
            <a:off x="4537317" y="1589077"/>
            <a:ext cx="914400" cy="914400"/>
          </a:xfrm>
          <a:prstGeom prst="rect">
            <a:avLst/>
          </a:prstGeom>
          <a:noFill/>
          <a:ln>
            <a:noFill/>
          </a:ln>
        </p:spPr>
      </p:pic>
      <p:pic>
        <p:nvPicPr>
          <p:cNvPr descr="Close" id="3684" name="Google Shape;3684;p8"/>
          <p:cNvPicPr preferRelativeResize="0"/>
          <p:nvPr/>
        </p:nvPicPr>
        <p:blipFill rotWithShape="1">
          <a:blip r:embed="rId5">
            <a:alphaModFix/>
          </a:blip>
          <a:srcRect b="0" l="0" r="0" t="0"/>
          <a:stretch/>
        </p:blipFill>
        <p:spPr>
          <a:xfrm>
            <a:off x="358699" y="588428"/>
            <a:ext cx="799153" cy="799153"/>
          </a:xfrm>
          <a:prstGeom prst="rect">
            <a:avLst/>
          </a:prstGeom>
          <a:noFill/>
          <a:ln>
            <a:noFill/>
          </a:ln>
        </p:spPr>
      </p:pic>
      <p:sp>
        <p:nvSpPr>
          <p:cNvPr id="3685" name="Google Shape;3685;p8"/>
          <p:cNvSpPr/>
          <p:nvPr/>
        </p:nvSpPr>
        <p:spPr>
          <a:xfrm>
            <a:off x="474008" y="846433"/>
            <a:ext cx="4039752" cy="1927433"/>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8"/>
          <p:cNvSpPr txBox="1"/>
          <p:nvPr/>
        </p:nvSpPr>
        <p:spPr>
          <a:xfrm>
            <a:off x="497565" y="1008234"/>
            <a:ext cx="3952205" cy="1749717"/>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lt2"/>
              </a:buClr>
              <a:buSzPts val="1400"/>
              <a:buFont typeface="Livvic"/>
              <a:buNone/>
            </a:pPr>
            <a:r>
              <a:rPr b="0" i="0" lang="en-MY" sz="1400" u="sng" cap="none" strike="noStrike">
                <a:solidFill>
                  <a:schemeClr val="lt2"/>
                </a:solidFill>
                <a:latin typeface="Livvic"/>
                <a:ea typeface="Livvic"/>
                <a:cs typeface="Livvic"/>
                <a:sym typeface="Livvic"/>
              </a:rPr>
              <a:t>Kegagalan Tadbir Urus dan Pembangunan</a:t>
            </a:r>
            <a:endParaRPr/>
          </a:p>
          <a:p>
            <a:pPr indent="0" lvl="0" marL="0" marR="0" rtl="0" algn="ctr">
              <a:lnSpc>
                <a:spcPct val="100000"/>
              </a:lnSpc>
              <a:spcBef>
                <a:spcPts val="0"/>
              </a:spcBef>
              <a:spcAft>
                <a:spcPts val="0"/>
              </a:spcAft>
              <a:buClr>
                <a:schemeClr val="lt2"/>
              </a:buClr>
              <a:buSzPts val="1400"/>
              <a:buFont typeface="Livvic"/>
              <a:buNone/>
            </a:pPr>
            <a:r>
              <a:t/>
            </a:r>
            <a:endParaRPr b="0" i="0" sz="1400" u="sng" cap="none" strike="noStrike">
              <a:solidFill>
                <a:schemeClr val="lt2"/>
              </a:solidFill>
              <a:latin typeface="Livvic"/>
              <a:ea typeface="Livvic"/>
              <a:cs typeface="Livvic"/>
              <a:sym typeface="Livvic"/>
            </a:endParaRPr>
          </a:p>
          <a:p>
            <a:pPr indent="0" lvl="0" marL="0" marR="0" rtl="0" algn="just">
              <a:lnSpc>
                <a:spcPct val="100000"/>
              </a:lnSpc>
              <a:spcBef>
                <a:spcPts val="0"/>
              </a:spcBef>
              <a:spcAft>
                <a:spcPts val="0"/>
              </a:spcAft>
              <a:buClr>
                <a:schemeClr val="lt2"/>
              </a:buClr>
              <a:buSzPts val="1400"/>
              <a:buFont typeface="Livvic"/>
              <a:buNone/>
            </a:pPr>
            <a:r>
              <a:rPr b="0" i="0" lang="en-MY" sz="1400" u="none" cap="none" strike="noStrike">
                <a:solidFill>
                  <a:schemeClr val="lt2"/>
                </a:solidFill>
                <a:latin typeface="Livvic"/>
                <a:ea typeface="Livvic"/>
                <a:cs typeface="Livvic"/>
                <a:sym typeface="Livvic"/>
              </a:rPr>
              <a:t>Memberi kesan kepada jurang antara </a:t>
            </a:r>
            <a:r>
              <a:rPr lang="en-MY">
                <a:solidFill>
                  <a:schemeClr val="lt2"/>
                </a:solidFill>
                <a:latin typeface="Livvic"/>
                <a:ea typeface="Livvic"/>
                <a:cs typeface="Livvic"/>
                <a:sym typeface="Livvic"/>
              </a:rPr>
              <a:t>kaya - miskin</a:t>
            </a:r>
            <a:r>
              <a:rPr b="0" i="0" lang="en-MY" sz="1400" u="none" cap="none" strike="noStrike">
                <a:solidFill>
                  <a:schemeClr val="lt2"/>
                </a:solidFill>
                <a:latin typeface="Livvic"/>
                <a:ea typeface="Livvic"/>
                <a:cs typeface="Livvic"/>
                <a:sym typeface="Livvic"/>
              </a:rPr>
              <a:t>, bandar-desa dan kumpulan etnik agama.</a:t>
            </a:r>
            <a:endParaRPr/>
          </a:p>
          <a:p>
            <a:pPr indent="0" lvl="0" marL="0" marR="0" rtl="0" algn="just">
              <a:lnSpc>
                <a:spcPct val="100000"/>
              </a:lnSpc>
              <a:spcBef>
                <a:spcPts val="0"/>
              </a:spcBef>
              <a:spcAft>
                <a:spcPts val="0"/>
              </a:spcAft>
              <a:buClr>
                <a:schemeClr val="lt2"/>
              </a:buClr>
              <a:buSzPts val="1400"/>
              <a:buFont typeface="Livvic"/>
              <a:buNone/>
            </a:pPr>
            <a:r>
              <a:t/>
            </a:r>
            <a:endParaRPr b="0" i="0" sz="1400" u="none" cap="none" strike="noStrike">
              <a:solidFill>
                <a:schemeClr val="lt2"/>
              </a:solidFill>
              <a:latin typeface="Livvic"/>
              <a:ea typeface="Livvic"/>
              <a:cs typeface="Livvic"/>
              <a:sym typeface="Livvic"/>
            </a:endParaRPr>
          </a:p>
          <a:p>
            <a:pPr indent="0" lvl="0" marL="0" marR="0" rtl="0" algn="just">
              <a:lnSpc>
                <a:spcPct val="100000"/>
              </a:lnSpc>
              <a:spcBef>
                <a:spcPts val="0"/>
              </a:spcBef>
              <a:spcAft>
                <a:spcPts val="0"/>
              </a:spcAft>
              <a:buClr>
                <a:schemeClr val="lt2"/>
              </a:buClr>
              <a:buSzPts val="1400"/>
              <a:buFont typeface="Livvic"/>
              <a:buNone/>
            </a:pPr>
            <a:r>
              <a:rPr b="0" i="0" lang="en-MY" sz="1400" u="none" cap="none" strike="noStrike">
                <a:solidFill>
                  <a:schemeClr val="lt2"/>
                </a:solidFill>
                <a:latin typeface="Livvic"/>
                <a:ea typeface="Livvic"/>
                <a:cs typeface="Livvic"/>
                <a:sym typeface="Livvic"/>
              </a:rPr>
              <a:t>Menjadi faktor kepada kerenggangan rakyat</a:t>
            </a:r>
            <a:endParaRPr/>
          </a:p>
          <a:p>
            <a:pPr indent="0" lvl="0" marL="0" marR="0" rtl="0" algn="just">
              <a:lnSpc>
                <a:spcPct val="100000"/>
              </a:lnSpc>
              <a:spcBef>
                <a:spcPts val="0"/>
              </a:spcBef>
              <a:spcAft>
                <a:spcPts val="0"/>
              </a:spcAft>
              <a:buClr>
                <a:schemeClr val="lt2"/>
              </a:buClr>
              <a:buSzPts val="1400"/>
              <a:buFont typeface="Livvic"/>
              <a:buNone/>
            </a:pPr>
            <a:r>
              <a:rPr b="0" i="0" lang="en-MY" sz="1400" u="none" cap="none" strike="noStrike">
                <a:solidFill>
                  <a:schemeClr val="lt2"/>
                </a:solidFill>
                <a:latin typeface="Livvic"/>
                <a:ea typeface="Livvic"/>
                <a:cs typeface="Livvic"/>
                <a:sym typeface="Livvic"/>
              </a:rPr>
              <a:t>dengan kerajaan.</a:t>
            </a:r>
            <a:endParaRPr/>
          </a:p>
          <a:p>
            <a:pPr indent="0" lvl="0" marL="0" marR="0" rtl="0" algn="l">
              <a:lnSpc>
                <a:spcPct val="100000"/>
              </a:lnSpc>
              <a:spcBef>
                <a:spcPts val="0"/>
              </a:spcBef>
              <a:spcAft>
                <a:spcPts val="0"/>
              </a:spcAft>
              <a:buClr>
                <a:schemeClr val="lt2"/>
              </a:buClr>
              <a:buSzPts val="1400"/>
              <a:buFont typeface="Livvic"/>
              <a:buNone/>
            </a:pPr>
            <a:r>
              <a:t/>
            </a:r>
            <a:endParaRPr b="0" i="0" sz="1400" u="sng" cap="none" strike="noStrike">
              <a:solidFill>
                <a:schemeClr val="lt2"/>
              </a:solidFill>
              <a:latin typeface="Livvic"/>
              <a:ea typeface="Livvic"/>
              <a:cs typeface="Livvic"/>
              <a:sym typeface="Livvic"/>
            </a:endParaRPr>
          </a:p>
        </p:txBody>
      </p:sp>
      <p:pic>
        <p:nvPicPr>
          <p:cNvPr descr="Line arrow Rotate left" id="3687" name="Google Shape;3687;p8"/>
          <p:cNvPicPr preferRelativeResize="0"/>
          <p:nvPr/>
        </p:nvPicPr>
        <p:blipFill rotWithShape="1">
          <a:blip r:embed="rId6">
            <a:alphaModFix/>
          </a:blip>
          <a:srcRect b="0" l="0" r="0" t="0"/>
          <a:stretch/>
        </p:blipFill>
        <p:spPr>
          <a:xfrm rot="-6994088">
            <a:off x="341346" y="2684602"/>
            <a:ext cx="914400" cy="914400"/>
          </a:xfrm>
          <a:prstGeom prst="rect">
            <a:avLst/>
          </a:prstGeom>
          <a:noFill/>
          <a:ln>
            <a:noFill/>
          </a:ln>
        </p:spPr>
      </p:pic>
      <p:sp>
        <p:nvSpPr>
          <p:cNvPr id="3688" name="Google Shape;3688;p8"/>
          <p:cNvSpPr txBox="1"/>
          <p:nvPr>
            <p:ph type="title"/>
          </p:nvPr>
        </p:nvSpPr>
        <p:spPr>
          <a:xfrm>
            <a:off x="708252" y="282818"/>
            <a:ext cx="76992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9.1.2	Tadbir Urus dan Pembangunan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2" name="Shape 3692"/>
        <p:cNvGrpSpPr/>
        <p:nvPr/>
      </p:nvGrpSpPr>
      <p:grpSpPr>
        <a:xfrm>
          <a:off x="0" y="0"/>
          <a:ext cx="0" cy="0"/>
          <a:chOff x="0" y="0"/>
          <a:chExt cx="0" cy="0"/>
        </a:xfrm>
      </p:grpSpPr>
      <p:pic>
        <p:nvPicPr>
          <p:cNvPr id="3693" name="Google Shape;3693;g1406886b66f_0_4450"/>
          <p:cNvPicPr preferRelativeResize="0"/>
          <p:nvPr/>
        </p:nvPicPr>
        <p:blipFill rotWithShape="1">
          <a:blip r:embed="rId3">
            <a:alphaModFix/>
          </a:blip>
          <a:srcRect b="0" l="0" r="0" t="0"/>
          <a:stretch/>
        </p:blipFill>
        <p:spPr>
          <a:xfrm>
            <a:off x="5564849" y="2923451"/>
            <a:ext cx="2252200" cy="2252200"/>
          </a:xfrm>
          <a:prstGeom prst="rect">
            <a:avLst/>
          </a:prstGeom>
          <a:noFill/>
          <a:ln>
            <a:noFill/>
          </a:ln>
        </p:spPr>
      </p:pic>
      <p:sp>
        <p:nvSpPr>
          <p:cNvPr id="3694" name="Google Shape;3694;g1406886b66f_0_4450"/>
          <p:cNvSpPr txBox="1"/>
          <p:nvPr>
            <p:ph type="title"/>
          </p:nvPr>
        </p:nvSpPr>
        <p:spPr>
          <a:xfrm>
            <a:off x="1074116" y="271315"/>
            <a:ext cx="6995700" cy="611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9.1.3	</a:t>
            </a:r>
            <a:r>
              <a:rPr i="1" lang="en-MY"/>
              <a:t>Black Economy</a:t>
            </a:r>
            <a:r>
              <a:rPr lang="en-MY"/>
              <a:t> dan Rasuah</a:t>
            </a:r>
            <a:endParaRPr/>
          </a:p>
        </p:txBody>
      </p:sp>
      <p:sp>
        <p:nvSpPr>
          <p:cNvPr id="3695" name="Google Shape;3695;g1406886b66f_0_4450"/>
          <p:cNvSpPr txBox="1"/>
          <p:nvPr>
            <p:ph idx="1" type="subTitle"/>
          </p:nvPr>
        </p:nvSpPr>
        <p:spPr>
          <a:xfrm>
            <a:off x="535834" y="983296"/>
            <a:ext cx="5580300" cy="880800"/>
          </a:xfrm>
          <a:prstGeom prst="rect">
            <a:avLst/>
          </a:prstGeom>
          <a:noFill/>
          <a:ln>
            <a:noFill/>
          </a:ln>
        </p:spPr>
        <p:txBody>
          <a:bodyPr anchorCtr="0" anchor="t" bIns="91425" lIns="91425" spcFirstLastPara="1" rIns="91425" wrap="square" tIns="91425">
            <a:noAutofit/>
          </a:bodyPr>
          <a:lstStyle/>
          <a:p>
            <a:pPr indent="-431800" lvl="0" marL="457200" rtl="0" algn="just">
              <a:spcBef>
                <a:spcPts val="0"/>
              </a:spcBef>
              <a:spcAft>
                <a:spcPts val="0"/>
              </a:spcAft>
              <a:buClr>
                <a:schemeClr val="dk1"/>
              </a:buClr>
              <a:buSzPts val="1400"/>
              <a:buFont typeface="Arial"/>
              <a:buAutoNum type="arabicPeriod"/>
            </a:pPr>
            <a:r>
              <a:rPr lang="en-MY">
                <a:solidFill>
                  <a:schemeClr val="dk1"/>
                </a:solidFill>
              </a:rPr>
              <a:t>Black Economy : kegiatan yang terjadi di luar atau melanggar undang- undang dan peraturan masyarakat. </a:t>
            </a:r>
            <a:endParaRPr>
              <a:solidFill>
                <a:schemeClr val="dk1"/>
              </a:solidFill>
            </a:endParaRPr>
          </a:p>
          <a:p>
            <a:pPr indent="-254000" lvl="0" marL="342900" rtl="0" algn="just">
              <a:spcBef>
                <a:spcPts val="0"/>
              </a:spcBef>
              <a:spcAft>
                <a:spcPts val="0"/>
              </a:spcAft>
              <a:buNone/>
            </a:pPr>
            <a:r>
              <a:t/>
            </a:r>
            <a:endParaRPr>
              <a:solidFill>
                <a:schemeClr val="dk1"/>
              </a:solidFill>
            </a:endParaRPr>
          </a:p>
          <a:p>
            <a:pPr indent="-431800" lvl="0" marL="457200" rtl="0" algn="just">
              <a:spcBef>
                <a:spcPts val="0"/>
              </a:spcBef>
              <a:spcAft>
                <a:spcPts val="0"/>
              </a:spcAft>
              <a:buClr>
                <a:schemeClr val="dk1"/>
              </a:buClr>
              <a:buSzPts val="1400"/>
              <a:buFont typeface="Arial"/>
              <a:buAutoNum type="arabicPeriod"/>
            </a:pPr>
            <a:r>
              <a:rPr lang="en-MY">
                <a:solidFill>
                  <a:schemeClr val="dk1"/>
                </a:solidFill>
              </a:rPr>
              <a:t>Kegiatan menyalahi undang- undang, tidak dikenakan cukai &amp; jarang dicatat oleh statistik secara rasmi.</a:t>
            </a:r>
            <a:endParaRPr>
              <a:solidFill>
                <a:schemeClr val="dk1"/>
              </a:solidFill>
            </a:endParaRPr>
          </a:p>
          <a:p>
            <a:pPr indent="-254000" lvl="0" marL="342900" rtl="0" algn="just">
              <a:spcBef>
                <a:spcPts val="0"/>
              </a:spcBef>
              <a:spcAft>
                <a:spcPts val="0"/>
              </a:spcAft>
              <a:buNone/>
            </a:pPr>
            <a:r>
              <a:t/>
            </a:r>
            <a:endParaRPr>
              <a:solidFill>
                <a:schemeClr val="dk1"/>
              </a:solidFill>
            </a:endParaRPr>
          </a:p>
          <a:p>
            <a:pPr indent="-431800" lvl="0" marL="457200" rtl="0" algn="just">
              <a:spcBef>
                <a:spcPts val="0"/>
              </a:spcBef>
              <a:spcAft>
                <a:spcPts val="0"/>
              </a:spcAft>
              <a:buClr>
                <a:schemeClr val="dk1"/>
              </a:buClr>
              <a:buSzPts val="1400"/>
              <a:buFont typeface="Arial"/>
              <a:buAutoNum type="arabicPeriod"/>
            </a:pPr>
            <a:r>
              <a:rPr lang="en-MY">
                <a:solidFill>
                  <a:schemeClr val="dk1"/>
                </a:solidFill>
              </a:rPr>
              <a:t>Menurut Suruhanjaya Pencegahan Rasuah Malaysia (SPRM), rasuah adalah penerimaan atau pemberian suapan sebagai upah dan dorongan untuk individu melakukan atau tidak melakukan sesuatu yang berkaitan tugas rasmi.</a:t>
            </a:r>
            <a:endParaRPr/>
          </a:p>
          <a:p>
            <a:pPr indent="-254000" lvl="0" marL="342900" rtl="0" algn="just">
              <a:lnSpc>
                <a:spcPct val="100000"/>
              </a:lnSpc>
              <a:spcBef>
                <a:spcPts val="0"/>
              </a:spcBef>
              <a:spcAft>
                <a:spcPts val="0"/>
              </a:spcAft>
              <a:buSzPts val="1400"/>
              <a:buFont typeface="Arial"/>
              <a:buNone/>
            </a:pPr>
            <a:r>
              <a:t/>
            </a:r>
            <a:endParaRPr/>
          </a:p>
          <a:p>
            <a:pPr indent="-254000" lvl="0" marL="342900" rtl="0" algn="just">
              <a:lnSpc>
                <a:spcPct val="100000"/>
              </a:lnSpc>
              <a:spcBef>
                <a:spcPts val="0"/>
              </a:spcBef>
              <a:spcAft>
                <a:spcPts val="0"/>
              </a:spcAft>
              <a:buSzPts val="1400"/>
              <a:buFont typeface="Arial"/>
              <a:buNone/>
            </a:pPr>
            <a:r>
              <a:t/>
            </a:r>
            <a:endParaRPr/>
          </a:p>
        </p:txBody>
      </p:sp>
      <p:grpSp>
        <p:nvGrpSpPr>
          <p:cNvPr id="3696" name="Google Shape;3696;g1406886b66f_0_4450"/>
          <p:cNvGrpSpPr/>
          <p:nvPr/>
        </p:nvGrpSpPr>
        <p:grpSpPr>
          <a:xfrm>
            <a:off x="3197800" y="4946107"/>
            <a:ext cx="2252199" cy="93989"/>
            <a:chOff x="3445893" y="4053330"/>
            <a:chExt cx="2252199" cy="93989"/>
          </a:xfrm>
        </p:grpSpPr>
        <p:sp>
          <p:nvSpPr>
            <p:cNvPr id="3697" name="Google Shape;3697;g1406886b66f_0_4450"/>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1406886b66f_0_4450"/>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99" name="Google Shape;3699;g1406886b66f_0_4450"/>
          <p:cNvGrpSpPr/>
          <p:nvPr/>
        </p:nvGrpSpPr>
        <p:grpSpPr>
          <a:xfrm flipH="1" rot="10800000">
            <a:off x="3573483" y="853733"/>
            <a:ext cx="2252199" cy="93989"/>
            <a:chOff x="3445893" y="4053330"/>
            <a:chExt cx="2252199" cy="93989"/>
          </a:xfrm>
        </p:grpSpPr>
        <p:sp>
          <p:nvSpPr>
            <p:cNvPr id="3700" name="Google Shape;3700;g1406886b66f_0_4450"/>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1406886b66f_0_4450"/>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3702" name="Google Shape;3702;g1406886b66f_0_4450"/>
          <p:cNvPicPr preferRelativeResize="0"/>
          <p:nvPr/>
        </p:nvPicPr>
        <p:blipFill rotWithShape="1">
          <a:blip r:embed="rId4">
            <a:alphaModFix/>
          </a:blip>
          <a:srcRect b="0" l="0" r="0" t="0"/>
          <a:stretch/>
        </p:blipFill>
        <p:spPr>
          <a:xfrm>
            <a:off x="6717334" y="603433"/>
            <a:ext cx="2705100" cy="2247900"/>
          </a:xfrm>
          <a:prstGeom prst="rect">
            <a:avLst/>
          </a:prstGeom>
          <a:noFill/>
          <a:ln>
            <a:noFill/>
          </a:ln>
        </p:spPr>
      </p:pic>
      <p:pic>
        <p:nvPicPr>
          <p:cNvPr id="3703" name="Google Shape;3703;g1406886b66f_0_4450"/>
          <p:cNvPicPr preferRelativeResize="0"/>
          <p:nvPr/>
        </p:nvPicPr>
        <p:blipFill>
          <a:blip r:embed="rId5">
            <a:alphaModFix/>
          </a:blip>
          <a:stretch>
            <a:fillRect/>
          </a:stretch>
        </p:blipFill>
        <p:spPr>
          <a:xfrm>
            <a:off x="221475" y="3285700"/>
            <a:ext cx="1600850" cy="16008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7" name="Shape 3707"/>
        <p:cNvGrpSpPr/>
        <p:nvPr/>
      </p:nvGrpSpPr>
      <p:grpSpPr>
        <a:xfrm>
          <a:off x="0" y="0"/>
          <a:ext cx="0" cy="0"/>
          <a:chOff x="0" y="0"/>
          <a:chExt cx="0" cy="0"/>
        </a:xfrm>
      </p:grpSpPr>
      <p:grpSp>
        <p:nvGrpSpPr>
          <p:cNvPr id="3708" name="Google Shape;3708;p10"/>
          <p:cNvGrpSpPr/>
          <p:nvPr/>
        </p:nvGrpSpPr>
        <p:grpSpPr>
          <a:xfrm>
            <a:off x="83231" y="870495"/>
            <a:ext cx="2805028" cy="4185665"/>
            <a:chOff x="3020944" y="1513148"/>
            <a:chExt cx="1816328" cy="2138952"/>
          </a:xfrm>
        </p:grpSpPr>
        <p:sp>
          <p:nvSpPr>
            <p:cNvPr id="3709" name="Google Shape;3709;p10"/>
            <p:cNvSpPr/>
            <p:nvPr/>
          </p:nvSpPr>
          <p:spPr>
            <a:xfrm>
              <a:off x="3020944" y="1513148"/>
              <a:ext cx="1791706" cy="2138952"/>
            </a:xfrm>
            <a:custGeom>
              <a:rect b="b" l="l" r="r" t="t"/>
              <a:pathLst>
                <a:path extrusionOk="0" h="82988" w="70308">
                  <a:moveTo>
                    <a:pt x="1" y="1"/>
                  </a:moveTo>
                  <a:lnTo>
                    <a:pt x="1" y="82987"/>
                  </a:lnTo>
                  <a:lnTo>
                    <a:pt x="70307" y="82987"/>
                  </a:lnTo>
                  <a:lnTo>
                    <a:pt x="70307" y="15848"/>
                  </a:lnTo>
                  <a:lnTo>
                    <a:pt x="65450" y="13324"/>
                  </a:lnTo>
                  <a:lnTo>
                    <a:pt x="64640" y="14622"/>
                  </a:lnTo>
                  <a:lnTo>
                    <a:pt x="64378" y="15050"/>
                  </a:lnTo>
                  <a:lnTo>
                    <a:pt x="62402" y="18217"/>
                  </a:lnTo>
                  <a:lnTo>
                    <a:pt x="62997" y="13205"/>
                  </a:lnTo>
                  <a:lnTo>
                    <a:pt x="63009" y="13133"/>
                  </a:lnTo>
                  <a:cubicBezTo>
                    <a:pt x="63009" y="13133"/>
                    <a:pt x="62842" y="12931"/>
                    <a:pt x="62544" y="12609"/>
                  </a:cubicBezTo>
                  <a:cubicBezTo>
                    <a:pt x="62318" y="12359"/>
                    <a:pt x="62044" y="12026"/>
                    <a:pt x="61699" y="11645"/>
                  </a:cubicBezTo>
                  <a:cubicBezTo>
                    <a:pt x="61687" y="11621"/>
                    <a:pt x="61687" y="11609"/>
                    <a:pt x="61663" y="11609"/>
                  </a:cubicBezTo>
                  <a:cubicBezTo>
                    <a:pt x="60377" y="10157"/>
                    <a:pt x="58449" y="8014"/>
                    <a:pt x="57353" y="6835"/>
                  </a:cubicBezTo>
                  <a:lnTo>
                    <a:pt x="57306" y="6787"/>
                  </a:lnTo>
                  <a:cubicBezTo>
                    <a:pt x="57139" y="6597"/>
                    <a:pt x="56984" y="6430"/>
                    <a:pt x="56865" y="6311"/>
                  </a:cubicBezTo>
                  <a:lnTo>
                    <a:pt x="56841" y="6299"/>
                  </a:lnTo>
                  <a:cubicBezTo>
                    <a:pt x="56651" y="6085"/>
                    <a:pt x="56532" y="5990"/>
                    <a:pt x="56508" y="5990"/>
                  </a:cubicBezTo>
                  <a:cubicBezTo>
                    <a:pt x="56460" y="5990"/>
                    <a:pt x="56282" y="6085"/>
                    <a:pt x="56008" y="6240"/>
                  </a:cubicBezTo>
                  <a:cubicBezTo>
                    <a:pt x="55020" y="6823"/>
                    <a:pt x="52781" y="8228"/>
                    <a:pt x="52055" y="8692"/>
                  </a:cubicBezTo>
                  <a:cubicBezTo>
                    <a:pt x="51912" y="8788"/>
                    <a:pt x="51817" y="8847"/>
                    <a:pt x="51817" y="8847"/>
                  </a:cubicBezTo>
                  <a:lnTo>
                    <a:pt x="51388" y="8549"/>
                  </a:lnTo>
                  <a:lnTo>
                    <a:pt x="44316" y="3585"/>
                  </a:lnTo>
                  <a:lnTo>
                    <a:pt x="44149" y="3465"/>
                  </a:lnTo>
                  <a:lnTo>
                    <a:pt x="43423" y="2965"/>
                  </a:lnTo>
                  <a:lnTo>
                    <a:pt x="42423" y="2263"/>
                  </a:lnTo>
                  <a:lnTo>
                    <a:pt x="39803" y="429"/>
                  </a:lnTo>
                  <a:lnTo>
                    <a:pt x="39196" y="1"/>
                  </a:lnTo>
                  <a:close/>
                </a:path>
              </a:pathLst>
            </a:cu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10"/>
            <p:cNvSpPr/>
            <p:nvPr/>
          </p:nvSpPr>
          <p:spPr>
            <a:xfrm>
              <a:off x="3954341" y="1529066"/>
              <a:ext cx="473600" cy="290250"/>
            </a:xfrm>
            <a:custGeom>
              <a:rect b="b" l="l" r="r" t="t"/>
              <a:pathLst>
                <a:path extrusionOk="0" h="11610" w="18944">
                  <a:moveTo>
                    <a:pt x="1" y="1"/>
                  </a:moveTo>
                  <a:lnTo>
                    <a:pt x="239" y="108"/>
                  </a:lnTo>
                  <a:lnTo>
                    <a:pt x="751" y="120"/>
                  </a:lnTo>
                  <a:lnTo>
                    <a:pt x="1061" y="560"/>
                  </a:lnTo>
                  <a:lnTo>
                    <a:pt x="1465" y="834"/>
                  </a:lnTo>
                  <a:lnTo>
                    <a:pt x="1977" y="739"/>
                  </a:lnTo>
                  <a:lnTo>
                    <a:pt x="2263" y="1215"/>
                  </a:lnTo>
                  <a:lnTo>
                    <a:pt x="2692" y="1334"/>
                  </a:lnTo>
                  <a:lnTo>
                    <a:pt x="3096" y="1560"/>
                  </a:lnTo>
                  <a:lnTo>
                    <a:pt x="3573" y="1668"/>
                  </a:lnTo>
                  <a:lnTo>
                    <a:pt x="3799" y="2203"/>
                  </a:lnTo>
                  <a:lnTo>
                    <a:pt x="4275" y="2346"/>
                  </a:lnTo>
                  <a:lnTo>
                    <a:pt x="4620" y="2703"/>
                  </a:lnTo>
                  <a:lnTo>
                    <a:pt x="5097" y="2870"/>
                  </a:lnTo>
                  <a:lnTo>
                    <a:pt x="5513" y="3144"/>
                  </a:lnTo>
                  <a:lnTo>
                    <a:pt x="5811" y="3144"/>
                  </a:lnTo>
                  <a:lnTo>
                    <a:pt x="5883" y="3168"/>
                  </a:lnTo>
                  <a:lnTo>
                    <a:pt x="6180" y="3561"/>
                  </a:lnTo>
                  <a:lnTo>
                    <a:pt x="6609" y="3870"/>
                  </a:lnTo>
                  <a:lnTo>
                    <a:pt x="7145" y="3977"/>
                  </a:lnTo>
                  <a:lnTo>
                    <a:pt x="7597" y="4061"/>
                  </a:lnTo>
                  <a:lnTo>
                    <a:pt x="7978" y="4299"/>
                  </a:lnTo>
                  <a:lnTo>
                    <a:pt x="8383" y="4513"/>
                  </a:lnTo>
                  <a:lnTo>
                    <a:pt x="8704" y="4870"/>
                  </a:lnTo>
                  <a:lnTo>
                    <a:pt x="9121" y="5049"/>
                  </a:lnTo>
                  <a:lnTo>
                    <a:pt x="10288" y="5061"/>
                  </a:lnTo>
                  <a:lnTo>
                    <a:pt x="10776" y="5168"/>
                  </a:lnTo>
                  <a:lnTo>
                    <a:pt x="10847" y="5966"/>
                  </a:lnTo>
                  <a:lnTo>
                    <a:pt x="10740" y="6156"/>
                  </a:lnTo>
                  <a:lnTo>
                    <a:pt x="11252" y="6323"/>
                  </a:lnTo>
                  <a:lnTo>
                    <a:pt x="11621" y="6740"/>
                  </a:lnTo>
                  <a:lnTo>
                    <a:pt x="12133" y="6656"/>
                  </a:lnTo>
                  <a:lnTo>
                    <a:pt x="12562" y="6799"/>
                  </a:lnTo>
                  <a:lnTo>
                    <a:pt x="12895" y="7145"/>
                  </a:lnTo>
                  <a:lnTo>
                    <a:pt x="13264" y="7371"/>
                  </a:lnTo>
                  <a:lnTo>
                    <a:pt x="13776" y="7633"/>
                  </a:lnTo>
                  <a:lnTo>
                    <a:pt x="14074" y="8168"/>
                  </a:lnTo>
                  <a:lnTo>
                    <a:pt x="14562" y="8371"/>
                  </a:lnTo>
                  <a:lnTo>
                    <a:pt x="15050" y="8514"/>
                  </a:lnTo>
                  <a:lnTo>
                    <a:pt x="15527" y="8704"/>
                  </a:lnTo>
                  <a:lnTo>
                    <a:pt x="15931" y="9050"/>
                  </a:lnTo>
                  <a:lnTo>
                    <a:pt x="16372" y="9442"/>
                  </a:lnTo>
                  <a:lnTo>
                    <a:pt x="16801" y="10395"/>
                  </a:lnTo>
                  <a:cubicBezTo>
                    <a:pt x="16943" y="10431"/>
                    <a:pt x="17074" y="10478"/>
                    <a:pt x="17205" y="10538"/>
                  </a:cubicBezTo>
                  <a:cubicBezTo>
                    <a:pt x="17836" y="10812"/>
                    <a:pt x="18444" y="11145"/>
                    <a:pt x="18944" y="11609"/>
                  </a:cubicBezTo>
                  <a:lnTo>
                    <a:pt x="18444" y="10073"/>
                  </a:lnTo>
                  <a:lnTo>
                    <a:pt x="17920" y="9776"/>
                  </a:lnTo>
                  <a:lnTo>
                    <a:pt x="18634" y="8538"/>
                  </a:lnTo>
                  <a:lnTo>
                    <a:pt x="18634" y="8538"/>
                  </a:lnTo>
                  <a:lnTo>
                    <a:pt x="17729" y="9180"/>
                  </a:lnTo>
                  <a:lnTo>
                    <a:pt x="17396" y="8704"/>
                  </a:lnTo>
                  <a:lnTo>
                    <a:pt x="17158" y="8359"/>
                  </a:lnTo>
                  <a:lnTo>
                    <a:pt x="16789" y="8097"/>
                  </a:lnTo>
                  <a:lnTo>
                    <a:pt x="16562" y="7859"/>
                  </a:lnTo>
                  <a:lnTo>
                    <a:pt x="16479" y="7752"/>
                  </a:lnTo>
                  <a:lnTo>
                    <a:pt x="16050" y="7609"/>
                  </a:lnTo>
                  <a:lnTo>
                    <a:pt x="15729" y="7145"/>
                  </a:lnTo>
                  <a:lnTo>
                    <a:pt x="15181" y="7192"/>
                  </a:lnTo>
                  <a:lnTo>
                    <a:pt x="14872" y="6835"/>
                  </a:lnTo>
                  <a:lnTo>
                    <a:pt x="14836" y="6335"/>
                  </a:lnTo>
                  <a:lnTo>
                    <a:pt x="14348" y="6180"/>
                  </a:lnTo>
                  <a:lnTo>
                    <a:pt x="13884" y="5871"/>
                  </a:lnTo>
                  <a:lnTo>
                    <a:pt x="13491" y="5418"/>
                  </a:lnTo>
                  <a:lnTo>
                    <a:pt x="13050" y="5228"/>
                  </a:lnTo>
                  <a:lnTo>
                    <a:pt x="13503" y="3894"/>
                  </a:lnTo>
                  <a:lnTo>
                    <a:pt x="12872" y="3977"/>
                  </a:lnTo>
                  <a:lnTo>
                    <a:pt x="12491" y="3656"/>
                  </a:lnTo>
                  <a:lnTo>
                    <a:pt x="11621" y="4097"/>
                  </a:lnTo>
                  <a:lnTo>
                    <a:pt x="11288" y="3823"/>
                  </a:lnTo>
                  <a:lnTo>
                    <a:pt x="12062" y="2644"/>
                  </a:lnTo>
                  <a:lnTo>
                    <a:pt x="10990" y="3537"/>
                  </a:lnTo>
                  <a:lnTo>
                    <a:pt x="11264" y="2942"/>
                  </a:lnTo>
                  <a:lnTo>
                    <a:pt x="9693" y="3596"/>
                  </a:lnTo>
                  <a:lnTo>
                    <a:pt x="9419" y="3716"/>
                  </a:lnTo>
                  <a:lnTo>
                    <a:pt x="9526" y="3489"/>
                  </a:lnTo>
                  <a:lnTo>
                    <a:pt x="9800" y="2906"/>
                  </a:lnTo>
                  <a:lnTo>
                    <a:pt x="8800" y="2977"/>
                  </a:lnTo>
                  <a:lnTo>
                    <a:pt x="8288" y="3001"/>
                  </a:lnTo>
                  <a:lnTo>
                    <a:pt x="8038" y="2525"/>
                  </a:lnTo>
                  <a:lnTo>
                    <a:pt x="7740" y="2263"/>
                  </a:lnTo>
                  <a:lnTo>
                    <a:pt x="7799" y="2275"/>
                  </a:lnTo>
                  <a:lnTo>
                    <a:pt x="8026" y="2334"/>
                  </a:lnTo>
                  <a:lnTo>
                    <a:pt x="7692" y="2025"/>
                  </a:lnTo>
                  <a:lnTo>
                    <a:pt x="7633" y="1668"/>
                  </a:lnTo>
                  <a:lnTo>
                    <a:pt x="7121" y="1156"/>
                  </a:lnTo>
                  <a:lnTo>
                    <a:pt x="6406" y="727"/>
                  </a:lnTo>
                  <a:lnTo>
                    <a:pt x="5180" y="429"/>
                  </a:lnTo>
                  <a:lnTo>
                    <a:pt x="5132" y="418"/>
                  </a:lnTo>
                  <a:lnTo>
                    <a:pt x="4513"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10"/>
            <p:cNvSpPr/>
            <p:nvPr/>
          </p:nvSpPr>
          <p:spPr>
            <a:xfrm>
              <a:off x="4774147" y="1858496"/>
              <a:ext cx="63125" cy="78000"/>
            </a:xfrm>
            <a:custGeom>
              <a:rect b="b" l="l" r="r" t="t"/>
              <a:pathLst>
                <a:path extrusionOk="0" h="3120" w="2525">
                  <a:moveTo>
                    <a:pt x="0" y="0"/>
                  </a:moveTo>
                  <a:lnTo>
                    <a:pt x="0" y="0"/>
                  </a:lnTo>
                  <a:cubicBezTo>
                    <a:pt x="71" y="179"/>
                    <a:pt x="131" y="345"/>
                    <a:pt x="179" y="524"/>
                  </a:cubicBezTo>
                  <a:cubicBezTo>
                    <a:pt x="917" y="917"/>
                    <a:pt x="1393" y="1619"/>
                    <a:pt x="1560" y="2441"/>
                  </a:cubicBezTo>
                  <a:cubicBezTo>
                    <a:pt x="1584" y="2512"/>
                    <a:pt x="1619" y="2608"/>
                    <a:pt x="1631" y="2691"/>
                  </a:cubicBezTo>
                  <a:lnTo>
                    <a:pt x="1762" y="2810"/>
                  </a:lnTo>
                  <a:lnTo>
                    <a:pt x="1881" y="2917"/>
                  </a:lnTo>
                  <a:cubicBezTo>
                    <a:pt x="2000" y="2989"/>
                    <a:pt x="2143" y="3060"/>
                    <a:pt x="2262" y="3119"/>
                  </a:cubicBezTo>
                  <a:cubicBezTo>
                    <a:pt x="2322" y="2858"/>
                    <a:pt x="2405" y="2608"/>
                    <a:pt x="2524" y="2369"/>
                  </a:cubicBezTo>
                  <a:lnTo>
                    <a:pt x="2477" y="2107"/>
                  </a:lnTo>
                  <a:lnTo>
                    <a:pt x="1036" y="1048"/>
                  </a:lnTo>
                  <a:lnTo>
                    <a:pt x="0"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10"/>
            <p:cNvSpPr/>
            <p:nvPr/>
          </p:nvSpPr>
          <p:spPr>
            <a:xfrm>
              <a:off x="4432675" y="1657773"/>
              <a:ext cx="228025" cy="235750"/>
            </a:xfrm>
            <a:custGeom>
              <a:rect b="b" l="l" r="r" t="t"/>
              <a:pathLst>
                <a:path extrusionOk="0" h="9430" w="9121">
                  <a:moveTo>
                    <a:pt x="560" y="0"/>
                  </a:moveTo>
                  <a:lnTo>
                    <a:pt x="1" y="214"/>
                  </a:lnTo>
                  <a:lnTo>
                    <a:pt x="96" y="286"/>
                  </a:lnTo>
                  <a:lnTo>
                    <a:pt x="179" y="334"/>
                  </a:lnTo>
                  <a:lnTo>
                    <a:pt x="429" y="524"/>
                  </a:lnTo>
                  <a:lnTo>
                    <a:pt x="739" y="846"/>
                  </a:lnTo>
                  <a:lnTo>
                    <a:pt x="1013" y="1096"/>
                  </a:lnTo>
                  <a:lnTo>
                    <a:pt x="1048" y="1143"/>
                  </a:lnTo>
                  <a:lnTo>
                    <a:pt x="1370" y="1524"/>
                  </a:lnTo>
                  <a:lnTo>
                    <a:pt x="1679" y="1810"/>
                  </a:lnTo>
                  <a:lnTo>
                    <a:pt x="2453" y="2262"/>
                  </a:lnTo>
                  <a:lnTo>
                    <a:pt x="2811" y="2536"/>
                  </a:lnTo>
                  <a:lnTo>
                    <a:pt x="3049" y="3132"/>
                  </a:lnTo>
                  <a:lnTo>
                    <a:pt x="3037" y="3239"/>
                  </a:lnTo>
                  <a:lnTo>
                    <a:pt x="3406" y="3548"/>
                  </a:lnTo>
                  <a:lnTo>
                    <a:pt x="3751" y="3977"/>
                  </a:lnTo>
                  <a:lnTo>
                    <a:pt x="4061" y="4108"/>
                  </a:lnTo>
                  <a:lnTo>
                    <a:pt x="4382" y="4382"/>
                  </a:lnTo>
                  <a:lnTo>
                    <a:pt x="4680" y="4751"/>
                  </a:lnTo>
                  <a:lnTo>
                    <a:pt x="4978" y="5072"/>
                  </a:lnTo>
                  <a:lnTo>
                    <a:pt x="5311" y="5382"/>
                  </a:lnTo>
                  <a:lnTo>
                    <a:pt x="5632" y="5870"/>
                  </a:lnTo>
                  <a:lnTo>
                    <a:pt x="5990" y="6180"/>
                  </a:lnTo>
                  <a:lnTo>
                    <a:pt x="6347" y="6477"/>
                  </a:lnTo>
                  <a:lnTo>
                    <a:pt x="6680" y="6775"/>
                  </a:lnTo>
                  <a:lnTo>
                    <a:pt x="6704" y="6811"/>
                  </a:lnTo>
                  <a:lnTo>
                    <a:pt x="7049" y="7192"/>
                  </a:lnTo>
                  <a:lnTo>
                    <a:pt x="7144" y="7299"/>
                  </a:lnTo>
                  <a:lnTo>
                    <a:pt x="7442" y="7632"/>
                  </a:lnTo>
                  <a:lnTo>
                    <a:pt x="8002" y="8549"/>
                  </a:lnTo>
                  <a:lnTo>
                    <a:pt x="8526" y="9144"/>
                  </a:lnTo>
                  <a:lnTo>
                    <a:pt x="8764" y="9430"/>
                  </a:lnTo>
                  <a:cubicBezTo>
                    <a:pt x="9002" y="9097"/>
                    <a:pt x="8478" y="9311"/>
                    <a:pt x="9061" y="9073"/>
                  </a:cubicBezTo>
                  <a:cubicBezTo>
                    <a:pt x="9085" y="9073"/>
                    <a:pt x="9109" y="9049"/>
                    <a:pt x="9121" y="9049"/>
                  </a:cubicBezTo>
                  <a:lnTo>
                    <a:pt x="9002" y="8847"/>
                  </a:lnTo>
                  <a:lnTo>
                    <a:pt x="8835" y="8692"/>
                  </a:lnTo>
                  <a:lnTo>
                    <a:pt x="8585" y="8442"/>
                  </a:lnTo>
                  <a:lnTo>
                    <a:pt x="8752" y="7846"/>
                  </a:lnTo>
                  <a:lnTo>
                    <a:pt x="8299" y="7954"/>
                  </a:lnTo>
                  <a:lnTo>
                    <a:pt x="7740" y="7168"/>
                  </a:lnTo>
                  <a:lnTo>
                    <a:pt x="7418" y="6834"/>
                  </a:lnTo>
                  <a:lnTo>
                    <a:pt x="7121" y="6465"/>
                  </a:lnTo>
                  <a:lnTo>
                    <a:pt x="6799" y="6191"/>
                  </a:lnTo>
                  <a:lnTo>
                    <a:pt x="6466" y="5751"/>
                  </a:lnTo>
                  <a:lnTo>
                    <a:pt x="6109" y="5572"/>
                  </a:lnTo>
                  <a:lnTo>
                    <a:pt x="5811" y="5203"/>
                  </a:lnTo>
                  <a:lnTo>
                    <a:pt x="5680" y="4846"/>
                  </a:lnTo>
                  <a:lnTo>
                    <a:pt x="5323" y="4548"/>
                  </a:lnTo>
                  <a:lnTo>
                    <a:pt x="4942" y="4144"/>
                  </a:lnTo>
                  <a:lnTo>
                    <a:pt x="4561" y="3679"/>
                  </a:lnTo>
                  <a:lnTo>
                    <a:pt x="4227" y="3382"/>
                  </a:lnTo>
                  <a:lnTo>
                    <a:pt x="4204" y="2620"/>
                  </a:lnTo>
                  <a:lnTo>
                    <a:pt x="3811" y="2429"/>
                  </a:lnTo>
                  <a:lnTo>
                    <a:pt x="3465" y="2060"/>
                  </a:lnTo>
                  <a:lnTo>
                    <a:pt x="3001" y="2024"/>
                  </a:lnTo>
                  <a:lnTo>
                    <a:pt x="2715" y="1715"/>
                  </a:lnTo>
                  <a:lnTo>
                    <a:pt x="2953" y="1179"/>
                  </a:lnTo>
                  <a:lnTo>
                    <a:pt x="2953" y="1179"/>
                  </a:lnTo>
                  <a:lnTo>
                    <a:pt x="2465" y="1405"/>
                  </a:lnTo>
                  <a:lnTo>
                    <a:pt x="2513" y="1107"/>
                  </a:lnTo>
                  <a:lnTo>
                    <a:pt x="1525" y="941"/>
                  </a:lnTo>
                  <a:lnTo>
                    <a:pt x="1489" y="941"/>
                  </a:lnTo>
                  <a:lnTo>
                    <a:pt x="1489" y="917"/>
                  </a:lnTo>
                  <a:lnTo>
                    <a:pt x="1489" y="893"/>
                  </a:lnTo>
                  <a:lnTo>
                    <a:pt x="1525" y="500"/>
                  </a:lnTo>
                  <a:lnTo>
                    <a:pt x="572"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10"/>
            <p:cNvSpPr/>
            <p:nvPr/>
          </p:nvSpPr>
          <p:spPr>
            <a:xfrm>
              <a:off x="4347100" y="1645726"/>
              <a:ext cx="161650" cy="96150"/>
            </a:xfrm>
            <a:custGeom>
              <a:rect b="b" l="l" r="r" t="t"/>
              <a:pathLst>
                <a:path extrusionOk="0" h="3846" w="6466">
                  <a:moveTo>
                    <a:pt x="5560" y="0"/>
                  </a:moveTo>
                  <a:lnTo>
                    <a:pt x="5001" y="214"/>
                  </a:lnTo>
                  <a:lnTo>
                    <a:pt x="369" y="1941"/>
                  </a:lnTo>
                  <a:lnTo>
                    <a:pt x="0" y="2072"/>
                  </a:lnTo>
                  <a:lnTo>
                    <a:pt x="536" y="2620"/>
                  </a:lnTo>
                  <a:lnTo>
                    <a:pt x="1726" y="3846"/>
                  </a:lnTo>
                  <a:lnTo>
                    <a:pt x="2441" y="3072"/>
                  </a:lnTo>
                  <a:lnTo>
                    <a:pt x="2465" y="2548"/>
                  </a:lnTo>
                  <a:lnTo>
                    <a:pt x="2703" y="2500"/>
                  </a:lnTo>
                  <a:cubicBezTo>
                    <a:pt x="2941" y="2465"/>
                    <a:pt x="3179" y="2227"/>
                    <a:pt x="3179" y="2227"/>
                  </a:cubicBezTo>
                  <a:lnTo>
                    <a:pt x="3822" y="2227"/>
                  </a:lnTo>
                  <a:cubicBezTo>
                    <a:pt x="4096" y="2227"/>
                    <a:pt x="3905" y="2381"/>
                    <a:pt x="3870" y="2417"/>
                  </a:cubicBezTo>
                  <a:cubicBezTo>
                    <a:pt x="3882" y="2405"/>
                    <a:pt x="3965" y="2358"/>
                    <a:pt x="4298" y="2179"/>
                  </a:cubicBezTo>
                  <a:lnTo>
                    <a:pt x="4822" y="1869"/>
                  </a:lnTo>
                  <a:lnTo>
                    <a:pt x="5215" y="2024"/>
                  </a:lnTo>
                  <a:cubicBezTo>
                    <a:pt x="5215" y="2024"/>
                    <a:pt x="4941" y="1346"/>
                    <a:pt x="5298" y="1274"/>
                  </a:cubicBezTo>
                  <a:cubicBezTo>
                    <a:pt x="5477" y="1227"/>
                    <a:pt x="5739" y="1155"/>
                    <a:pt x="5965" y="1096"/>
                  </a:cubicBezTo>
                  <a:cubicBezTo>
                    <a:pt x="6191" y="1012"/>
                    <a:pt x="6382" y="953"/>
                    <a:pt x="6429" y="929"/>
                  </a:cubicBezTo>
                  <a:lnTo>
                    <a:pt x="6429" y="905"/>
                  </a:lnTo>
                  <a:cubicBezTo>
                    <a:pt x="6429" y="881"/>
                    <a:pt x="6429" y="881"/>
                    <a:pt x="6465" y="881"/>
                  </a:cubicBezTo>
                  <a:cubicBezTo>
                    <a:pt x="6418" y="774"/>
                    <a:pt x="6215" y="584"/>
                    <a:pt x="6025" y="405"/>
                  </a:cubicBezTo>
                  <a:lnTo>
                    <a:pt x="6001" y="393"/>
                  </a:lnTo>
                  <a:cubicBezTo>
                    <a:pt x="5870" y="274"/>
                    <a:pt x="5751" y="155"/>
                    <a:pt x="5667" y="84"/>
                  </a:cubicBezTo>
                  <a:cubicBezTo>
                    <a:pt x="5620" y="48"/>
                    <a:pt x="5584" y="24"/>
                    <a:pt x="5572" y="0"/>
                  </a:cubicBez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10"/>
            <p:cNvSpPr/>
            <p:nvPr/>
          </p:nvSpPr>
          <p:spPr>
            <a:xfrm>
              <a:off x="4752075" y="1932500"/>
              <a:ext cx="25" cy="25"/>
            </a:xfrm>
            <a:custGeom>
              <a:rect b="b" l="l" r="r" t="t"/>
              <a:pathLst>
                <a:path extrusionOk="0" h="1" w="1">
                  <a:moveTo>
                    <a:pt x="0" y="1"/>
                  </a:moveTo>
                  <a:lnTo>
                    <a:pt x="0" y="1"/>
                  </a:lnTo>
                  <a:lnTo>
                    <a:pt x="0"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10"/>
            <p:cNvSpPr/>
            <p:nvPr/>
          </p:nvSpPr>
          <p:spPr>
            <a:xfrm>
              <a:off x="4554207" y="1738109"/>
              <a:ext cx="256025" cy="240850"/>
            </a:xfrm>
            <a:custGeom>
              <a:rect b="b" l="l" r="r" t="t"/>
              <a:pathLst>
                <a:path extrusionOk="0" h="9634" w="10241">
                  <a:moveTo>
                    <a:pt x="1" y="0"/>
                  </a:moveTo>
                  <a:cubicBezTo>
                    <a:pt x="84" y="143"/>
                    <a:pt x="1394" y="2477"/>
                    <a:pt x="2525" y="3108"/>
                  </a:cubicBezTo>
                  <a:lnTo>
                    <a:pt x="2477" y="3382"/>
                  </a:lnTo>
                  <a:lnTo>
                    <a:pt x="2049" y="6227"/>
                  </a:lnTo>
                  <a:lnTo>
                    <a:pt x="2501" y="6156"/>
                  </a:lnTo>
                  <a:lnTo>
                    <a:pt x="2501" y="6156"/>
                  </a:lnTo>
                  <a:lnTo>
                    <a:pt x="1811" y="6799"/>
                  </a:lnTo>
                  <a:lnTo>
                    <a:pt x="1739" y="7561"/>
                  </a:lnTo>
                  <a:cubicBezTo>
                    <a:pt x="1739" y="7561"/>
                    <a:pt x="1882" y="7680"/>
                    <a:pt x="2049" y="8037"/>
                  </a:cubicBezTo>
                  <a:cubicBezTo>
                    <a:pt x="2115" y="8173"/>
                    <a:pt x="2165" y="8195"/>
                    <a:pt x="2199" y="8195"/>
                  </a:cubicBezTo>
                  <a:cubicBezTo>
                    <a:pt x="2214" y="8195"/>
                    <a:pt x="2225" y="8190"/>
                    <a:pt x="2233" y="8190"/>
                  </a:cubicBezTo>
                  <a:cubicBezTo>
                    <a:pt x="2250" y="8190"/>
                    <a:pt x="2246" y="8215"/>
                    <a:pt x="2215" y="8382"/>
                  </a:cubicBezTo>
                  <a:cubicBezTo>
                    <a:pt x="2191" y="8521"/>
                    <a:pt x="2193" y="8551"/>
                    <a:pt x="2200" y="8551"/>
                  </a:cubicBezTo>
                  <a:cubicBezTo>
                    <a:pt x="2205" y="8551"/>
                    <a:pt x="2213" y="8535"/>
                    <a:pt x="2215" y="8535"/>
                  </a:cubicBezTo>
                  <a:lnTo>
                    <a:pt x="2215" y="8535"/>
                  </a:lnTo>
                  <a:cubicBezTo>
                    <a:pt x="2219" y="8535"/>
                    <a:pt x="2207" y="8576"/>
                    <a:pt x="2144" y="8787"/>
                  </a:cubicBezTo>
                  <a:cubicBezTo>
                    <a:pt x="1977" y="9311"/>
                    <a:pt x="1620" y="9121"/>
                    <a:pt x="1977" y="9311"/>
                  </a:cubicBezTo>
                  <a:cubicBezTo>
                    <a:pt x="1977" y="9311"/>
                    <a:pt x="2062" y="9634"/>
                    <a:pt x="2203" y="9634"/>
                  </a:cubicBezTo>
                  <a:cubicBezTo>
                    <a:pt x="2274" y="9634"/>
                    <a:pt x="2358" y="9553"/>
                    <a:pt x="2454" y="9311"/>
                  </a:cubicBezTo>
                  <a:cubicBezTo>
                    <a:pt x="2454" y="9304"/>
                    <a:pt x="2457" y="9301"/>
                    <a:pt x="2461" y="9296"/>
                  </a:cubicBezTo>
                  <a:lnTo>
                    <a:pt x="2461" y="9296"/>
                  </a:lnTo>
                  <a:cubicBezTo>
                    <a:pt x="2456" y="9320"/>
                    <a:pt x="2454" y="9336"/>
                    <a:pt x="2460" y="9336"/>
                  </a:cubicBezTo>
                  <a:cubicBezTo>
                    <a:pt x="2472" y="9336"/>
                    <a:pt x="2515" y="9262"/>
                    <a:pt x="2620" y="9037"/>
                  </a:cubicBezTo>
                  <a:cubicBezTo>
                    <a:pt x="3013" y="8192"/>
                    <a:pt x="2454" y="8811"/>
                    <a:pt x="3013" y="8192"/>
                  </a:cubicBezTo>
                  <a:cubicBezTo>
                    <a:pt x="3456" y="7730"/>
                    <a:pt x="3312" y="7555"/>
                    <a:pt x="3414" y="7555"/>
                  </a:cubicBezTo>
                  <a:cubicBezTo>
                    <a:pt x="3444" y="7555"/>
                    <a:pt x="3494" y="7570"/>
                    <a:pt x="3585" y="7597"/>
                  </a:cubicBezTo>
                  <a:cubicBezTo>
                    <a:pt x="3871" y="7681"/>
                    <a:pt x="3794" y="7765"/>
                    <a:pt x="3838" y="7765"/>
                  </a:cubicBezTo>
                  <a:cubicBezTo>
                    <a:pt x="3856" y="7765"/>
                    <a:pt x="3895" y="7750"/>
                    <a:pt x="3989" y="7716"/>
                  </a:cubicBezTo>
                  <a:cubicBezTo>
                    <a:pt x="4016" y="7706"/>
                    <a:pt x="4039" y="7701"/>
                    <a:pt x="4060" y="7701"/>
                  </a:cubicBezTo>
                  <a:cubicBezTo>
                    <a:pt x="4201" y="7701"/>
                    <a:pt x="4204" y="7908"/>
                    <a:pt x="4224" y="7908"/>
                  </a:cubicBezTo>
                  <a:cubicBezTo>
                    <a:pt x="4236" y="7908"/>
                    <a:pt x="4254" y="7834"/>
                    <a:pt x="4311" y="7597"/>
                  </a:cubicBezTo>
                  <a:cubicBezTo>
                    <a:pt x="4352" y="7416"/>
                    <a:pt x="4380" y="7360"/>
                    <a:pt x="4400" y="7360"/>
                  </a:cubicBezTo>
                  <a:cubicBezTo>
                    <a:pt x="4432" y="7360"/>
                    <a:pt x="4443" y="7508"/>
                    <a:pt x="4458" y="7508"/>
                  </a:cubicBezTo>
                  <a:cubicBezTo>
                    <a:pt x="4468" y="7508"/>
                    <a:pt x="4480" y="7436"/>
                    <a:pt x="4501" y="7192"/>
                  </a:cubicBezTo>
                  <a:cubicBezTo>
                    <a:pt x="4585" y="6394"/>
                    <a:pt x="4347" y="6358"/>
                    <a:pt x="4585" y="6037"/>
                  </a:cubicBezTo>
                  <a:cubicBezTo>
                    <a:pt x="4823" y="5703"/>
                    <a:pt x="4299" y="5906"/>
                    <a:pt x="4823" y="5703"/>
                  </a:cubicBezTo>
                  <a:cubicBezTo>
                    <a:pt x="4847" y="5703"/>
                    <a:pt x="4859" y="5692"/>
                    <a:pt x="4882" y="5692"/>
                  </a:cubicBezTo>
                  <a:lnTo>
                    <a:pt x="5335" y="5513"/>
                  </a:lnTo>
                  <a:lnTo>
                    <a:pt x="5740" y="5442"/>
                  </a:lnTo>
                  <a:lnTo>
                    <a:pt x="6192" y="5680"/>
                  </a:lnTo>
                  <a:lnTo>
                    <a:pt x="7395" y="5680"/>
                  </a:lnTo>
                  <a:cubicBezTo>
                    <a:pt x="7395" y="5680"/>
                    <a:pt x="7168" y="5502"/>
                    <a:pt x="7269" y="5502"/>
                  </a:cubicBezTo>
                  <a:cubicBezTo>
                    <a:pt x="7325" y="5502"/>
                    <a:pt x="7482" y="5557"/>
                    <a:pt x="7835" y="5727"/>
                  </a:cubicBezTo>
                  <a:cubicBezTo>
                    <a:pt x="8847" y="6204"/>
                    <a:pt x="8288" y="5846"/>
                    <a:pt x="8847" y="6204"/>
                  </a:cubicBezTo>
                  <a:cubicBezTo>
                    <a:pt x="9013" y="6308"/>
                    <a:pt x="9050" y="6336"/>
                    <a:pt x="9041" y="6336"/>
                  </a:cubicBezTo>
                  <a:cubicBezTo>
                    <a:pt x="9030" y="6336"/>
                    <a:pt x="8955" y="6299"/>
                    <a:pt x="8942" y="6299"/>
                  </a:cubicBezTo>
                  <a:lnTo>
                    <a:pt x="8942" y="6299"/>
                  </a:lnTo>
                  <a:cubicBezTo>
                    <a:pt x="8954" y="6323"/>
                    <a:pt x="9026" y="6346"/>
                    <a:pt x="9252" y="6465"/>
                  </a:cubicBezTo>
                  <a:cubicBezTo>
                    <a:pt x="9568" y="6633"/>
                    <a:pt x="9732" y="6682"/>
                    <a:pt x="9817" y="6682"/>
                  </a:cubicBezTo>
                  <a:cubicBezTo>
                    <a:pt x="9936" y="6682"/>
                    <a:pt x="9895" y="6585"/>
                    <a:pt x="9895" y="6585"/>
                  </a:cubicBezTo>
                  <a:lnTo>
                    <a:pt x="10240" y="6477"/>
                  </a:lnTo>
                  <a:lnTo>
                    <a:pt x="9657" y="5811"/>
                  </a:lnTo>
                  <a:lnTo>
                    <a:pt x="9204" y="5620"/>
                  </a:lnTo>
                  <a:lnTo>
                    <a:pt x="9204" y="5620"/>
                  </a:lnTo>
                  <a:cubicBezTo>
                    <a:pt x="9204" y="5620"/>
                    <a:pt x="9210" y="5639"/>
                    <a:pt x="9179" y="5639"/>
                  </a:cubicBezTo>
                  <a:cubicBezTo>
                    <a:pt x="9132" y="5639"/>
                    <a:pt x="9002" y="5596"/>
                    <a:pt x="8645" y="5382"/>
                  </a:cubicBezTo>
                  <a:cubicBezTo>
                    <a:pt x="8404" y="5240"/>
                    <a:pt x="8339" y="5219"/>
                    <a:pt x="8317" y="5219"/>
                  </a:cubicBezTo>
                  <a:cubicBezTo>
                    <a:pt x="8307" y="5219"/>
                    <a:pt x="8305" y="5223"/>
                    <a:pt x="8300" y="5223"/>
                  </a:cubicBezTo>
                  <a:cubicBezTo>
                    <a:pt x="8288" y="5223"/>
                    <a:pt x="8256" y="5198"/>
                    <a:pt x="8038" y="5025"/>
                  </a:cubicBezTo>
                  <a:cubicBezTo>
                    <a:pt x="7871" y="4906"/>
                    <a:pt x="7811" y="4858"/>
                    <a:pt x="7811" y="4858"/>
                  </a:cubicBezTo>
                  <a:cubicBezTo>
                    <a:pt x="7776" y="4834"/>
                    <a:pt x="7704" y="4775"/>
                    <a:pt x="7514" y="4632"/>
                  </a:cubicBezTo>
                  <a:cubicBezTo>
                    <a:pt x="6871" y="4156"/>
                    <a:pt x="7561" y="4513"/>
                    <a:pt x="6871" y="4156"/>
                  </a:cubicBezTo>
                  <a:cubicBezTo>
                    <a:pt x="6192" y="3798"/>
                    <a:pt x="6752" y="4001"/>
                    <a:pt x="6192" y="3798"/>
                  </a:cubicBezTo>
                  <a:cubicBezTo>
                    <a:pt x="6082" y="3762"/>
                    <a:pt x="6012" y="3749"/>
                    <a:pt x="5968" y="3749"/>
                  </a:cubicBezTo>
                  <a:cubicBezTo>
                    <a:pt x="5867" y="3749"/>
                    <a:pt x="5900" y="3817"/>
                    <a:pt x="5879" y="3817"/>
                  </a:cubicBezTo>
                  <a:cubicBezTo>
                    <a:pt x="5863" y="3817"/>
                    <a:pt x="5810" y="3772"/>
                    <a:pt x="5621" y="3608"/>
                  </a:cubicBezTo>
                  <a:lnTo>
                    <a:pt x="5097" y="3167"/>
                  </a:lnTo>
                  <a:lnTo>
                    <a:pt x="3942" y="2691"/>
                  </a:lnTo>
                  <a:lnTo>
                    <a:pt x="3537" y="2810"/>
                  </a:lnTo>
                  <a:lnTo>
                    <a:pt x="2239" y="2358"/>
                  </a:lnTo>
                  <a:lnTo>
                    <a:pt x="1727" y="1405"/>
                  </a:lnTo>
                  <a:lnTo>
                    <a:pt x="691" y="750"/>
                  </a:lnTo>
                  <a:lnTo>
                    <a:pt x="1"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6" name="Google Shape;3716;p10"/>
          <p:cNvSpPr txBox="1"/>
          <p:nvPr>
            <p:ph type="title"/>
          </p:nvPr>
        </p:nvSpPr>
        <p:spPr>
          <a:xfrm>
            <a:off x="742826" y="26630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9.1.3	</a:t>
            </a:r>
            <a:r>
              <a:rPr i="1" lang="en-MY"/>
              <a:t>Black Economy </a:t>
            </a:r>
            <a:r>
              <a:rPr lang="en-MY"/>
              <a:t>dan Rasuah</a:t>
            </a:r>
            <a:endParaRPr/>
          </a:p>
        </p:txBody>
      </p:sp>
      <p:sp>
        <p:nvSpPr>
          <p:cNvPr id="3717" name="Google Shape;3717;p10"/>
          <p:cNvSpPr txBox="1"/>
          <p:nvPr>
            <p:ph idx="4294967295" type="subTitle"/>
          </p:nvPr>
        </p:nvSpPr>
        <p:spPr>
          <a:xfrm>
            <a:off x="104466" y="1447043"/>
            <a:ext cx="2718229" cy="360654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1800"/>
              <a:buFont typeface="Livvic"/>
              <a:buNone/>
            </a:pPr>
            <a:r>
              <a:rPr b="0" i="0" lang="en-MY" sz="1400" u="sng" cap="none" strike="noStrike">
                <a:solidFill>
                  <a:schemeClr val="lt2"/>
                </a:solidFill>
                <a:latin typeface="Livvic"/>
                <a:ea typeface="Livvic"/>
                <a:cs typeface="Livvic"/>
                <a:sym typeface="Livvic"/>
              </a:rPr>
              <a:t>Akta SPRM 2009 </a:t>
            </a:r>
            <a:endParaRPr/>
          </a:p>
          <a:p>
            <a:pPr indent="0" lvl="0" marL="0" marR="0" rtl="0" algn="ctr">
              <a:lnSpc>
                <a:spcPct val="100000"/>
              </a:lnSpc>
              <a:spcBef>
                <a:spcPts val="0"/>
              </a:spcBef>
              <a:spcAft>
                <a:spcPts val="0"/>
              </a:spcAft>
              <a:buClr>
                <a:schemeClr val="lt2"/>
              </a:buClr>
              <a:buSzPts val="1800"/>
              <a:buFont typeface="Livvic"/>
              <a:buNone/>
            </a:pPr>
            <a:r>
              <a:rPr b="0" i="0" lang="en-MY" sz="1400" u="sng" cap="none" strike="noStrike">
                <a:solidFill>
                  <a:schemeClr val="lt2"/>
                </a:solidFill>
                <a:latin typeface="Livvic"/>
                <a:ea typeface="Livvic"/>
                <a:cs typeface="Livvic"/>
                <a:sym typeface="Livvic"/>
              </a:rPr>
              <a:t>(Akta 694)</a:t>
            </a:r>
            <a:endParaRPr/>
          </a:p>
          <a:p>
            <a:pPr indent="0" lvl="0" marL="0" marR="0" rtl="0" algn="ctr">
              <a:lnSpc>
                <a:spcPct val="100000"/>
              </a:lnSpc>
              <a:spcBef>
                <a:spcPts val="0"/>
              </a:spcBef>
              <a:spcAft>
                <a:spcPts val="0"/>
              </a:spcAft>
              <a:buClr>
                <a:schemeClr val="lt2"/>
              </a:buClr>
              <a:buSzPts val="1800"/>
              <a:buFont typeface="Livvic"/>
              <a:buNone/>
            </a:pPr>
            <a:r>
              <a:t/>
            </a:r>
            <a:endParaRPr b="0" i="0" sz="1400" u="sng"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4 kesalahan rasuah yang utama</a:t>
            </a:r>
            <a:endParaRPr/>
          </a:p>
          <a:p>
            <a:pPr indent="0" lvl="0" marL="0" marR="0" rtl="0" algn="l">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adalah:</a:t>
            </a:r>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Meminta / menerima rasuah</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Menawar / memberi suapan</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Mengemukakan tuntutan palsu</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Menggunakan jawatan / kedudukan untuk suapan pegawai badan awam</a:t>
            </a:r>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p:txBody>
      </p:sp>
      <p:grpSp>
        <p:nvGrpSpPr>
          <p:cNvPr id="3718" name="Google Shape;3718;p10"/>
          <p:cNvGrpSpPr/>
          <p:nvPr/>
        </p:nvGrpSpPr>
        <p:grpSpPr>
          <a:xfrm>
            <a:off x="72449" y="853076"/>
            <a:ext cx="2773906" cy="4243357"/>
            <a:chOff x="3013175" y="4489825"/>
            <a:chExt cx="1829000" cy="982850"/>
          </a:xfrm>
        </p:grpSpPr>
        <p:sp>
          <p:nvSpPr>
            <p:cNvPr id="3719" name="Google Shape;3719;p10"/>
            <p:cNvSpPr/>
            <p:nvPr/>
          </p:nvSpPr>
          <p:spPr>
            <a:xfrm>
              <a:off x="3013175" y="4491050"/>
              <a:ext cx="1829000" cy="981625"/>
            </a:xfrm>
            <a:custGeom>
              <a:rect b="b" l="l" r="r" t="t"/>
              <a:pathLst>
                <a:path extrusionOk="0" h="39265" w="7316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10"/>
            <p:cNvSpPr/>
            <p:nvPr/>
          </p:nvSpPr>
          <p:spPr>
            <a:xfrm>
              <a:off x="4800975" y="5395600"/>
              <a:ext cx="4725" cy="3775"/>
            </a:xfrm>
            <a:custGeom>
              <a:rect b="b" l="l" r="r" t="t"/>
              <a:pathLst>
                <a:path extrusionOk="0" h="151" w="189">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10"/>
            <p:cNvSpPr/>
            <p:nvPr/>
          </p:nvSpPr>
          <p:spPr>
            <a:xfrm>
              <a:off x="4810300" y="5395425"/>
              <a:ext cx="3100" cy="3825"/>
            </a:xfrm>
            <a:custGeom>
              <a:rect b="b" l="l" r="r" t="t"/>
              <a:pathLst>
                <a:path extrusionOk="0" h="153" w="124">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10"/>
            <p:cNvSpPr/>
            <p:nvPr/>
          </p:nvSpPr>
          <p:spPr>
            <a:xfrm>
              <a:off x="4813475" y="5395625"/>
              <a:ext cx="1575" cy="2675"/>
            </a:xfrm>
            <a:custGeom>
              <a:rect b="b" l="l" r="r" t="t"/>
              <a:pathLst>
                <a:path extrusionOk="0" h="107" w="63">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10"/>
            <p:cNvSpPr/>
            <p:nvPr/>
          </p:nvSpPr>
          <p:spPr>
            <a:xfrm>
              <a:off x="4815225" y="5395350"/>
              <a:ext cx="1250" cy="3250"/>
            </a:xfrm>
            <a:custGeom>
              <a:rect b="b" l="l" r="r" t="t"/>
              <a:pathLst>
                <a:path extrusionOk="0" h="130" w="5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10"/>
            <p:cNvSpPr/>
            <p:nvPr/>
          </p:nvSpPr>
          <p:spPr>
            <a:xfrm>
              <a:off x="4807625" y="5395850"/>
              <a:ext cx="950" cy="3400"/>
            </a:xfrm>
            <a:custGeom>
              <a:rect b="b" l="l" r="r" t="t"/>
              <a:pathLst>
                <a:path extrusionOk="0" h="136" w="38">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10"/>
            <p:cNvSpPr/>
            <p:nvPr/>
          </p:nvSpPr>
          <p:spPr>
            <a:xfrm>
              <a:off x="4808975" y="5395925"/>
              <a:ext cx="1050" cy="3425"/>
            </a:xfrm>
            <a:custGeom>
              <a:rect b="b" l="l" r="r" t="t"/>
              <a:pathLst>
                <a:path extrusionOk="0" h="137" w="42">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10"/>
            <p:cNvSpPr/>
            <p:nvPr/>
          </p:nvSpPr>
          <p:spPr>
            <a:xfrm>
              <a:off x="4806400" y="5395725"/>
              <a:ext cx="950" cy="3075"/>
            </a:xfrm>
            <a:custGeom>
              <a:rect b="b" l="l" r="r" t="t"/>
              <a:pathLst>
                <a:path extrusionOk="0" h="123" w="38">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10"/>
            <p:cNvSpPr/>
            <p:nvPr/>
          </p:nvSpPr>
          <p:spPr>
            <a:xfrm>
              <a:off x="4806925" y="5434200"/>
              <a:ext cx="9350" cy="4400"/>
            </a:xfrm>
            <a:custGeom>
              <a:rect b="b" l="l" r="r" t="t"/>
              <a:pathLst>
                <a:path extrusionOk="0" h="176" w="374">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10"/>
            <p:cNvSpPr/>
            <p:nvPr/>
          </p:nvSpPr>
          <p:spPr>
            <a:xfrm>
              <a:off x="4816250" y="5433975"/>
              <a:ext cx="1250" cy="3425"/>
            </a:xfrm>
            <a:custGeom>
              <a:rect b="b" l="l" r="r" t="t"/>
              <a:pathLst>
                <a:path extrusionOk="0" h="137" w="5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10"/>
            <p:cNvSpPr/>
            <p:nvPr/>
          </p:nvSpPr>
          <p:spPr>
            <a:xfrm>
              <a:off x="4818000" y="5434525"/>
              <a:ext cx="1250" cy="3325"/>
            </a:xfrm>
            <a:custGeom>
              <a:rect b="b" l="l" r="r" t="t"/>
              <a:pathLst>
                <a:path extrusionOk="0" h="133" w="5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10"/>
            <p:cNvSpPr/>
            <p:nvPr/>
          </p:nvSpPr>
          <p:spPr>
            <a:xfrm>
              <a:off x="4802400" y="5435400"/>
              <a:ext cx="750" cy="2600"/>
            </a:xfrm>
            <a:custGeom>
              <a:rect b="b" l="l" r="r" t="t"/>
              <a:pathLst>
                <a:path extrusionOk="0" h="104" w="3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10"/>
            <p:cNvSpPr/>
            <p:nvPr/>
          </p:nvSpPr>
          <p:spPr>
            <a:xfrm>
              <a:off x="4812975" y="5355775"/>
              <a:ext cx="15000" cy="5650"/>
            </a:xfrm>
            <a:custGeom>
              <a:rect b="b" l="l" r="r" t="t"/>
              <a:pathLst>
                <a:path extrusionOk="0" h="226" w="60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10"/>
            <p:cNvSpPr/>
            <p:nvPr/>
          </p:nvSpPr>
          <p:spPr>
            <a:xfrm>
              <a:off x="4804975" y="5355825"/>
              <a:ext cx="2375" cy="3125"/>
            </a:xfrm>
            <a:custGeom>
              <a:rect b="b" l="l" r="r" t="t"/>
              <a:pathLst>
                <a:path extrusionOk="0" h="125" w="95">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10"/>
            <p:cNvSpPr/>
            <p:nvPr/>
          </p:nvSpPr>
          <p:spPr>
            <a:xfrm>
              <a:off x="4809075" y="5355500"/>
              <a:ext cx="1150" cy="3400"/>
            </a:xfrm>
            <a:custGeom>
              <a:rect b="b" l="l" r="r" t="t"/>
              <a:pathLst>
                <a:path extrusionOk="0" h="136" w="46">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10"/>
            <p:cNvSpPr/>
            <p:nvPr/>
          </p:nvSpPr>
          <p:spPr>
            <a:xfrm>
              <a:off x="4810700" y="5355925"/>
              <a:ext cx="1050" cy="3550"/>
            </a:xfrm>
            <a:custGeom>
              <a:rect b="b" l="l" r="r" t="t"/>
              <a:pathLst>
                <a:path extrusionOk="0" h="142" w="42">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10"/>
            <p:cNvSpPr/>
            <p:nvPr/>
          </p:nvSpPr>
          <p:spPr>
            <a:xfrm>
              <a:off x="4811950" y="5356050"/>
              <a:ext cx="825" cy="3500"/>
            </a:xfrm>
            <a:custGeom>
              <a:rect b="b" l="l" r="r" t="t"/>
              <a:pathLst>
                <a:path extrusionOk="0" h="140" w="33">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10"/>
            <p:cNvSpPr/>
            <p:nvPr/>
          </p:nvSpPr>
          <p:spPr>
            <a:xfrm>
              <a:off x="4807950" y="5355750"/>
              <a:ext cx="825" cy="2775"/>
            </a:xfrm>
            <a:custGeom>
              <a:rect b="b" l="l" r="r" t="t"/>
              <a:pathLst>
                <a:path extrusionOk="0" h="111" w="33">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10"/>
            <p:cNvSpPr/>
            <p:nvPr/>
          </p:nvSpPr>
          <p:spPr>
            <a:xfrm>
              <a:off x="4827950" y="5356025"/>
              <a:ext cx="850" cy="2800"/>
            </a:xfrm>
            <a:custGeom>
              <a:rect b="b" l="l" r="r" t="t"/>
              <a:pathLst>
                <a:path extrusionOk="0" h="112" w="34">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10"/>
            <p:cNvSpPr/>
            <p:nvPr/>
          </p:nvSpPr>
          <p:spPr>
            <a:xfrm>
              <a:off x="4811225" y="5447725"/>
              <a:ext cx="10600" cy="3650"/>
            </a:xfrm>
            <a:custGeom>
              <a:rect b="b" l="l" r="r" t="t"/>
              <a:pathLst>
                <a:path extrusionOk="0" h="146" w="424">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10"/>
            <p:cNvSpPr/>
            <p:nvPr/>
          </p:nvSpPr>
          <p:spPr>
            <a:xfrm>
              <a:off x="4810100" y="5448625"/>
              <a:ext cx="950" cy="2000"/>
            </a:xfrm>
            <a:custGeom>
              <a:rect b="b" l="l" r="r" t="t"/>
              <a:pathLst>
                <a:path extrusionOk="0" h="80" w="38">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10"/>
            <p:cNvSpPr/>
            <p:nvPr/>
          </p:nvSpPr>
          <p:spPr>
            <a:xfrm>
              <a:off x="4803225" y="5460875"/>
              <a:ext cx="10075" cy="3500"/>
            </a:xfrm>
            <a:custGeom>
              <a:rect b="b" l="l" r="r" t="t"/>
              <a:pathLst>
                <a:path extrusionOk="0" h="140" w="403">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10"/>
            <p:cNvSpPr/>
            <p:nvPr/>
          </p:nvSpPr>
          <p:spPr>
            <a:xfrm>
              <a:off x="4801175" y="5461000"/>
              <a:ext cx="1775" cy="2950"/>
            </a:xfrm>
            <a:custGeom>
              <a:rect b="b" l="l" r="r" t="t"/>
              <a:pathLst>
                <a:path extrusionOk="0" h="118" w="71">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10"/>
            <p:cNvSpPr/>
            <p:nvPr/>
          </p:nvSpPr>
          <p:spPr>
            <a:xfrm>
              <a:off x="4798700" y="5461275"/>
              <a:ext cx="1775" cy="3000"/>
            </a:xfrm>
            <a:custGeom>
              <a:rect b="b" l="l" r="r" t="t"/>
              <a:pathLst>
                <a:path extrusionOk="0" h="120" w="71">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10"/>
            <p:cNvSpPr/>
            <p:nvPr/>
          </p:nvSpPr>
          <p:spPr>
            <a:xfrm>
              <a:off x="4796975" y="5461450"/>
              <a:ext cx="825" cy="2150"/>
            </a:xfrm>
            <a:custGeom>
              <a:rect b="b" l="l" r="r" t="t"/>
              <a:pathLst>
                <a:path extrusionOk="0" h="86" w="33">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10"/>
            <p:cNvSpPr/>
            <p:nvPr/>
          </p:nvSpPr>
          <p:spPr>
            <a:xfrm>
              <a:off x="4810700" y="5342200"/>
              <a:ext cx="1050" cy="2875"/>
            </a:xfrm>
            <a:custGeom>
              <a:rect b="b" l="l" r="r" t="t"/>
              <a:pathLst>
                <a:path extrusionOk="0" h="115" w="42">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10"/>
            <p:cNvSpPr/>
            <p:nvPr/>
          </p:nvSpPr>
          <p:spPr>
            <a:xfrm>
              <a:off x="4818000" y="5342375"/>
              <a:ext cx="850" cy="2725"/>
            </a:xfrm>
            <a:custGeom>
              <a:rect b="b" l="l" r="r" t="t"/>
              <a:pathLst>
                <a:path extrusionOk="0" h="109" w="34">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10"/>
            <p:cNvSpPr/>
            <p:nvPr/>
          </p:nvSpPr>
          <p:spPr>
            <a:xfrm>
              <a:off x="4812150" y="5342275"/>
              <a:ext cx="5350" cy="3600"/>
            </a:xfrm>
            <a:custGeom>
              <a:rect b="b" l="l" r="r" t="t"/>
              <a:pathLst>
                <a:path extrusionOk="0" h="144" w="214">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10"/>
            <p:cNvSpPr/>
            <p:nvPr/>
          </p:nvSpPr>
          <p:spPr>
            <a:xfrm>
              <a:off x="4807825" y="5342725"/>
              <a:ext cx="1175" cy="3075"/>
            </a:xfrm>
            <a:custGeom>
              <a:rect b="b" l="l" r="r" t="t"/>
              <a:pathLst>
                <a:path extrusionOk="0" h="123" w="47">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10"/>
            <p:cNvSpPr/>
            <p:nvPr/>
          </p:nvSpPr>
          <p:spPr>
            <a:xfrm>
              <a:off x="4823025" y="5342800"/>
              <a:ext cx="850" cy="3075"/>
            </a:xfrm>
            <a:custGeom>
              <a:rect b="b" l="l" r="r" t="t"/>
              <a:pathLst>
                <a:path extrusionOk="0" h="123" w="34">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10"/>
            <p:cNvSpPr/>
            <p:nvPr/>
          </p:nvSpPr>
          <p:spPr>
            <a:xfrm>
              <a:off x="4809475" y="5342575"/>
              <a:ext cx="950" cy="3000"/>
            </a:xfrm>
            <a:custGeom>
              <a:rect b="b" l="l" r="r" t="t"/>
              <a:pathLst>
                <a:path extrusionOk="0" h="120" w="38">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10"/>
            <p:cNvSpPr/>
            <p:nvPr/>
          </p:nvSpPr>
          <p:spPr>
            <a:xfrm>
              <a:off x="4819625" y="5342725"/>
              <a:ext cx="850" cy="3000"/>
            </a:xfrm>
            <a:custGeom>
              <a:rect b="b" l="l" r="r" t="t"/>
              <a:pathLst>
                <a:path extrusionOk="0" h="120" w="34">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10"/>
            <p:cNvSpPr/>
            <p:nvPr/>
          </p:nvSpPr>
          <p:spPr>
            <a:xfrm>
              <a:off x="4821900" y="5342675"/>
              <a:ext cx="725" cy="3225"/>
            </a:xfrm>
            <a:custGeom>
              <a:rect b="b" l="l" r="r" t="t"/>
              <a:pathLst>
                <a:path extrusionOk="0" h="129" w="29">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10"/>
            <p:cNvSpPr/>
            <p:nvPr/>
          </p:nvSpPr>
          <p:spPr>
            <a:xfrm>
              <a:off x="4806300" y="5343325"/>
              <a:ext cx="850" cy="2425"/>
            </a:xfrm>
            <a:custGeom>
              <a:rect b="b" l="l" r="r" t="t"/>
              <a:pathLst>
                <a:path extrusionOk="0" h="97" w="34">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10"/>
            <p:cNvSpPr/>
            <p:nvPr/>
          </p:nvSpPr>
          <p:spPr>
            <a:xfrm>
              <a:off x="4820750" y="5342975"/>
              <a:ext cx="550" cy="2625"/>
            </a:xfrm>
            <a:custGeom>
              <a:rect b="b" l="l" r="r" t="t"/>
              <a:pathLst>
                <a:path extrusionOk="0" h="105" w="22">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10"/>
            <p:cNvSpPr/>
            <p:nvPr/>
          </p:nvSpPr>
          <p:spPr>
            <a:xfrm>
              <a:off x="4804650" y="5382225"/>
              <a:ext cx="3725" cy="3400"/>
            </a:xfrm>
            <a:custGeom>
              <a:rect b="b" l="l" r="r" t="t"/>
              <a:pathLst>
                <a:path extrusionOk="0" h="136" w="149">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10"/>
            <p:cNvSpPr/>
            <p:nvPr/>
          </p:nvSpPr>
          <p:spPr>
            <a:xfrm>
              <a:off x="4802000" y="5383050"/>
              <a:ext cx="1850" cy="2825"/>
            </a:xfrm>
            <a:custGeom>
              <a:rect b="b" l="l" r="r" t="t"/>
              <a:pathLst>
                <a:path extrusionOk="0" h="113" w="74">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10"/>
            <p:cNvSpPr/>
            <p:nvPr/>
          </p:nvSpPr>
          <p:spPr>
            <a:xfrm>
              <a:off x="4799525" y="5382475"/>
              <a:ext cx="1575" cy="3325"/>
            </a:xfrm>
            <a:custGeom>
              <a:rect b="b" l="l" r="r" t="t"/>
              <a:pathLst>
                <a:path extrusionOk="0" h="133" w="63">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10"/>
            <p:cNvSpPr/>
            <p:nvPr/>
          </p:nvSpPr>
          <p:spPr>
            <a:xfrm>
              <a:off x="4817175" y="5382575"/>
              <a:ext cx="1150" cy="3525"/>
            </a:xfrm>
            <a:custGeom>
              <a:rect b="b" l="l" r="r" t="t"/>
              <a:pathLst>
                <a:path extrusionOk="0" h="141" w="46">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10"/>
            <p:cNvSpPr/>
            <p:nvPr/>
          </p:nvSpPr>
          <p:spPr>
            <a:xfrm>
              <a:off x="4815525" y="5382600"/>
              <a:ext cx="950" cy="2850"/>
            </a:xfrm>
            <a:custGeom>
              <a:rect b="b" l="l" r="r" t="t"/>
              <a:pathLst>
                <a:path extrusionOk="0" h="114" w="38">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10"/>
            <p:cNvSpPr/>
            <p:nvPr/>
          </p:nvSpPr>
          <p:spPr>
            <a:xfrm>
              <a:off x="4808750" y="5382900"/>
              <a:ext cx="750" cy="2475"/>
            </a:xfrm>
            <a:custGeom>
              <a:rect b="b" l="l" r="r" t="t"/>
              <a:pathLst>
                <a:path extrusionOk="0" h="99" w="3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10"/>
            <p:cNvSpPr/>
            <p:nvPr/>
          </p:nvSpPr>
          <p:spPr>
            <a:xfrm>
              <a:off x="4812250" y="5382700"/>
              <a:ext cx="650" cy="2600"/>
            </a:xfrm>
            <a:custGeom>
              <a:rect b="b" l="l" r="r" t="t"/>
              <a:pathLst>
                <a:path extrusionOk="0" h="104" w="26">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10"/>
            <p:cNvSpPr/>
            <p:nvPr/>
          </p:nvSpPr>
          <p:spPr>
            <a:xfrm>
              <a:off x="4810700" y="5382775"/>
              <a:ext cx="550" cy="2375"/>
            </a:xfrm>
            <a:custGeom>
              <a:rect b="b" l="l" r="r" t="t"/>
              <a:pathLst>
                <a:path extrusionOk="0" h="95" w="22">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10"/>
            <p:cNvSpPr/>
            <p:nvPr/>
          </p:nvSpPr>
          <p:spPr>
            <a:xfrm>
              <a:off x="4814100" y="5383000"/>
              <a:ext cx="525" cy="2800"/>
            </a:xfrm>
            <a:custGeom>
              <a:rect b="b" l="l" r="r" t="t"/>
              <a:pathLst>
                <a:path extrusionOk="0" h="112" w="21">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10"/>
            <p:cNvSpPr/>
            <p:nvPr/>
          </p:nvSpPr>
          <p:spPr>
            <a:xfrm>
              <a:off x="4806300" y="5369900"/>
              <a:ext cx="1150" cy="2700"/>
            </a:xfrm>
            <a:custGeom>
              <a:rect b="b" l="l" r="r" t="t"/>
              <a:pathLst>
                <a:path extrusionOk="0" h="108" w="46">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10"/>
            <p:cNvSpPr/>
            <p:nvPr/>
          </p:nvSpPr>
          <p:spPr>
            <a:xfrm>
              <a:off x="4808450" y="5369900"/>
              <a:ext cx="850" cy="2450"/>
            </a:xfrm>
            <a:custGeom>
              <a:rect b="b" l="l" r="r" t="t"/>
              <a:pathLst>
                <a:path extrusionOk="0" h="98" w="34">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10"/>
            <p:cNvSpPr/>
            <p:nvPr/>
          </p:nvSpPr>
          <p:spPr>
            <a:xfrm>
              <a:off x="4816250" y="5370100"/>
              <a:ext cx="650" cy="2450"/>
            </a:xfrm>
            <a:custGeom>
              <a:rect b="b" l="l" r="r" t="t"/>
              <a:pathLst>
                <a:path extrusionOk="0" h="98" w="26">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10"/>
            <p:cNvSpPr/>
            <p:nvPr/>
          </p:nvSpPr>
          <p:spPr>
            <a:xfrm>
              <a:off x="4818100" y="5421825"/>
              <a:ext cx="1350" cy="2750"/>
            </a:xfrm>
            <a:custGeom>
              <a:rect b="b" l="l" r="r" t="t"/>
              <a:pathLst>
                <a:path extrusionOk="0" h="110" w="54">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10"/>
            <p:cNvSpPr/>
            <p:nvPr/>
          </p:nvSpPr>
          <p:spPr>
            <a:xfrm>
              <a:off x="4814100" y="5422200"/>
              <a:ext cx="950" cy="2500"/>
            </a:xfrm>
            <a:custGeom>
              <a:rect b="b" l="l" r="r" t="t"/>
              <a:pathLst>
                <a:path extrusionOk="0" h="100" w="38">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10"/>
            <p:cNvSpPr/>
            <p:nvPr/>
          </p:nvSpPr>
          <p:spPr>
            <a:xfrm>
              <a:off x="4801375" y="5421875"/>
              <a:ext cx="750" cy="2275"/>
            </a:xfrm>
            <a:custGeom>
              <a:rect b="b" l="l" r="r" t="t"/>
              <a:pathLst>
                <a:path extrusionOk="0" h="91" w="3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10"/>
            <p:cNvSpPr/>
            <p:nvPr/>
          </p:nvSpPr>
          <p:spPr>
            <a:xfrm>
              <a:off x="4803125" y="5422200"/>
              <a:ext cx="625" cy="2325"/>
            </a:xfrm>
            <a:custGeom>
              <a:rect b="b" l="l" r="r" t="t"/>
              <a:pathLst>
                <a:path extrusionOk="0" h="93" w="25">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10"/>
            <p:cNvSpPr/>
            <p:nvPr/>
          </p:nvSpPr>
          <p:spPr>
            <a:xfrm>
              <a:off x="4804750" y="5421875"/>
              <a:ext cx="650" cy="2350"/>
            </a:xfrm>
            <a:custGeom>
              <a:rect b="b" l="l" r="r" t="t"/>
              <a:pathLst>
                <a:path extrusionOk="0" h="94" w="26">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10"/>
            <p:cNvSpPr/>
            <p:nvPr/>
          </p:nvSpPr>
          <p:spPr>
            <a:xfrm>
              <a:off x="4800975" y="5408375"/>
              <a:ext cx="3300" cy="3575"/>
            </a:xfrm>
            <a:custGeom>
              <a:rect b="b" l="l" r="r" t="t"/>
              <a:pathLst>
                <a:path extrusionOk="0" h="143" w="132">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10"/>
            <p:cNvSpPr/>
            <p:nvPr/>
          </p:nvSpPr>
          <p:spPr>
            <a:xfrm>
              <a:off x="4812750" y="5408625"/>
              <a:ext cx="2500" cy="3475"/>
            </a:xfrm>
            <a:custGeom>
              <a:rect b="b" l="l" r="r" t="t"/>
              <a:pathLst>
                <a:path extrusionOk="0" h="139" w="10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10"/>
            <p:cNvSpPr/>
            <p:nvPr/>
          </p:nvSpPr>
          <p:spPr>
            <a:xfrm>
              <a:off x="4808975" y="5408125"/>
              <a:ext cx="1650" cy="3650"/>
            </a:xfrm>
            <a:custGeom>
              <a:rect b="b" l="l" r="r" t="t"/>
              <a:pathLst>
                <a:path extrusionOk="0" h="146" w="66">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10"/>
            <p:cNvSpPr/>
            <p:nvPr/>
          </p:nvSpPr>
          <p:spPr>
            <a:xfrm>
              <a:off x="4806800" y="5408500"/>
              <a:ext cx="1475" cy="3075"/>
            </a:xfrm>
            <a:custGeom>
              <a:rect b="b" l="l" r="r" t="t"/>
              <a:pathLst>
                <a:path extrusionOk="0" h="123" w="59">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10"/>
            <p:cNvSpPr/>
            <p:nvPr/>
          </p:nvSpPr>
          <p:spPr>
            <a:xfrm>
              <a:off x="4804850" y="5408750"/>
              <a:ext cx="1275" cy="3250"/>
            </a:xfrm>
            <a:custGeom>
              <a:rect b="b" l="l" r="r" t="t"/>
              <a:pathLst>
                <a:path extrusionOk="0" h="130" w="51">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10"/>
            <p:cNvSpPr/>
            <p:nvPr/>
          </p:nvSpPr>
          <p:spPr>
            <a:xfrm>
              <a:off x="4811225" y="5408475"/>
              <a:ext cx="1150" cy="3275"/>
            </a:xfrm>
            <a:custGeom>
              <a:rect b="b" l="l" r="r" t="t"/>
              <a:pathLst>
                <a:path extrusionOk="0" h="131" w="46">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10"/>
            <p:cNvSpPr/>
            <p:nvPr/>
          </p:nvSpPr>
          <p:spPr>
            <a:xfrm>
              <a:off x="4817475" y="5408425"/>
              <a:ext cx="950" cy="3050"/>
            </a:xfrm>
            <a:custGeom>
              <a:rect b="b" l="l" r="r" t="t"/>
              <a:pathLst>
                <a:path extrusionOk="0" h="122" w="38">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10"/>
            <p:cNvSpPr/>
            <p:nvPr/>
          </p:nvSpPr>
          <p:spPr>
            <a:xfrm>
              <a:off x="4818600" y="5408550"/>
              <a:ext cx="750" cy="2900"/>
            </a:xfrm>
            <a:custGeom>
              <a:rect b="b" l="l" r="r" t="t"/>
              <a:pathLst>
                <a:path extrusionOk="0" h="116" w="3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10"/>
            <p:cNvSpPr/>
            <p:nvPr/>
          </p:nvSpPr>
          <p:spPr>
            <a:xfrm>
              <a:off x="4816150" y="5408850"/>
              <a:ext cx="625" cy="1925"/>
            </a:xfrm>
            <a:custGeom>
              <a:rect b="b" l="l" r="r" t="t"/>
              <a:pathLst>
                <a:path extrusionOk="0" h="77" w="25">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10"/>
            <p:cNvSpPr/>
            <p:nvPr/>
          </p:nvSpPr>
          <p:spPr>
            <a:xfrm>
              <a:off x="4811950" y="5329550"/>
              <a:ext cx="18975" cy="4650"/>
            </a:xfrm>
            <a:custGeom>
              <a:rect b="b" l="l" r="r" t="t"/>
              <a:pathLst>
                <a:path extrusionOk="0" h="186" w="759">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10"/>
            <p:cNvSpPr/>
            <p:nvPr/>
          </p:nvSpPr>
          <p:spPr>
            <a:xfrm>
              <a:off x="4801375" y="5329500"/>
              <a:ext cx="10275" cy="4075"/>
            </a:xfrm>
            <a:custGeom>
              <a:rect b="b" l="l" r="r" t="t"/>
              <a:pathLst>
                <a:path extrusionOk="0" h="163" w="411">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10"/>
            <p:cNvSpPr/>
            <p:nvPr/>
          </p:nvSpPr>
          <p:spPr>
            <a:xfrm>
              <a:off x="4791625" y="5330075"/>
              <a:ext cx="7825" cy="3275"/>
            </a:xfrm>
            <a:custGeom>
              <a:rect b="b" l="l" r="r" t="t"/>
              <a:pathLst>
                <a:path extrusionOk="0" h="131" w="313">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10"/>
            <p:cNvSpPr/>
            <p:nvPr/>
          </p:nvSpPr>
          <p:spPr>
            <a:xfrm>
              <a:off x="4787125" y="5330625"/>
              <a:ext cx="3100" cy="2525"/>
            </a:xfrm>
            <a:custGeom>
              <a:rect b="b" l="l" r="r" t="t"/>
              <a:pathLst>
                <a:path extrusionOk="0" h="101" w="124">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10"/>
            <p:cNvSpPr/>
            <p:nvPr/>
          </p:nvSpPr>
          <p:spPr>
            <a:xfrm>
              <a:off x="4790500" y="5330650"/>
              <a:ext cx="650" cy="2325"/>
            </a:xfrm>
            <a:custGeom>
              <a:rect b="b" l="l" r="r" t="t"/>
              <a:pathLst>
                <a:path extrusionOk="0" h="93" w="26">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10"/>
            <p:cNvSpPr/>
            <p:nvPr/>
          </p:nvSpPr>
          <p:spPr>
            <a:xfrm>
              <a:off x="4800350" y="5330475"/>
              <a:ext cx="650" cy="1750"/>
            </a:xfrm>
            <a:custGeom>
              <a:rect b="b" l="l" r="r" t="t"/>
              <a:pathLst>
                <a:path extrusionOk="0" h="70" w="26">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10"/>
            <p:cNvSpPr/>
            <p:nvPr/>
          </p:nvSpPr>
          <p:spPr>
            <a:xfrm>
              <a:off x="4819525" y="5432750"/>
              <a:ext cx="16125" cy="7200"/>
            </a:xfrm>
            <a:custGeom>
              <a:rect b="b" l="l" r="r" t="t"/>
              <a:pathLst>
                <a:path extrusionOk="0" h="288" w="645">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10"/>
            <p:cNvSpPr/>
            <p:nvPr/>
          </p:nvSpPr>
          <p:spPr>
            <a:xfrm>
              <a:off x="4819525" y="5419700"/>
              <a:ext cx="16125" cy="7200"/>
            </a:xfrm>
            <a:custGeom>
              <a:rect b="b" l="l" r="r" t="t"/>
              <a:pathLst>
                <a:path extrusionOk="0" h="288" w="645">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10"/>
            <p:cNvSpPr/>
            <p:nvPr/>
          </p:nvSpPr>
          <p:spPr>
            <a:xfrm>
              <a:off x="4822100" y="5445675"/>
              <a:ext cx="13450" cy="7525"/>
            </a:xfrm>
            <a:custGeom>
              <a:rect b="b" l="l" r="r" t="t"/>
              <a:pathLst>
                <a:path extrusionOk="0" h="301" w="538">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10"/>
            <p:cNvSpPr/>
            <p:nvPr/>
          </p:nvSpPr>
          <p:spPr>
            <a:xfrm>
              <a:off x="4829075" y="5354725"/>
              <a:ext cx="6475" cy="6325"/>
            </a:xfrm>
            <a:custGeom>
              <a:rect b="b" l="l" r="r" t="t"/>
              <a:pathLst>
                <a:path extrusionOk="0" h="253" w="259">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10"/>
            <p:cNvSpPr/>
            <p:nvPr/>
          </p:nvSpPr>
          <p:spPr>
            <a:xfrm>
              <a:off x="4820050" y="5406925"/>
              <a:ext cx="15600" cy="6700"/>
            </a:xfrm>
            <a:custGeom>
              <a:rect b="b" l="l" r="r" t="t"/>
              <a:pathLst>
                <a:path extrusionOk="0" h="268" w="624">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10"/>
            <p:cNvSpPr/>
            <p:nvPr/>
          </p:nvSpPr>
          <p:spPr>
            <a:xfrm>
              <a:off x="4816650" y="5393650"/>
              <a:ext cx="18900" cy="7125"/>
            </a:xfrm>
            <a:custGeom>
              <a:rect b="b" l="l" r="r" t="t"/>
              <a:pathLst>
                <a:path extrusionOk="0" h="285" w="756">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10"/>
            <p:cNvSpPr/>
            <p:nvPr/>
          </p:nvSpPr>
          <p:spPr>
            <a:xfrm>
              <a:off x="4818500" y="5380750"/>
              <a:ext cx="17050" cy="6800"/>
            </a:xfrm>
            <a:custGeom>
              <a:rect b="b" l="l" r="r" t="t"/>
              <a:pathLst>
                <a:path extrusionOk="0" h="272" w="682">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10"/>
            <p:cNvSpPr/>
            <p:nvPr/>
          </p:nvSpPr>
          <p:spPr>
            <a:xfrm>
              <a:off x="4831025" y="5328825"/>
              <a:ext cx="4625" cy="6200"/>
            </a:xfrm>
            <a:custGeom>
              <a:rect b="b" l="l" r="r" t="t"/>
              <a:pathLst>
                <a:path extrusionOk="0" h="248" w="185">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10"/>
            <p:cNvSpPr/>
            <p:nvPr/>
          </p:nvSpPr>
          <p:spPr>
            <a:xfrm>
              <a:off x="4813675" y="5458725"/>
              <a:ext cx="21875" cy="7700"/>
            </a:xfrm>
            <a:custGeom>
              <a:rect b="b" l="l" r="r" t="t"/>
              <a:pathLst>
                <a:path extrusionOk="0" h="308" w="875">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10"/>
            <p:cNvSpPr/>
            <p:nvPr/>
          </p:nvSpPr>
          <p:spPr>
            <a:xfrm>
              <a:off x="4824350" y="5341500"/>
              <a:ext cx="11200" cy="6850"/>
            </a:xfrm>
            <a:custGeom>
              <a:rect b="b" l="l" r="r" t="t"/>
              <a:pathLst>
                <a:path extrusionOk="0" h="274" w="448">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10"/>
            <p:cNvSpPr/>
            <p:nvPr/>
          </p:nvSpPr>
          <p:spPr>
            <a:xfrm>
              <a:off x="4821800" y="5368025"/>
              <a:ext cx="13750" cy="6275"/>
            </a:xfrm>
            <a:custGeom>
              <a:rect b="b" l="l" r="r" t="t"/>
              <a:pathLst>
                <a:path extrusionOk="0" h="251" w="55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10"/>
            <p:cNvSpPr/>
            <p:nvPr/>
          </p:nvSpPr>
          <p:spPr>
            <a:xfrm>
              <a:off x="4835625" y="5368100"/>
              <a:ext cx="750" cy="6100"/>
            </a:xfrm>
            <a:custGeom>
              <a:rect b="b" l="l" r="r" t="t"/>
              <a:pathLst>
                <a:path extrusionOk="0" h="244" w="3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10"/>
            <p:cNvSpPr/>
            <p:nvPr/>
          </p:nvSpPr>
          <p:spPr>
            <a:xfrm>
              <a:off x="4835625" y="5380850"/>
              <a:ext cx="750" cy="6900"/>
            </a:xfrm>
            <a:custGeom>
              <a:rect b="b" l="l" r="r" t="t"/>
              <a:pathLst>
                <a:path extrusionOk="0" h="276" w="3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10"/>
            <p:cNvSpPr/>
            <p:nvPr/>
          </p:nvSpPr>
          <p:spPr>
            <a:xfrm>
              <a:off x="4835625" y="5341875"/>
              <a:ext cx="850" cy="6750"/>
            </a:xfrm>
            <a:custGeom>
              <a:rect b="b" l="l" r="r" t="t"/>
              <a:pathLst>
                <a:path extrusionOk="0" h="270" w="34">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10"/>
            <p:cNvSpPr/>
            <p:nvPr/>
          </p:nvSpPr>
          <p:spPr>
            <a:xfrm>
              <a:off x="4835625" y="5328950"/>
              <a:ext cx="850" cy="6175"/>
            </a:xfrm>
            <a:custGeom>
              <a:rect b="b" l="l" r="r" t="t"/>
              <a:pathLst>
                <a:path extrusionOk="0" h="247" w="34">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10"/>
            <p:cNvSpPr/>
            <p:nvPr/>
          </p:nvSpPr>
          <p:spPr>
            <a:xfrm>
              <a:off x="4835625" y="5354900"/>
              <a:ext cx="850" cy="5975"/>
            </a:xfrm>
            <a:custGeom>
              <a:rect b="b" l="l" r="r" t="t"/>
              <a:pathLst>
                <a:path extrusionOk="0" h="239" w="34">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10"/>
            <p:cNvSpPr/>
            <p:nvPr/>
          </p:nvSpPr>
          <p:spPr>
            <a:xfrm>
              <a:off x="4835625" y="5433050"/>
              <a:ext cx="850" cy="7000"/>
            </a:xfrm>
            <a:custGeom>
              <a:rect b="b" l="l" r="r" t="t"/>
              <a:pathLst>
                <a:path extrusionOk="0" h="280" w="34">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10"/>
            <p:cNvSpPr/>
            <p:nvPr/>
          </p:nvSpPr>
          <p:spPr>
            <a:xfrm>
              <a:off x="4835525" y="5446100"/>
              <a:ext cx="950" cy="7200"/>
            </a:xfrm>
            <a:custGeom>
              <a:rect b="b" l="l" r="r" t="t"/>
              <a:pathLst>
                <a:path extrusionOk="0" h="288" w="38">
                  <a:moveTo>
                    <a:pt x="1" y="0"/>
                  </a:moveTo>
                  <a:lnTo>
                    <a:pt x="1" y="287"/>
                  </a:lnTo>
                  <a:cubicBezTo>
                    <a:pt x="17" y="279"/>
                    <a:pt x="34" y="263"/>
                    <a:pt x="34" y="222"/>
                  </a:cubicBezTo>
                  <a:cubicBezTo>
                    <a:pt x="38" y="107"/>
                    <a:pt x="34" y="25"/>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10"/>
            <p:cNvSpPr/>
            <p:nvPr/>
          </p:nvSpPr>
          <p:spPr>
            <a:xfrm>
              <a:off x="4835625" y="5458800"/>
              <a:ext cx="950" cy="7425"/>
            </a:xfrm>
            <a:custGeom>
              <a:rect b="b" l="l" r="r" t="t"/>
              <a:pathLst>
                <a:path extrusionOk="0" h="297" w="38">
                  <a:moveTo>
                    <a:pt x="1" y="1"/>
                  </a:moveTo>
                  <a:lnTo>
                    <a:pt x="1" y="296"/>
                  </a:lnTo>
                  <a:cubicBezTo>
                    <a:pt x="30" y="251"/>
                    <a:pt x="38" y="194"/>
                    <a:pt x="30" y="140"/>
                  </a:cubicBezTo>
                  <a:cubicBezTo>
                    <a:pt x="21" y="54"/>
                    <a:pt x="13"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10"/>
            <p:cNvSpPr/>
            <p:nvPr/>
          </p:nvSpPr>
          <p:spPr>
            <a:xfrm>
              <a:off x="4835625" y="5407200"/>
              <a:ext cx="750" cy="6400"/>
            </a:xfrm>
            <a:custGeom>
              <a:rect b="b" l="l" r="r" t="t"/>
              <a:pathLst>
                <a:path extrusionOk="0" h="256" w="3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10"/>
            <p:cNvSpPr/>
            <p:nvPr/>
          </p:nvSpPr>
          <p:spPr>
            <a:xfrm>
              <a:off x="4835525" y="5393975"/>
              <a:ext cx="950" cy="6825"/>
            </a:xfrm>
            <a:custGeom>
              <a:rect b="b" l="l" r="r" t="t"/>
              <a:pathLst>
                <a:path extrusionOk="0" h="273" w="38">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10"/>
            <p:cNvSpPr/>
            <p:nvPr/>
          </p:nvSpPr>
          <p:spPr>
            <a:xfrm>
              <a:off x="4835625" y="5420950"/>
              <a:ext cx="750" cy="6075"/>
            </a:xfrm>
            <a:custGeom>
              <a:rect b="b" l="l" r="r" t="t"/>
              <a:pathLst>
                <a:path extrusionOk="0" h="243" w="3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10"/>
            <p:cNvSpPr/>
            <p:nvPr/>
          </p:nvSpPr>
          <p:spPr>
            <a:xfrm>
              <a:off x="3017475" y="4529075"/>
              <a:ext cx="850" cy="6100"/>
            </a:xfrm>
            <a:custGeom>
              <a:rect b="b" l="l" r="r" t="t"/>
              <a:pathLst>
                <a:path extrusionOk="0" h="244" w="34">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10"/>
            <p:cNvSpPr/>
            <p:nvPr/>
          </p:nvSpPr>
          <p:spPr>
            <a:xfrm>
              <a:off x="3017475" y="4541825"/>
              <a:ext cx="850" cy="6825"/>
            </a:xfrm>
            <a:custGeom>
              <a:rect b="b" l="l" r="r" t="t"/>
              <a:pathLst>
                <a:path extrusionOk="0" h="273" w="34">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10"/>
            <p:cNvSpPr/>
            <p:nvPr/>
          </p:nvSpPr>
          <p:spPr>
            <a:xfrm>
              <a:off x="3017375" y="4502750"/>
              <a:ext cx="850" cy="6850"/>
            </a:xfrm>
            <a:custGeom>
              <a:rect b="b" l="l" r="r" t="t"/>
              <a:pathLst>
                <a:path extrusionOk="0" h="274" w="34">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10"/>
            <p:cNvSpPr/>
            <p:nvPr/>
          </p:nvSpPr>
          <p:spPr>
            <a:xfrm>
              <a:off x="3017475" y="4489925"/>
              <a:ext cx="850" cy="6175"/>
            </a:xfrm>
            <a:custGeom>
              <a:rect b="b" l="l" r="r" t="t"/>
              <a:pathLst>
                <a:path extrusionOk="0" h="247" w="34">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10"/>
            <p:cNvSpPr/>
            <p:nvPr/>
          </p:nvSpPr>
          <p:spPr>
            <a:xfrm>
              <a:off x="3017400" y="4515875"/>
              <a:ext cx="825" cy="6000"/>
            </a:xfrm>
            <a:custGeom>
              <a:rect b="b" l="l" r="r" t="t"/>
              <a:pathLst>
                <a:path extrusionOk="0" h="240" w="33">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10"/>
            <p:cNvSpPr/>
            <p:nvPr/>
          </p:nvSpPr>
          <p:spPr>
            <a:xfrm>
              <a:off x="3017375" y="4594050"/>
              <a:ext cx="950" cy="7000"/>
            </a:xfrm>
            <a:custGeom>
              <a:rect b="b" l="l" r="r" t="t"/>
              <a:pathLst>
                <a:path extrusionOk="0" h="280" w="38">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10"/>
            <p:cNvSpPr/>
            <p:nvPr/>
          </p:nvSpPr>
          <p:spPr>
            <a:xfrm>
              <a:off x="3017475" y="4606975"/>
              <a:ext cx="850" cy="7200"/>
            </a:xfrm>
            <a:custGeom>
              <a:rect b="b" l="l" r="r" t="t"/>
              <a:pathLst>
                <a:path extrusionOk="0" h="288" w="34">
                  <a:moveTo>
                    <a:pt x="34" y="0"/>
                  </a:moveTo>
                  <a:cubicBezTo>
                    <a:pt x="5" y="29"/>
                    <a:pt x="1" y="107"/>
                    <a:pt x="1" y="222"/>
                  </a:cubicBezTo>
                  <a:cubicBezTo>
                    <a:pt x="1" y="267"/>
                    <a:pt x="17" y="283"/>
                    <a:pt x="34" y="28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10"/>
            <p:cNvSpPr/>
            <p:nvPr/>
          </p:nvSpPr>
          <p:spPr>
            <a:xfrm>
              <a:off x="3017275" y="4619800"/>
              <a:ext cx="1050" cy="7400"/>
            </a:xfrm>
            <a:custGeom>
              <a:rect b="b" l="l" r="r" t="t"/>
              <a:pathLst>
                <a:path extrusionOk="0" h="296" w="42">
                  <a:moveTo>
                    <a:pt x="42" y="0"/>
                  </a:moveTo>
                  <a:cubicBezTo>
                    <a:pt x="25" y="12"/>
                    <a:pt x="17" y="54"/>
                    <a:pt x="13" y="140"/>
                  </a:cubicBezTo>
                  <a:cubicBezTo>
                    <a:pt x="1" y="193"/>
                    <a:pt x="9" y="250"/>
                    <a:pt x="42" y="296"/>
                  </a:cubicBezTo>
                  <a:lnTo>
                    <a:pt x="4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10"/>
            <p:cNvSpPr/>
            <p:nvPr/>
          </p:nvSpPr>
          <p:spPr>
            <a:xfrm>
              <a:off x="3017475" y="4568200"/>
              <a:ext cx="850" cy="6275"/>
            </a:xfrm>
            <a:custGeom>
              <a:rect b="b" l="l" r="r" t="t"/>
              <a:pathLst>
                <a:path extrusionOk="0" h="251" w="34">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10"/>
            <p:cNvSpPr/>
            <p:nvPr/>
          </p:nvSpPr>
          <p:spPr>
            <a:xfrm>
              <a:off x="3017400" y="4554950"/>
              <a:ext cx="925" cy="6750"/>
            </a:xfrm>
            <a:custGeom>
              <a:rect b="b" l="l" r="r" t="t"/>
              <a:pathLst>
                <a:path extrusionOk="0" h="270" w="37">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10"/>
            <p:cNvSpPr/>
            <p:nvPr/>
          </p:nvSpPr>
          <p:spPr>
            <a:xfrm>
              <a:off x="3017475" y="4581825"/>
              <a:ext cx="850" cy="6100"/>
            </a:xfrm>
            <a:custGeom>
              <a:rect b="b" l="l" r="r" t="t"/>
              <a:pathLst>
                <a:path extrusionOk="0" h="244" w="34">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10"/>
            <p:cNvSpPr/>
            <p:nvPr/>
          </p:nvSpPr>
          <p:spPr>
            <a:xfrm>
              <a:off x="3048150" y="4556525"/>
              <a:ext cx="4750" cy="3825"/>
            </a:xfrm>
            <a:custGeom>
              <a:rect b="b" l="l" r="r" t="t"/>
              <a:pathLst>
                <a:path extrusionOk="0" h="153" w="19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10"/>
            <p:cNvSpPr/>
            <p:nvPr/>
          </p:nvSpPr>
          <p:spPr>
            <a:xfrm>
              <a:off x="3040450" y="4556400"/>
              <a:ext cx="3100" cy="3900"/>
            </a:xfrm>
            <a:custGeom>
              <a:rect b="b" l="l" r="r" t="t"/>
              <a:pathLst>
                <a:path extrusionOk="0" h="156" w="124">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10"/>
            <p:cNvSpPr/>
            <p:nvPr/>
          </p:nvSpPr>
          <p:spPr>
            <a:xfrm>
              <a:off x="3038825" y="4556575"/>
              <a:ext cx="1550" cy="2650"/>
            </a:xfrm>
            <a:custGeom>
              <a:rect b="b" l="l" r="r" t="t"/>
              <a:pathLst>
                <a:path extrusionOk="0" h="106" w="62">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10"/>
            <p:cNvSpPr/>
            <p:nvPr/>
          </p:nvSpPr>
          <p:spPr>
            <a:xfrm>
              <a:off x="3037375" y="4556275"/>
              <a:ext cx="1275" cy="3325"/>
            </a:xfrm>
            <a:custGeom>
              <a:rect b="b" l="l" r="r" t="t"/>
              <a:pathLst>
                <a:path extrusionOk="0" h="133" w="51">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10"/>
            <p:cNvSpPr/>
            <p:nvPr/>
          </p:nvSpPr>
          <p:spPr>
            <a:xfrm>
              <a:off x="3045275" y="4556825"/>
              <a:ext cx="950" cy="3400"/>
            </a:xfrm>
            <a:custGeom>
              <a:rect b="b" l="l" r="r" t="t"/>
              <a:pathLst>
                <a:path extrusionOk="0" h="136" w="38">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10"/>
            <p:cNvSpPr/>
            <p:nvPr/>
          </p:nvSpPr>
          <p:spPr>
            <a:xfrm>
              <a:off x="3043850" y="4556800"/>
              <a:ext cx="1050" cy="3425"/>
            </a:xfrm>
            <a:custGeom>
              <a:rect b="b" l="l" r="r" t="t"/>
              <a:pathLst>
                <a:path extrusionOk="0" h="137" w="42">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10"/>
            <p:cNvSpPr/>
            <p:nvPr/>
          </p:nvSpPr>
          <p:spPr>
            <a:xfrm>
              <a:off x="3046500" y="4556600"/>
              <a:ext cx="950" cy="3175"/>
            </a:xfrm>
            <a:custGeom>
              <a:rect b="b" l="l" r="r" t="t"/>
              <a:pathLst>
                <a:path extrusionOk="0" h="127" w="38">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10"/>
            <p:cNvSpPr/>
            <p:nvPr/>
          </p:nvSpPr>
          <p:spPr>
            <a:xfrm>
              <a:off x="3037700" y="4595075"/>
              <a:ext cx="9350" cy="4425"/>
            </a:xfrm>
            <a:custGeom>
              <a:rect b="b" l="l" r="r" t="t"/>
              <a:pathLst>
                <a:path extrusionOk="0" h="177" w="374">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10"/>
            <p:cNvSpPr/>
            <p:nvPr/>
          </p:nvSpPr>
          <p:spPr>
            <a:xfrm>
              <a:off x="3036350" y="4594950"/>
              <a:ext cx="1250" cy="3425"/>
            </a:xfrm>
            <a:custGeom>
              <a:rect b="b" l="l" r="r" t="t"/>
              <a:pathLst>
                <a:path extrusionOk="0" h="137" w="5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10"/>
            <p:cNvSpPr/>
            <p:nvPr/>
          </p:nvSpPr>
          <p:spPr>
            <a:xfrm>
              <a:off x="3034725" y="4595450"/>
              <a:ext cx="1150" cy="3375"/>
            </a:xfrm>
            <a:custGeom>
              <a:rect b="b" l="l" r="r" t="t"/>
              <a:pathLst>
                <a:path extrusionOk="0" h="135" w="46">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10"/>
            <p:cNvSpPr/>
            <p:nvPr/>
          </p:nvSpPr>
          <p:spPr>
            <a:xfrm>
              <a:off x="3050725" y="4596300"/>
              <a:ext cx="725" cy="2600"/>
            </a:xfrm>
            <a:custGeom>
              <a:rect b="b" l="l" r="r" t="t"/>
              <a:pathLst>
                <a:path extrusionOk="0" h="104" w="29">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10"/>
            <p:cNvSpPr/>
            <p:nvPr/>
          </p:nvSpPr>
          <p:spPr>
            <a:xfrm>
              <a:off x="3026000" y="4516750"/>
              <a:ext cx="14900" cy="5650"/>
            </a:xfrm>
            <a:custGeom>
              <a:rect b="b" l="l" r="r" t="t"/>
              <a:pathLst>
                <a:path extrusionOk="0" h="226" w="596">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10"/>
            <p:cNvSpPr/>
            <p:nvPr/>
          </p:nvSpPr>
          <p:spPr>
            <a:xfrm>
              <a:off x="3046500" y="4516725"/>
              <a:ext cx="2400" cy="3175"/>
            </a:xfrm>
            <a:custGeom>
              <a:rect b="b" l="l" r="r" t="t"/>
              <a:pathLst>
                <a:path extrusionOk="0" h="127" w="96">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10"/>
            <p:cNvSpPr/>
            <p:nvPr/>
          </p:nvSpPr>
          <p:spPr>
            <a:xfrm>
              <a:off x="3043750" y="4516450"/>
              <a:ext cx="1050" cy="3350"/>
            </a:xfrm>
            <a:custGeom>
              <a:rect b="b" l="l" r="r" t="t"/>
              <a:pathLst>
                <a:path extrusionOk="0" h="134" w="42">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10"/>
            <p:cNvSpPr/>
            <p:nvPr/>
          </p:nvSpPr>
          <p:spPr>
            <a:xfrm>
              <a:off x="3042100" y="4516875"/>
              <a:ext cx="1150" cy="3475"/>
            </a:xfrm>
            <a:custGeom>
              <a:rect b="b" l="l" r="r" t="t"/>
              <a:pathLst>
                <a:path extrusionOk="0" h="139" w="46">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10"/>
            <p:cNvSpPr/>
            <p:nvPr/>
          </p:nvSpPr>
          <p:spPr>
            <a:xfrm>
              <a:off x="3041075" y="4516950"/>
              <a:ext cx="950" cy="3575"/>
            </a:xfrm>
            <a:custGeom>
              <a:rect b="b" l="l" r="r" t="t"/>
              <a:pathLst>
                <a:path extrusionOk="0" h="143" w="38">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10"/>
            <p:cNvSpPr/>
            <p:nvPr/>
          </p:nvSpPr>
          <p:spPr>
            <a:xfrm>
              <a:off x="3045075" y="4516675"/>
              <a:ext cx="850" cy="2800"/>
            </a:xfrm>
            <a:custGeom>
              <a:rect b="b" l="l" r="r" t="t"/>
              <a:pathLst>
                <a:path extrusionOk="0" h="112" w="34">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10"/>
            <p:cNvSpPr/>
            <p:nvPr/>
          </p:nvSpPr>
          <p:spPr>
            <a:xfrm>
              <a:off x="3025075" y="4516975"/>
              <a:ext cx="850" cy="2825"/>
            </a:xfrm>
            <a:custGeom>
              <a:rect b="b" l="l" r="r" t="t"/>
              <a:pathLst>
                <a:path extrusionOk="0" h="113" w="34">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10"/>
            <p:cNvSpPr/>
            <p:nvPr/>
          </p:nvSpPr>
          <p:spPr>
            <a:xfrm>
              <a:off x="3032050" y="4608600"/>
              <a:ext cx="10700" cy="3775"/>
            </a:xfrm>
            <a:custGeom>
              <a:rect b="b" l="l" r="r" t="t"/>
              <a:pathLst>
                <a:path extrusionOk="0" h="151" w="428">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10"/>
            <p:cNvSpPr/>
            <p:nvPr/>
          </p:nvSpPr>
          <p:spPr>
            <a:xfrm>
              <a:off x="3042825" y="4609575"/>
              <a:ext cx="950" cy="2025"/>
            </a:xfrm>
            <a:custGeom>
              <a:rect b="b" l="l" r="r" t="t"/>
              <a:pathLst>
                <a:path extrusionOk="0" h="81" w="38">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10"/>
            <p:cNvSpPr/>
            <p:nvPr/>
          </p:nvSpPr>
          <p:spPr>
            <a:xfrm>
              <a:off x="3040550" y="4621775"/>
              <a:ext cx="10200" cy="3575"/>
            </a:xfrm>
            <a:custGeom>
              <a:rect b="b" l="l" r="r" t="t"/>
              <a:pathLst>
                <a:path extrusionOk="0" h="143" w="408">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10"/>
            <p:cNvSpPr/>
            <p:nvPr/>
          </p:nvSpPr>
          <p:spPr>
            <a:xfrm>
              <a:off x="3050925" y="4621925"/>
              <a:ext cx="1775" cy="2925"/>
            </a:xfrm>
            <a:custGeom>
              <a:rect b="b" l="l" r="r" t="t"/>
              <a:pathLst>
                <a:path extrusionOk="0" h="117" w="71">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10"/>
            <p:cNvSpPr/>
            <p:nvPr/>
          </p:nvSpPr>
          <p:spPr>
            <a:xfrm>
              <a:off x="3053500" y="4622150"/>
              <a:ext cx="1750" cy="3000"/>
            </a:xfrm>
            <a:custGeom>
              <a:rect b="b" l="l" r="r" t="t"/>
              <a:pathLst>
                <a:path extrusionOk="0" h="120" w="7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10"/>
            <p:cNvSpPr/>
            <p:nvPr/>
          </p:nvSpPr>
          <p:spPr>
            <a:xfrm>
              <a:off x="3056150" y="4622425"/>
              <a:ext cx="850" cy="2100"/>
            </a:xfrm>
            <a:custGeom>
              <a:rect b="b" l="l" r="r" t="t"/>
              <a:pathLst>
                <a:path extrusionOk="0" h="84" w="34">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10"/>
            <p:cNvSpPr/>
            <p:nvPr/>
          </p:nvSpPr>
          <p:spPr>
            <a:xfrm>
              <a:off x="3042100" y="4503175"/>
              <a:ext cx="1050" cy="2875"/>
            </a:xfrm>
            <a:custGeom>
              <a:rect b="b" l="l" r="r" t="t"/>
              <a:pathLst>
                <a:path extrusionOk="0" h="115" w="42">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10"/>
            <p:cNvSpPr/>
            <p:nvPr/>
          </p:nvSpPr>
          <p:spPr>
            <a:xfrm>
              <a:off x="3035025" y="4503325"/>
              <a:ext cx="850" cy="2775"/>
            </a:xfrm>
            <a:custGeom>
              <a:rect b="b" l="l" r="r" t="t"/>
              <a:pathLst>
                <a:path extrusionOk="0" h="111" w="34">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10"/>
            <p:cNvSpPr/>
            <p:nvPr/>
          </p:nvSpPr>
          <p:spPr>
            <a:xfrm>
              <a:off x="3036450" y="4503300"/>
              <a:ext cx="5275" cy="3625"/>
            </a:xfrm>
            <a:custGeom>
              <a:rect b="b" l="l" r="r" t="t"/>
              <a:pathLst>
                <a:path extrusionOk="0" h="145" w="211">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10"/>
            <p:cNvSpPr/>
            <p:nvPr/>
          </p:nvSpPr>
          <p:spPr>
            <a:xfrm>
              <a:off x="3044875" y="4503675"/>
              <a:ext cx="1150" cy="3000"/>
            </a:xfrm>
            <a:custGeom>
              <a:rect b="b" l="l" r="r" t="t"/>
              <a:pathLst>
                <a:path extrusionOk="0" h="120" w="46">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10"/>
            <p:cNvSpPr/>
            <p:nvPr/>
          </p:nvSpPr>
          <p:spPr>
            <a:xfrm>
              <a:off x="3030000" y="4503750"/>
              <a:ext cx="850" cy="3050"/>
            </a:xfrm>
            <a:custGeom>
              <a:rect b="b" l="l" r="r" t="t"/>
              <a:pathLst>
                <a:path extrusionOk="0" h="122" w="34">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10"/>
            <p:cNvSpPr/>
            <p:nvPr/>
          </p:nvSpPr>
          <p:spPr>
            <a:xfrm>
              <a:off x="3043525" y="4503525"/>
              <a:ext cx="850" cy="3050"/>
            </a:xfrm>
            <a:custGeom>
              <a:rect b="b" l="l" r="r" t="t"/>
              <a:pathLst>
                <a:path extrusionOk="0" h="122" w="34">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10"/>
            <p:cNvSpPr/>
            <p:nvPr/>
          </p:nvSpPr>
          <p:spPr>
            <a:xfrm>
              <a:off x="3033475" y="4503650"/>
              <a:ext cx="850" cy="3025"/>
            </a:xfrm>
            <a:custGeom>
              <a:rect b="b" l="l" r="r" t="t"/>
              <a:pathLst>
                <a:path extrusionOk="0" h="121" w="34">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10"/>
            <p:cNvSpPr/>
            <p:nvPr/>
          </p:nvSpPr>
          <p:spPr>
            <a:xfrm>
              <a:off x="3031225" y="4503675"/>
              <a:ext cx="750" cy="3150"/>
            </a:xfrm>
            <a:custGeom>
              <a:rect b="b" l="l" r="r" t="t"/>
              <a:pathLst>
                <a:path extrusionOk="0" h="126" w="3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10"/>
            <p:cNvSpPr/>
            <p:nvPr/>
          </p:nvSpPr>
          <p:spPr>
            <a:xfrm>
              <a:off x="3046725" y="4504300"/>
              <a:ext cx="850" cy="2375"/>
            </a:xfrm>
            <a:custGeom>
              <a:rect b="b" l="l" r="r" t="t"/>
              <a:pathLst>
                <a:path extrusionOk="0" h="95" w="34">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10"/>
            <p:cNvSpPr/>
            <p:nvPr/>
          </p:nvSpPr>
          <p:spPr>
            <a:xfrm>
              <a:off x="3032675" y="4503875"/>
              <a:ext cx="525" cy="2700"/>
            </a:xfrm>
            <a:custGeom>
              <a:rect b="b" l="l" r="r" t="t"/>
              <a:pathLst>
                <a:path extrusionOk="0" h="108" w="21">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10"/>
            <p:cNvSpPr/>
            <p:nvPr/>
          </p:nvSpPr>
          <p:spPr>
            <a:xfrm>
              <a:off x="3045475" y="4543150"/>
              <a:ext cx="3825" cy="3450"/>
            </a:xfrm>
            <a:custGeom>
              <a:rect b="b" l="l" r="r" t="t"/>
              <a:pathLst>
                <a:path extrusionOk="0" h="138" w="153">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10"/>
            <p:cNvSpPr/>
            <p:nvPr/>
          </p:nvSpPr>
          <p:spPr>
            <a:xfrm>
              <a:off x="3050100" y="4544000"/>
              <a:ext cx="1875" cy="2800"/>
            </a:xfrm>
            <a:custGeom>
              <a:rect b="b" l="l" r="r" t="t"/>
              <a:pathLst>
                <a:path extrusionOk="0" h="112" w="75">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10"/>
            <p:cNvSpPr/>
            <p:nvPr/>
          </p:nvSpPr>
          <p:spPr>
            <a:xfrm>
              <a:off x="3052875" y="4543850"/>
              <a:ext cx="1550" cy="2925"/>
            </a:xfrm>
            <a:custGeom>
              <a:rect b="b" l="l" r="r" t="t"/>
              <a:pathLst>
                <a:path extrusionOk="0" h="117" w="62">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10"/>
            <p:cNvSpPr/>
            <p:nvPr/>
          </p:nvSpPr>
          <p:spPr>
            <a:xfrm>
              <a:off x="3035525" y="4543450"/>
              <a:ext cx="1175" cy="3650"/>
            </a:xfrm>
            <a:custGeom>
              <a:rect b="b" l="l" r="r" t="t"/>
              <a:pathLst>
                <a:path extrusionOk="0" h="146" w="47">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10"/>
            <p:cNvSpPr/>
            <p:nvPr/>
          </p:nvSpPr>
          <p:spPr>
            <a:xfrm>
              <a:off x="3037375" y="4543575"/>
              <a:ext cx="950" cy="2825"/>
            </a:xfrm>
            <a:custGeom>
              <a:rect b="b" l="l" r="r" t="t"/>
              <a:pathLst>
                <a:path extrusionOk="0" h="113" w="38">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10"/>
            <p:cNvSpPr/>
            <p:nvPr/>
          </p:nvSpPr>
          <p:spPr>
            <a:xfrm>
              <a:off x="3044350" y="4543850"/>
              <a:ext cx="850" cy="2525"/>
            </a:xfrm>
            <a:custGeom>
              <a:rect b="b" l="l" r="r" t="t"/>
              <a:pathLst>
                <a:path extrusionOk="0" h="101" w="34">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10"/>
            <p:cNvSpPr/>
            <p:nvPr/>
          </p:nvSpPr>
          <p:spPr>
            <a:xfrm>
              <a:off x="3040975" y="4543675"/>
              <a:ext cx="650" cy="2600"/>
            </a:xfrm>
            <a:custGeom>
              <a:rect b="b" l="l" r="r" t="t"/>
              <a:pathLst>
                <a:path extrusionOk="0" h="104" w="26">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10"/>
            <p:cNvSpPr/>
            <p:nvPr/>
          </p:nvSpPr>
          <p:spPr>
            <a:xfrm>
              <a:off x="3042625" y="4543750"/>
              <a:ext cx="525" cy="2425"/>
            </a:xfrm>
            <a:custGeom>
              <a:rect b="b" l="l" r="r" t="t"/>
              <a:pathLst>
                <a:path extrusionOk="0" h="97" w="21">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10"/>
            <p:cNvSpPr/>
            <p:nvPr/>
          </p:nvSpPr>
          <p:spPr>
            <a:xfrm>
              <a:off x="3039225" y="4543975"/>
              <a:ext cx="650" cy="2700"/>
            </a:xfrm>
            <a:custGeom>
              <a:rect b="b" l="l" r="r" t="t"/>
              <a:pathLst>
                <a:path extrusionOk="0" h="108" w="26">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10"/>
            <p:cNvSpPr/>
            <p:nvPr/>
          </p:nvSpPr>
          <p:spPr>
            <a:xfrm>
              <a:off x="3046400" y="4530775"/>
              <a:ext cx="1275" cy="2775"/>
            </a:xfrm>
            <a:custGeom>
              <a:rect b="b" l="l" r="r" t="t"/>
              <a:pathLst>
                <a:path extrusionOk="0" h="111" w="51">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10"/>
            <p:cNvSpPr/>
            <p:nvPr/>
          </p:nvSpPr>
          <p:spPr>
            <a:xfrm>
              <a:off x="3044575" y="4530875"/>
              <a:ext cx="825" cy="2450"/>
            </a:xfrm>
            <a:custGeom>
              <a:rect b="b" l="l" r="r" t="t"/>
              <a:pathLst>
                <a:path extrusionOk="0" h="98" w="33">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10"/>
            <p:cNvSpPr/>
            <p:nvPr/>
          </p:nvSpPr>
          <p:spPr>
            <a:xfrm>
              <a:off x="3036975" y="4531000"/>
              <a:ext cx="625" cy="2525"/>
            </a:xfrm>
            <a:custGeom>
              <a:rect b="b" l="l" r="r" t="t"/>
              <a:pathLst>
                <a:path extrusionOk="0" h="101" w="25">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10"/>
            <p:cNvSpPr/>
            <p:nvPr/>
          </p:nvSpPr>
          <p:spPr>
            <a:xfrm>
              <a:off x="3034500" y="4582750"/>
              <a:ext cx="1275" cy="2725"/>
            </a:xfrm>
            <a:custGeom>
              <a:rect b="b" l="l" r="r" t="t"/>
              <a:pathLst>
                <a:path extrusionOk="0" h="109" w="51">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10"/>
            <p:cNvSpPr/>
            <p:nvPr/>
          </p:nvSpPr>
          <p:spPr>
            <a:xfrm>
              <a:off x="3038925" y="4583125"/>
              <a:ext cx="950" cy="2500"/>
            </a:xfrm>
            <a:custGeom>
              <a:rect b="b" l="l" r="r" t="t"/>
              <a:pathLst>
                <a:path extrusionOk="0" h="100" w="38">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10"/>
            <p:cNvSpPr/>
            <p:nvPr/>
          </p:nvSpPr>
          <p:spPr>
            <a:xfrm>
              <a:off x="3051850" y="4582800"/>
              <a:ext cx="750" cy="2350"/>
            </a:xfrm>
            <a:custGeom>
              <a:rect b="b" l="l" r="r" t="t"/>
              <a:pathLst>
                <a:path extrusionOk="0" h="94" w="3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10"/>
            <p:cNvSpPr/>
            <p:nvPr/>
          </p:nvSpPr>
          <p:spPr>
            <a:xfrm>
              <a:off x="3050100" y="4583100"/>
              <a:ext cx="650" cy="2350"/>
            </a:xfrm>
            <a:custGeom>
              <a:rect b="b" l="l" r="r" t="t"/>
              <a:pathLst>
                <a:path extrusionOk="0" h="94" w="26">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10"/>
            <p:cNvSpPr/>
            <p:nvPr/>
          </p:nvSpPr>
          <p:spPr>
            <a:xfrm>
              <a:off x="3048450" y="4582850"/>
              <a:ext cx="650" cy="2350"/>
            </a:xfrm>
            <a:custGeom>
              <a:rect b="b" l="l" r="r" t="t"/>
              <a:pathLst>
                <a:path extrusionOk="0" h="94" w="26">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10"/>
            <p:cNvSpPr/>
            <p:nvPr/>
          </p:nvSpPr>
          <p:spPr>
            <a:xfrm>
              <a:off x="3049700" y="4569325"/>
              <a:ext cx="3300" cy="3525"/>
            </a:xfrm>
            <a:custGeom>
              <a:rect b="b" l="l" r="r" t="t"/>
              <a:pathLst>
                <a:path extrusionOk="0" h="141" w="132">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10"/>
            <p:cNvSpPr/>
            <p:nvPr/>
          </p:nvSpPr>
          <p:spPr>
            <a:xfrm>
              <a:off x="3038725" y="4569500"/>
              <a:ext cx="2475" cy="3550"/>
            </a:xfrm>
            <a:custGeom>
              <a:rect b="b" l="l" r="r" t="t"/>
              <a:pathLst>
                <a:path extrusionOk="0" h="142" w="99">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10"/>
            <p:cNvSpPr/>
            <p:nvPr/>
          </p:nvSpPr>
          <p:spPr>
            <a:xfrm>
              <a:off x="3043325" y="4569125"/>
              <a:ext cx="1675" cy="3575"/>
            </a:xfrm>
            <a:custGeom>
              <a:rect b="b" l="l" r="r" t="t"/>
              <a:pathLst>
                <a:path extrusionOk="0" h="143" w="67">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10"/>
            <p:cNvSpPr/>
            <p:nvPr/>
          </p:nvSpPr>
          <p:spPr>
            <a:xfrm>
              <a:off x="3045600" y="4569475"/>
              <a:ext cx="1450" cy="3075"/>
            </a:xfrm>
            <a:custGeom>
              <a:rect b="b" l="l" r="r" t="t"/>
              <a:pathLst>
                <a:path extrusionOk="0" h="123" w="58">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10"/>
            <p:cNvSpPr/>
            <p:nvPr/>
          </p:nvSpPr>
          <p:spPr>
            <a:xfrm>
              <a:off x="3047750" y="4569625"/>
              <a:ext cx="1250" cy="3300"/>
            </a:xfrm>
            <a:custGeom>
              <a:rect b="b" l="l" r="r" t="t"/>
              <a:pathLst>
                <a:path extrusionOk="0" h="132" w="5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10"/>
            <p:cNvSpPr/>
            <p:nvPr/>
          </p:nvSpPr>
          <p:spPr>
            <a:xfrm>
              <a:off x="3041475" y="4569450"/>
              <a:ext cx="1175" cy="3275"/>
            </a:xfrm>
            <a:custGeom>
              <a:rect b="b" l="l" r="r" t="t"/>
              <a:pathLst>
                <a:path extrusionOk="0" h="131" w="47">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10"/>
            <p:cNvSpPr/>
            <p:nvPr/>
          </p:nvSpPr>
          <p:spPr>
            <a:xfrm>
              <a:off x="3035525" y="4569425"/>
              <a:ext cx="850" cy="3050"/>
            </a:xfrm>
            <a:custGeom>
              <a:rect b="b" l="l" r="r" t="t"/>
              <a:pathLst>
                <a:path extrusionOk="0" h="122" w="34">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10"/>
            <p:cNvSpPr/>
            <p:nvPr/>
          </p:nvSpPr>
          <p:spPr>
            <a:xfrm>
              <a:off x="3034625" y="4569525"/>
              <a:ext cx="625" cy="2800"/>
            </a:xfrm>
            <a:custGeom>
              <a:rect b="b" l="l" r="r" t="t"/>
              <a:pathLst>
                <a:path extrusionOk="0" h="112" w="25">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10"/>
            <p:cNvSpPr/>
            <p:nvPr/>
          </p:nvSpPr>
          <p:spPr>
            <a:xfrm>
              <a:off x="3037075" y="4569800"/>
              <a:ext cx="650" cy="1950"/>
            </a:xfrm>
            <a:custGeom>
              <a:rect b="b" l="l" r="r" t="t"/>
              <a:pathLst>
                <a:path extrusionOk="0" h="78" w="26">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10"/>
            <p:cNvSpPr/>
            <p:nvPr/>
          </p:nvSpPr>
          <p:spPr>
            <a:xfrm>
              <a:off x="3022925" y="4490425"/>
              <a:ext cx="19000" cy="4750"/>
            </a:xfrm>
            <a:custGeom>
              <a:rect b="b" l="l" r="r" t="t"/>
              <a:pathLst>
                <a:path extrusionOk="0" h="190" w="76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10"/>
            <p:cNvSpPr/>
            <p:nvPr/>
          </p:nvSpPr>
          <p:spPr>
            <a:xfrm>
              <a:off x="3042200" y="4490500"/>
              <a:ext cx="10275" cy="4000"/>
            </a:xfrm>
            <a:custGeom>
              <a:rect b="b" l="l" r="r" t="t"/>
              <a:pathLst>
                <a:path extrusionOk="0" h="160" w="411">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10"/>
            <p:cNvSpPr/>
            <p:nvPr/>
          </p:nvSpPr>
          <p:spPr>
            <a:xfrm>
              <a:off x="3054400" y="4491050"/>
              <a:ext cx="7825" cy="3225"/>
            </a:xfrm>
            <a:custGeom>
              <a:rect b="b" l="l" r="r" t="t"/>
              <a:pathLst>
                <a:path extrusionOk="0" h="129" w="313">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10"/>
            <p:cNvSpPr/>
            <p:nvPr/>
          </p:nvSpPr>
          <p:spPr>
            <a:xfrm>
              <a:off x="3063750" y="4491600"/>
              <a:ext cx="3100" cy="2525"/>
            </a:xfrm>
            <a:custGeom>
              <a:rect b="b" l="l" r="r" t="t"/>
              <a:pathLst>
                <a:path extrusionOk="0" h="101" w="124">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10"/>
            <p:cNvSpPr/>
            <p:nvPr/>
          </p:nvSpPr>
          <p:spPr>
            <a:xfrm>
              <a:off x="3062825" y="4491650"/>
              <a:ext cx="525" cy="2200"/>
            </a:xfrm>
            <a:custGeom>
              <a:rect b="b" l="l" r="r" t="t"/>
              <a:pathLst>
                <a:path extrusionOk="0" h="88" w="21">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10"/>
            <p:cNvSpPr/>
            <p:nvPr/>
          </p:nvSpPr>
          <p:spPr>
            <a:xfrm>
              <a:off x="3052975" y="4491350"/>
              <a:ext cx="650" cy="1875"/>
            </a:xfrm>
            <a:custGeom>
              <a:rect b="b" l="l" r="r" t="t"/>
              <a:pathLst>
                <a:path extrusionOk="0" h="75" w="26">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10"/>
            <p:cNvSpPr/>
            <p:nvPr/>
          </p:nvSpPr>
          <p:spPr>
            <a:xfrm>
              <a:off x="3018300" y="4593725"/>
              <a:ext cx="16025" cy="7125"/>
            </a:xfrm>
            <a:custGeom>
              <a:rect b="b" l="l" r="r" t="t"/>
              <a:pathLst>
                <a:path extrusionOk="0" h="285" w="641">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10"/>
            <p:cNvSpPr/>
            <p:nvPr/>
          </p:nvSpPr>
          <p:spPr>
            <a:xfrm>
              <a:off x="3018200" y="4580675"/>
              <a:ext cx="16125" cy="7125"/>
            </a:xfrm>
            <a:custGeom>
              <a:rect b="b" l="l" r="r" t="t"/>
              <a:pathLst>
                <a:path extrusionOk="0" h="285" w="645">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10"/>
            <p:cNvSpPr/>
            <p:nvPr/>
          </p:nvSpPr>
          <p:spPr>
            <a:xfrm>
              <a:off x="3018300" y="4606550"/>
              <a:ext cx="13475" cy="7450"/>
            </a:xfrm>
            <a:custGeom>
              <a:rect b="b" l="l" r="r" t="t"/>
              <a:pathLst>
                <a:path extrusionOk="0" h="298" w="539">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10"/>
            <p:cNvSpPr/>
            <p:nvPr/>
          </p:nvSpPr>
          <p:spPr>
            <a:xfrm>
              <a:off x="3018300" y="4515700"/>
              <a:ext cx="6600" cy="6275"/>
            </a:xfrm>
            <a:custGeom>
              <a:rect b="b" l="l" r="r" t="t"/>
              <a:pathLst>
                <a:path extrusionOk="0" h="251" w="264">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10"/>
            <p:cNvSpPr/>
            <p:nvPr/>
          </p:nvSpPr>
          <p:spPr>
            <a:xfrm>
              <a:off x="3018300" y="4567850"/>
              <a:ext cx="15525" cy="6725"/>
            </a:xfrm>
            <a:custGeom>
              <a:rect b="b" l="l" r="r" t="t"/>
              <a:pathLst>
                <a:path extrusionOk="0" h="269" w="621">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10"/>
            <p:cNvSpPr/>
            <p:nvPr/>
          </p:nvSpPr>
          <p:spPr>
            <a:xfrm>
              <a:off x="3018300" y="4554625"/>
              <a:ext cx="18900" cy="7150"/>
            </a:xfrm>
            <a:custGeom>
              <a:rect b="b" l="l" r="r" t="t"/>
              <a:pathLst>
                <a:path extrusionOk="0" h="286" w="756">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10"/>
            <p:cNvSpPr/>
            <p:nvPr/>
          </p:nvSpPr>
          <p:spPr>
            <a:xfrm>
              <a:off x="3018300" y="4541625"/>
              <a:ext cx="17050" cy="6800"/>
            </a:xfrm>
            <a:custGeom>
              <a:rect b="b" l="l" r="r" t="t"/>
              <a:pathLst>
                <a:path extrusionOk="0" h="272" w="682">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10"/>
            <p:cNvSpPr/>
            <p:nvPr/>
          </p:nvSpPr>
          <p:spPr>
            <a:xfrm>
              <a:off x="3018300" y="4489825"/>
              <a:ext cx="4550" cy="6175"/>
            </a:xfrm>
            <a:custGeom>
              <a:rect b="b" l="l" r="r" t="t"/>
              <a:pathLst>
                <a:path extrusionOk="0" h="247" w="182">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10"/>
            <p:cNvSpPr/>
            <p:nvPr/>
          </p:nvSpPr>
          <p:spPr>
            <a:xfrm>
              <a:off x="3018300" y="4619650"/>
              <a:ext cx="21875" cy="7750"/>
            </a:xfrm>
            <a:custGeom>
              <a:rect b="b" l="l" r="r" t="t"/>
              <a:pathLst>
                <a:path extrusionOk="0" h="310" w="875">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10"/>
            <p:cNvSpPr/>
            <p:nvPr/>
          </p:nvSpPr>
          <p:spPr>
            <a:xfrm>
              <a:off x="3018200" y="4502450"/>
              <a:ext cx="11300" cy="6775"/>
            </a:xfrm>
            <a:custGeom>
              <a:rect b="b" l="l" r="r" t="t"/>
              <a:pathLst>
                <a:path extrusionOk="0" h="271" w="452">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10"/>
            <p:cNvSpPr/>
            <p:nvPr/>
          </p:nvSpPr>
          <p:spPr>
            <a:xfrm>
              <a:off x="3018300" y="4529000"/>
              <a:ext cx="13875" cy="6225"/>
            </a:xfrm>
            <a:custGeom>
              <a:rect b="b" l="l" r="r" t="t"/>
              <a:pathLst>
                <a:path extrusionOk="0" h="249" w="555">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6" name="Google Shape;3896;p10"/>
          <p:cNvGrpSpPr/>
          <p:nvPr/>
        </p:nvGrpSpPr>
        <p:grpSpPr>
          <a:xfrm>
            <a:off x="6112605" y="833324"/>
            <a:ext cx="3531220" cy="4202881"/>
            <a:chOff x="2662273" y="1522385"/>
            <a:chExt cx="2089827" cy="2138952"/>
          </a:xfrm>
        </p:grpSpPr>
        <p:sp>
          <p:nvSpPr>
            <p:cNvPr id="3897" name="Google Shape;3897;p10"/>
            <p:cNvSpPr/>
            <p:nvPr/>
          </p:nvSpPr>
          <p:spPr>
            <a:xfrm>
              <a:off x="2662273" y="1522385"/>
              <a:ext cx="1791706" cy="2138952"/>
            </a:xfrm>
            <a:custGeom>
              <a:rect b="b" l="l" r="r" t="t"/>
              <a:pathLst>
                <a:path extrusionOk="0" h="82988" w="70308">
                  <a:moveTo>
                    <a:pt x="1" y="1"/>
                  </a:moveTo>
                  <a:lnTo>
                    <a:pt x="1" y="82987"/>
                  </a:lnTo>
                  <a:lnTo>
                    <a:pt x="70307" y="82987"/>
                  </a:lnTo>
                  <a:lnTo>
                    <a:pt x="70307" y="15848"/>
                  </a:lnTo>
                  <a:lnTo>
                    <a:pt x="65450" y="13324"/>
                  </a:lnTo>
                  <a:lnTo>
                    <a:pt x="64640" y="14622"/>
                  </a:lnTo>
                  <a:lnTo>
                    <a:pt x="64378" y="15050"/>
                  </a:lnTo>
                  <a:lnTo>
                    <a:pt x="62402" y="18217"/>
                  </a:lnTo>
                  <a:lnTo>
                    <a:pt x="62997" y="13205"/>
                  </a:lnTo>
                  <a:lnTo>
                    <a:pt x="63009" y="13133"/>
                  </a:lnTo>
                  <a:cubicBezTo>
                    <a:pt x="63009" y="13133"/>
                    <a:pt x="62842" y="12931"/>
                    <a:pt x="62544" y="12609"/>
                  </a:cubicBezTo>
                  <a:cubicBezTo>
                    <a:pt x="62318" y="12359"/>
                    <a:pt x="62044" y="12026"/>
                    <a:pt x="61699" y="11645"/>
                  </a:cubicBezTo>
                  <a:cubicBezTo>
                    <a:pt x="61687" y="11621"/>
                    <a:pt x="61687" y="11609"/>
                    <a:pt x="61663" y="11609"/>
                  </a:cubicBezTo>
                  <a:cubicBezTo>
                    <a:pt x="60377" y="10157"/>
                    <a:pt x="58449" y="8014"/>
                    <a:pt x="57353" y="6835"/>
                  </a:cubicBezTo>
                  <a:lnTo>
                    <a:pt x="57306" y="6787"/>
                  </a:lnTo>
                  <a:cubicBezTo>
                    <a:pt x="57139" y="6597"/>
                    <a:pt x="56984" y="6430"/>
                    <a:pt x="56865" y="6311"/>
                  </a:cubicBezTo>
                  <a:lnTo>
                    <a:pt x="56841" y="6299"/>
                  </a:lnTo>
                  <a:cubicBezTo>
                    <a:pt x="56651" y="6085"/>
                    <a:pt x="56532" y="5990"/>
                    <a:pt x="56508" y="5990"/>
                  </a:cubicBezTo>
                  <a:cubicBezTo>
                    <a:pt x="56460" y="5990"/>
                    <a:pt x="56282" y="6085"/>
                    <a:pt x="56008" y="6240"/>
                  </a:cubicBezTo>
                  <a:cubicBezTo>
                    <a:pt x="55020" y="6823"/>
                    <a:pt x="52781" y="8228"/>
                    <a:pt x="52055" y="8692"/>
                  </a:cubicBezTo>
                  <a:cubicBezTo>
                    <a:pt x="51912" y="8788"/>
                    <a:pt x="51817" y="8847"/>
                    <a:pt x="51817" y="8847"/>
                  </a:cubicBezTo>
                  <a:lnTo>
                    <a:pt x="51388" y="8549"/>
                  </a:lnTo>
                  <a:lnTo>
                    <a:pt x="44316" y="3585"/>
                  </a:lnTo>
                  <a:lnTo>
                    <a:pt x="44149" y="3465"/>
                  </a:lnTo>
                  <a:lnTo>
                    <a:pt x="43423" y="2965"/>
                  </a:lnTo>
                  <a:lnTo>
                    <a:pt x="42423" y="2263"/>
                  </a:lnTo>
                  <a:lnTo>
                    <a:pt x="39803" y="429"/>
                  </a:lnTo>
                  <a:lnTo>
                    <a:pt x="39196" y="1"/>
                  </a:lnTo>
                  <a:close/>
                </a:path>
              </a:pathLst>
            </a:cu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10"/>
            <p:cNvSpPr/>
            <p:nvPr/>
          </p:nvSpPr>
          <p:spPr>
            <a:xfrm>
              <a:off x="3640095" y="1531126"/>
              <a:ext cx="473600" cy="290250"/>
            </a:xfrm>
            <a:custGeom>
              <a:rect b="b" l="l" r="r" t="t"/>
              <a:pathLst>
                <a:path extrusionOk="0" h="11610" w="18944">
                  <a:moveTo>
                    <a:pt x="1" y="1"/>
                  </a:moveTo>
                  <a:lnTo>
                    <a:pt x="239" y="108"/>
                  </a:lnTo>
                  <a:lnTo>
                    <a:pt x="751" y="120"/>
                  </a:lnTo>
                  <a:lnTo>
                    <a:pt x="1061" y="560"/>
                  </a:lnTo>
                  <a:lnTo>
                    <a:pt x="1465" y="834"/>
                  </a:lnTo>
                  <a:lnTo>
                    <a:pt x="1977" y="739"/>
                  </a:lnTo>
                  <a:lnTo>
                    <a:pt x="2263" y="1215"/>
                  </a:lnTo>
                  <a:lnTo>
                    <a:pt x="2692" y="1334"/>
                  </a:lnTo>
                  <a:lnTo>
                    <a:pt x="3096" y="1560"/>
                  </a:lnTo>
                  <a:lnTo>
                    <a:pt x="3573" y="1668"/>
                  </a:lnTo>
                  <a:lnTo>
                    <a:pt x="3799" y="2203"/>
                  </a:lnTo>
                  <a:lnTo>
                    <a:pt x="4275" y="2346"/>
                  </a:lnTo>
                  <a:lnTo>
                    <a:pt x="4620" y="2703"/>
                  </a:lnTo>
                  <a:lnTo>
                    <a:pt x="5097" y="2870"/>
                  </a:lnTo>
                  <a:lnTo>
                    <a:pt x="5513" y="3144"/>
                  </a:lnTo>
                  <a:lnTo>
                    <a:pt x="5811" y="3144"/>
                  </a:lnTo>
                  <a:lnTo>
                    <a:pt x="5883" y="3168"/>
                  </a:lnTo>
                  <a:lnTo>
                    <a:pt x="6180" y="3561"/>
                  </a:lnTo>
                  <a:lnTo>
                    <a:pt x="6609" y="3870"/>
                  </a:lnTo>
                  <a:lnTo>
                    <a:pt x="7145" y="3977"/>
                  </a:lnTo>
                  <a:lnTo>
                    <a:pt x="7597" y="4061"/>
                  </a:lnTo>
                  <a:lnTo>
                    <a:pt x="7978" y="4299"/>
                  </a:lnTo>
                  <a:lnTo>
                    <a:pt x="8383" y="4513"/>
                  </a:lnTo>
                  <a:lnTo>
                    <a:pt x="8704" y="4870"/>
                  </a:lnTo>
                  <a:lnTo>
                    <a:pt x="9121" y="5049"/>
                  </a:lnTo>
                  <a:lnTo>
                    <a:pt x="10288" y="5061"/>
                  </a:lnTo>
                  <a:lnTo>
                    <a:pt x="10776" y="5168"/>
                  </a:lnTo>
                  <a:lnTo>
                    <a:pt x="10847" y="5966"/>
                  </a:lnTo>
                  <a:lnTo>
                    <a:pt x="10740" y="6156"/>
                  </a:lnTo>
                  <a:lnTo>
                    <a:pt x="11252" y="6323"/>
                  </a:lnTo>
                  <a:lnTo>
                    <a:pt x="11621" y="6740"/>
                  </a:lnTo>
                  <a:lnTo>
                    <a:pt x="12133" y="6656"/>
                  </a:lnTo>
                  <a:lnTo>
                    <a:pt x="12562" y="6799"/>
                  </a:lnTo>
                  <a:lnTo>
                    <a:pt x="12895" y="7145"/>
                  </a:lnTo>
                  <a:lnTo>
                    <a:pt x="13264" y="7371"/>
                  </a:lnTo>
                  <a:lnTo>
                    <a:pt x="13776" y="7633"/>
                  </a:lnTo>
                  <a:lnTo>
                    <a:pt x="14074" y="8168"/>
                  </a:lnTo>
                  <a:lnTo>
                    <a:pt x="14562" y="8371"/>
                  </a:lnTo>
                  <a:lnTo>
                    <a:pt x="15050" y="8514"/>
                  </a:lnTo>
                  <a:lnTo>
                    <a:pt x="15527" y="8704"/>
                  </a:lnTo>
                  <a:lnTo>
                    <a:pt x="15931" y="9050"/>
                  </a:lnTo>
                  <a:lnTo>
                    <a:pt x="16372" y="9442"/>
                  </a:lnTo>
                  <a:lnTo>
                    <a:pt x="16801" y="10395"/>
                  </a:lnTo>
                  <a:cubicBezTo>
                    <a:pt x="16943" y="10431"/>
                    <a:pt x="17074" y="10478"/>
                    <a:pt x="17205" y="10538"/>
                  </a:cubicBezTo>
                  <a:cubicBezTo>
                    <a:pt x="17836" y="10812"/>
                    <a:pt x="18444" y="11145"/>
                    <a:pt x="18944" y="11609"/>
                  </a:cubicBezTo>
                  <a:lnTo>
                    <a:pt x="18444" y="10073"/>
                  </a:lnTo>
                  <a:lnTo>
                    <a:pt x="17920" y="9776"/>
                  </a:lnTo>
                  <a:lnTo>
                    <a:pt x="18634" y="8538"/>
                  </a:lnTo>
                  <a:lnTo>
                    <a:pt x="18634" y="8538"/>
                  </a:lnTo>
                  <a:lnTo>
                    <a:pt x="17729" y="9180"/>
                  </a:lnTo>
                  <a:lnTo>
                    <a:pt x="17396" y="8704"/>
                  </a:lnTo>
                  <a:lnTo>
                    <a:pt x="17158" y="8359"/>
                  </a:lnTo>
                  <a:lnTo>
                    <a:pt x="16789" y="8097"/>
                  </a:lnTo>
                  <a:lnTo>
                    <a:pt x="16562" y="7859"/>
                  </a:lnTo>
                  <a:lnTo>
                    <a:pt x="16479" y="7752"/>
                  </a:lnTo>
                  <a:lnTo>
                    <a:pt x="16050" y="7609"/>
                  </a:lnTo>
                  <a:lnTo>
                    <a:pt x="15729" y="7145"/>
                  </a:lnTo>
                  <a:lnTo>
                    <a:pt x="15181" y="7192"/>
                  </a:lnTo>
                  <a:lnTo>
                    <a:pt x="14872" y="6835"/>
                  </a:lnTo>
                  <a:lnTo>
                    <a:pt x="14836" y="6335"/>
                  </a:lnTo>
                  <a:lnTo>
                    <a:pt x="14348" y="6180"/>
                  </a:lnTo>
                  <a:lnTo>
                    <a:pt x="13884" y="5871"/>
                  </a:lnTo>
                  <a:lnTo>
                    <a:pt x="13491" y="5418"/>
                  </a:lnTo>
                  <a:lnTo>
                    <a:pt x="13050" y="5228"/>
                  </a:lnTo>
                  <a:lnTo>
                    <a:pt x="13503" y="3894"/>
                  </a:lnTo>
                  <a:lnTo>
                    <a:pt x="12872" y="3977"/>
                  </a:lnTo>
                  <a:lnTo>
                    <a:pt x="12491" y="3656"/>
                  </a:lnTo>
                  <a:lnTo>
                    <a:pt x="11621" y="4097"/>
                  </a:lnTo>
                  <a:lnTo>
                    <a:pt x="11288" y="3823"/>
                  </a:lnTo>
                  <a:lnTo>
                    <a:pt x="12062" y="2644"/>
                  </a:lnTo>
                  <a:lnTo>
                    <a:pt x="10990" y="3537"/>
                  </a:lnTo>
                  <a:lnTo>
                    <a:pt x="11264" y="2942"/>
                  </a:lnTo>
                  <a:lnTo>
                    <a:pt x="9693" y="3596"/>
                  </a:lnTo>
                  <a:lnTo>
                    <a:pt x="9419" y="3716"/>
                  </a:lnTo>
                  <a:lnTo>
                    <a:pt x="9526" y="3489"/>
                  </a:lnTo>
                  <a:lnTo>
                    <a:pt x="9800" y="2906"/>
                  </a:lnTo>
                  <a:lnTo>
                    <a:pt x="8800" y="2977"/>
                  </a:lnTo>
                  <a:lnTo>
                    <a:pt x="8288" y="3001"/>
                  </a:lnTo>
                  <a:lnTo>
                    <a:pt x="8038" y="2525"/>
                  </a:lnTo>
                  <a:lnTo>
                    <a:pt x="7740" y="2263"/>
                  </a:lnTo>
                  <a:lnTo>
                    <a:pt x="7799" y="2275"/>
                  </a:lnTo>
                  <a:lnTo>
                    <a:pt x="8026" y="2334"/>
                  </a:lnTo>
                  <a:lnTo>
                    <a:pt x="7692" y="2025"/>
                  </a:lnTo>
                  <a:lnTo>
                    <a:pt x="7633" y="1668"/>
                  </a:lnTo>
                  <a:lnTo>
                    <a:pt x="7121" y="1156"/>
                  </a:lnTo>
                  <a:lnTo>
                    <a:pt x="6406" y="727"/>
                  </a:lnTo>
                  <a:lnTo>
                    <a:pt x="5180" y="429"/>
                  </a:lnTo>
                  <a:lnTo>
                    <a:pt x="5132" y="418"/>
                  </a:lnTo>
                  <a:lnTo>
                    <a:pt x="4513"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10"/>
            <p:cNvSpPr/>
            <p:nvPr/>
          </p:nvSpPr>
          <p:spPr>
            <a:xfrm>
              <a:off x="4396641" y="1853700"/>
              <a:ext cx="63125" cy="78000"/>
            </a:xfrm>
            <a:custGeom>
              <a:rect b="b" l="l" r="r" t="t"/>
              <a:pathLst>
                <a:path extrusionOk="0" h="3120" w="2525">
                  <a:moveTo>
                    <a:pt x="0" y="0"/>
                  </a:moveTo>
                  <a:lnTo>
                    <a:pt x="0" y="0"/>
                  </a:lnTo>
                  <a:cubicBezTo>
                    <a:pt x="71" y="179"/>
                    <a:pt x="131" y="345"/>
                    <a:pt x="179" y="524"/>
                  </a:cubicBezTo>
                  <a:cubicBezTo>
                    <a:pt x="917" y="917"/>
                    <a:pt x="1393" y="1619"/>
                    <a:pt x="1560" y="2441"/>
                  </a:cubicBezTo>
                  <a:cubicBezTo>
                    <a:pt x="1584" y="2512"/>
                    <a:pt x="1619" y="2608"/>
                    <a:pt x="1631" y="2691"/>
                  </a:cubicBezTo>
                  <a:lnTo>
                    <a:pt x="1762" y="2810"/>
                  </a:lnTo>
                  <a:lnTo>
                    <a:pt x="1881" y="2917"/>
                  </a:lnTo>
                  <a:cubicBezTo>
                    <a:pt x="2000" y="2989"/>
                    <a:pt x="2143" y="3060"/>
                    <a:pt x="2262" y="3119"/>
                  </a:cubicBezTo>
                  <a:cubicBezTo>
                    <a:pt x="2322" y="2858"/>
                    <a:pt x="2405" y="2608"/>
                    <a:pt x="2524" y="2369"/>
                  </a:cubicBezTo>
                  <a:lnTo>
                    <a:pt x="2477" y="2107"/>
                  </a:lnTo>
                  <a:lnTo>
                    <a:pt x="1036" y="1048"/>
                  </a:lnTo>
                  <a:lnTo>
                    <a:pt x="0"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10"/>
            <p:cNvSpPr/>
            <p:nvPr/>
          </p:nvSpPr>
          <p:spPr>
            <a:xfrm>
              <a:off x="4101238" y="1695950"/>
              <a:ext cx="228025" cy="235750"/>
            </a:xfrm>
            <a:custGeom>
              <a:rect b="b" l="l" r="r" t="t"/>
              <a:pathLst>
                <a:path extrusionOk="0" h="9430" w="9121">
                  <a:moveTo>
                    <a:pt x="560" y="0"/>
                  </a:moveTo>
                  <a:lnTo>
                    <a:pt x="1" y="214"/>
                  </a:lnTo>
                  <a:lnTo>
                    <a:pt x="96" y="286"/>
                  </a:lnTo>
                  <a:lnTo>
                    <a:pt x="179" y="334"/>
                  </a:lnTo>
                  <a:lnTo>
                    <a:pt x="429" y="524"/>
                  </a:lnTo>
                  <a:lnTo>
                    <a:pt x="739" y="846"/>
                  </a:lnTo>
                  <a:lnTo>
                    <a:pt x="1013" y="1096"/>
                  </a:lnTo>
                  <a:lnTo>
                    <a:pt x="1048" y="1143"/>
                  </a:lnTo>
                  <a:lnTo>
                    <a:pt x="1370" y="1524"/>
                  </a:lnTo>
                  <a:lnTo>
                    <a:pt x="1679" y="1810"/>
                  </a:lnTo>
                  <a:lnTo>
                    <a:pt x="2453" y="2262"/>
                  </a:lnTo>
                  <a:lnTo>
                    <a:pt x="2811" y="2536"/>
                  </a:lnTo>
                  <a:lnTo>
                    <a:pt x="3049" y="3132"/>
                  </a:lnTo>
                  <a:lnTo>
                    <a:pt x="3037" y="3239"/>
                  </a:lnTo>
                  <a:lnTo>
                    <a:pt x="3406" y="3548"/>
                  </a:lnTo>
                  <a:lnTo>
                    <a:pt x="3751" y="3977"/>
                  </a:lnTo>
                  <a:lnTo>
                    <a:pt x="4061" y="4108"/>
                  </a:lnTo>
                  <a:lnTo>
                    <a:pt x="4382" y="4382"/>
                  </a:lnTo>
                  <a:lnTo>
                    <a:pt x="4680" y="4751"/>
                  </a:lnTo>
                  <a:lnTo>
                    <a:pt x="4978" y="5072"/>
                  </a:lnTo>
                  <a:lnTo>
                    <a:pt x="5311" y="5382"/>
                  </a:lnTo>
                  <a:lnTo>
                    <a:pt x="5632" y="5870"/>
                  </a:lnTo>
                  <a:lnTo>
                    <a:pt x="5990" y="6180"/>
                  </a:lnTo>
                  <a:lnTo>
                    <a:pt x="6347" y="6477"/>
                  </a:lnTo>
                  <a:lnTo>
                    <a:pt x="6680" y="6775"/>
                  </a:lnTo>
                  <a:lnTo>
                    <a:pt x="6704" y="6811"/>
                  </a:lnTo>
                  <a:lnTo>
                    <a:pt x="7049" y="7192"/>
                  </a:lnTo>
                  <a:lnTo>
                    <a:pt x="7144" y="7299"/>
                  </a:lnTo>
                  <a:lnTo>
                    <a:pt x="7442" y="7632"/>
                  </a:lnTo>
                  <a:lnTo>
                    <a:pt x="8002" y="8549"/>
                  </a:lnTo>
                  <a:lnTo>
                    <a:pt x="8526" y="9144"/>
                  </a:lnTo>
                  <a:lnTo>
                    <a:pt x="8764" y="9430"/>
                  </a:lnTo>
                  <a:cubicBezTo>
                    <a:pt x="9002" y="9097"/>
                    <a:pt x="8478" y="9311"/>
                    <a:pt x="9061" y="9073"/>
                  </a:cubicBezTo>
                  <a:cubicBezTo>
                    <a:pt x="9085" y="9073"/>
                    <a:pt x="9109" y="9049"/>
                    <a:pt x="9121" y="9049"/>
                  </a:cubicBezTo>
                  <a:lnTo>
                    <a:pt x="9002" y="8847"/>
                  </a:lnTo>
                  <a:lnTo>
                    <a:pt x="8835" y="8692"/>
                  </a:lnTo>
                  <a:lnTo>
                    <a:pt x="8585" y="8442"/>
                  </a:lnTo>
                  <a:lnTo>
                    <a:pt x="8752" y="7846"/>
                  </a:lnTo>
                  <a:lnTo>
                    <a:pt x="8299" y="7954"/>
                  </a:lnTo>
                  <a:lnTo>
                    <a:pt x="7740" y="7168"/>
                  </a:lnTo>
                  <a:lnTo>
                    <a:pt x="7418" y="6834"/>
                  </a:lnTo>
                  <a:lnTo>
                    <a:pt x="7121" y="6465"/>
                  </a:lnTo>
                  <a:lnTo>
                    <a:pt x="6799" y="6191"/>
                  </a:lnTo>
                  <a:lnTo>
                    <a:pt x="6466" y="5751"/>
                  </a:lnTo>
                  <a:lnTo>
                    <a:pt x="6109" y="5572"/>
                  </a:lnTo>
                  <a:lnTo>
                    <a:pt x="5811" y="5203"/>
                  </a:lnTo>
                  <a:lnTo>
                    <a:pt x="5680" y="4846"/>
                  </a:lnTo>
                  <a:lnTo>
                    <a:pt x="5323" y="4548"/>
                  </a:lnTo>
                  <a:lnTo>
                    <a:pt x="4942" y="4144"/>
                  </a:lnTo>
                  <a:lnTo>
                    <a:pt x="4561" y="3679"/>
                  </a:lnTo>
                  <a:lnTo>
                    <a:pt x="4227" y="3382"/>
                  </a:lnTo>
                  <a:lnTo>
                    <a:pt x="4204" y="2620"/>
                  </a:lnTo>
                  <a:lnTo>
                    <a:pt x="3811" y="2429"/>
                  </a:lnTo>
                  <a:lnTo>
                    <a:pt x="3465" y="2060"/>
                  </a:lnTo>
                  <a:lnTo>
                    <a:pt x="3001" y="2024"/>
                  </a:lnTo>
                  <a:lnTo>
                    <a:pt x="2715" y="1715"/>
                  </a:lnTo>
                  <a:lnTo>
                    <a:pt x="2953" y="1179"/>
                  </a:lnTo>
                  <a:lnTo>
                    <a:pt x="2953" y="1179"/>
                  </a:lnTo>
                  <a:lnTo>
                    <a:pt x="2465" y="1405"/>
                  </a:lnTo>
                  <a:lnTo>
                    <a:pt x="2513" y="1107"/>
                  </a:lnTo>
                  <a:lnTo>
                    <a:pt x="1525" y="941"/>
                  </a:lnTo>
                  <a:lnTo>
                    <a:pt x="1489" y="941"/>
                  </a:lnTo>
                  <a:lnTo>
                    <a:pt x="1489" y="917"/>
                  </a:lnTo>
                  <a:lnTo>
                    <a:pt x="1489" y="893"/>
                  </a:lnTo>
                  <a:lnTo>
                    <a:pt x="1525" y="500"/>
                  </a:lnTo>
                  <a:lnTo>
                    <a:pt x="572"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10"/>
            <p:cNvSpPr/>
            <p:nvPr/>
          </p:nvSpPr>
          <p:spPr>
            <a:xfrm>
              <a:off x="3951553" y="1681734"/>
              <a:ext cx="161650" cy="96150"/>
            </a:xfrm>
            <a:custGeom>
              <a:rect b="b" l="l" r="r" t="t"/>
              <a:pathLst>
                <a:path extrusionOk="0" h="3846" w="6466">
                  <a:moveTo>
                    <a:pt x="5560" y="0"/>
                  </a:moveTo>
                  <a:lnTo>
                    <a:pt x="5001" y="214"/>
                  </a:lnTo>
                  <a:lnTo>
                    <a:pt x="369" y="1941"/>
                  </a:lnTo>
                  <a:lnTo>
                    <a:pt x="0" y="2072"/>
                  </a:lnTo>
                  <a:lnTo>
                    <a:pt x="536" y="2620"/>
                  </a:lnTo>
                  <a:lnTo>
                    <a:pt x="1726" y="3846"/>
                  </a:lnTo>
                  <a:lnTo>
                    <a:pt x="2441" y="3072"/>
                  </a:lnTo>
                  <a:lnTo>
                    <a:pt x="2465" y="2548"/>
                  </a:lnTo>
                  <a:lnTo>
                    <a:pt x="2703" y="2500"/>
                  </a:lnTo>
                  <a:cubicBezTo>
                    <a:pt x="2941" y="2465"/>
                    <a:pt x="3179" y="2227"/>
                    <a:pt x="3179" y="2227"/>
                  </a:cubicBezTo>
                  <a:lnTo>
                    <a:pt x="3822" y="2227"/>
                  </a:lnTo>
                  <a:cubicBezTo>
                    <a:pt x="4096" y="2227"/>
                    <a:pt x="3905" y="2381"/>
                    <a:pt x="3870" y="2417"/>
                  </a:cubicBezTo>
                  <a:cubicBezTo>
                    <a:pt x="3882" y="2405"/>
                    <a:pt x="3965" y="2358"/>
                    <a:pt x="4298" y="2179"/>
                  </a:cubicBezTo>
                  <a:lnTo>
                    <a:pt x="4822" y="1869"/>
                  </a:lnTo>
                  <a:lnTo>
                    <a:pt x="5215" y="2024"/>
                  </a:lnTo>
                  <a:cubicBezTo>
                    <a:pt x="5215" y="2024"/>
                    <a:pt x="4941" y="1346"/>
                    <a:pt x="5298" y="1274"/>
                  </a:cubicBezTo>
                  <a:cubicBezTo>
                    <a:pt x="5477" y="1227"/>
                    <a:pt x="5739" y="1155"/>
                    <a:pt x="5965" y="1096"/>
                  </a:cubicBezTo>
                  <a:cubicBezTo>
                    <a:pt x="6191" y="1012"/>
                    <a:pt x="6382" y="953"/>
                    <a:pt x="6429" y="929"/>
                  </a:cubicBezTo>
                  <a:lnTo>
                    <a:pt x="6429" y="905"/>
                  </a:lnTo>
                  <a:cubicBezTo>
                    <a:pt x="6429" y="881"/>
                    <a:pt x="6429" y="881"/>
                    <a:pt x="6465" y="881"/>
                  </a:cubicBezTo>
                  <a:cubicBezTo>
                    <a:pt x="6418" y="774"/>
                    <a:pt x="6215" y="584"/>
                    <a:pt x="6025" y="405"/>
                  </a:cubicBezTo>
                  <a:lnTo>
                    <a:pt x="6001" y="393"/>
                  </a:lnTo>
                  <a:cubicBezTo>
                    <a:pt x="5870" y="274"/>
                    <a:pt x="5751" y="155"/>
                    <a:pt x="5667" y="84"/>
                  </a:cubicBezTo>
                  <a:cubicBezTo>
                    <a:pt x="5620" y="48"/>
                    <a:pt x="5584" y="24"/>
                    <a:pt x="5572" y="0"/>
                  </a:cubicBez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10"/>
            <p:cNvSpPr/>
            <p:nvPr/>
          </p:nvSpPr>
          <p:spPr>
            <a:xfrm>
              <a:off x="4752075" y="1932500"/>
              <a:ext cx="25" cy="25"/>
            </a:xfrm>
            <a:custGeom>
              <a:rect b="b" l="l" r="r" t="t"/>
              <a:pathLst>
                <a:path extrusionOk="0" h="1" w="1">
                  <a:moveTo>
                    <a:pt x="0" y="1"/>
                  </a:moveTo>
                  <a:lnTo>
                    <a:pt x="0" y="1"/>
                  </a:lnTo>
                  <a:lnTo>
                    <a:pt x="0"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10"/>
            <p:cNvSpPr/>
            <p:nvPr/>
          </p:nvSpPr>
          <p:spPr>
            <a:xfrm>
              <a:off x="4203162" y="1752842"/>
              <a:ext cx="256025" cy="240850"/>
            </a:xfrm>
            <a:custGeom>
              <a:rect b="b" l="l" r="r" t="t"/>
              <a:pathLst>
                <a:path extrusionOk="0" h="9634" w="10241">
                  <a:moveTo>
                    <a:pt x="1" y="0"/>
                  </a:moveTo>
                  <a:cubicBezTo>
                    <a:pt x="84" y="143"/>
                    <a:pt x="1394" y="2477"/>
                    <a:pt x="2525" y="3108"/>
                  </a:cubicBezTo>
                  <a:lnTo>
                    <a:pt x="2477" y="3382"/>
                  </a:lnTo>
                  <a:lnTo>
                    <a:pt x="2049" y="6227"/>
                  </a:lnTo>
                  <a:lnTo>
                    <a:pt x="2501" y="6156"/>
                  </a:lnTo>
                  <a:lnTo>
                    <a:pt x="2501" y="6156"/>
                  </a:lnTo>
                  <a:lnTo>
                    <a:pt x="1811" y="6799"/>
                  </a:lnTo>
                  <a:lnTo>
                    <a:pt x="1739" y="7561"/>
                  </a:lnTo>
                  <a:cubicBezTo>
                    <a:pt x="1739" y="7561"/>
                    <a:pt x="1882" y="7680"/>
                    <a:pt x="2049" y="8037"/>
                  </a:cubicBezTo>
                  <a:cubicBezTo>
                    <a:pt x="2115" y="8173"/>
                    <a:pt x="2165" y="8195"/>
                    <a:pt x="2199" y="8195"/>
                  </a:cubicBezTo>
                  <a:cubicBezTo>
                    <a:pt x="2214" y="8195"/>
                    <a:pt x="2225" y="8190"/>
                    <a:pt x="2233" y="8190"/>
                  </a:cubicBezTo>
                  <a:cubicBezTo>
                    <a:pt x="2250" y="8190"/>
                    <a:pt x="2246" y="8215"/>
                    <a:pt x="2215" y="8382"/>
                  </a:cubicBezTo>
                  <a:cubicBezTo>
                    <a:pt x="2191" y="8521"/>
                    <a:pt x="2193" y="8551"/>
                    <a:pt x="2200" y="8551"/>
                  </a:cubicBezTo>
                  <a:cubicBezTo>
                    <a:pt x="2205" y="8551"/>
                    <a:pt x="2213" y="8535"/>
                    <a:pt x="2215" y="8535"/>
                  </a:cubicBezTo>
                  <a:lnTo>
                    <a:pt x="2215" y="8535"/>
                  </a:lnTo>
                  <a:cubicBezTo>
                    <a:pt x="2219" y="8535"/>
                    <a:pt x="2207" y="8576"/>
                    <a:pt x="2144" y="8787"/>
                  </a:cubicBezTo>
                  <a:cubicBezTo>
                    <a:pt x="1977" y="9311"/>
                    <a:pt x="1620" y="9121"/>
                    <a:pt x="1977" y="9311"/>
                  </a:cubicBezTo>
                  <a:cubicBezTo>
                    <a:pt x="1977" y="9311"/>
                    <a:pt x="2062" y="9634"/>
                    <a:pt x="2203" y="9634"/>
                  </a:cubicBezTo>
                  <a:cubicBezTo>
                    <a:pt x="2274" y="9634"/>
                    <a:pt x="2358" y="9553"/>
                    <a:pt x="2454" y="9311"/>
                  </a:cubicBezTo>
                  <a:cubicBezTo>
                    <a:pt x="2454" y="9304"/>
                    <a:pt x="2457" y="9301"/>
                    <a:pt x="2461" y="9296"/>
                  </a:cubicBezTo>
                  <a:lnTo>
                    <a:pt x="2461" y="9296"/>
                  </a:lnTo>
                  <a:cubicBezTo>
                    <a:pt x="2456" y="9320"/>
                    <a:pt x="2454" y="9336"/>
                    <a:pt x="2460" y="9336"/>
                  </a:cubicBezTo>
                  <a:cubicBezTo>
                    <a:pt x="2472" y="9336"/>
                    <a:pt x="2515" y="9262"/>
                    <a:pt x="2620" y="9037"/>
                  </a:cubicBezTo>
                  <a:cubicBezTo>
                    <a:pt x="3013" y="8192"/>
                    <a:pt x="2454" y="8811"/>
                    <a:pt x="3013" y="8192"/>
                  </a:cubicBezTo>
                  <a:cubicBezTo>
                    <a:pt x="3456" y="7730"/>
                    <a:pt x="3312" y="7555"/>
                    <a:pt x="3414" y="7555"/>
                  </a:cubicBezTo>
                  <a:cubicBezTo>
                    <a:pt x="3444" y="7555"/>
                    <a:pt x="3494" y="7570"/>
                    <a:pt x="3585" y="7597"/>
                  </a:cubicBezTo>
                  <a:cubicBezTo>
                    <a:pt x="3871" y="7681"/>
                    <a:pt x="3794" y="7765"/>
                    <a:pt x="3838" y="7765"/>
                  </a:cubicBezTo>
                  <a:cubicBezTo>
                    <a:pt x="3856" y="7765"/>
                    <a:pt x="3895" y="7750"/>
                    <a:pt x="3989" y="7716"/>
                  </a:cubicBezTo>
                  <a:cubicBezTo>
                    <a:pt x="4016" y="7706"/>
                    <a:pt x="4039" y="7701"/>
                    <a:pt x="4060" y="7701"/>
                  </a:cubicBezTo>
                  <a:cubicBezTo>
                    <a:pt x="4201" y="7701"/>
                    <a:pt x="4204" y="7908"/>
                    <a:pt x="4224" y="7908"/>
                  </a:cubicBezTo>
                  <a:cubicBezTo>
                    <a:pt x="4236" y="7908"/>
                    <a:pt x="4254" y="7834"/>
                    <a:pt x="4311" y="7597"/>
                  </a:cubicBezTo>
                  <a:cubicBezTo>
                    <a:pt x="4352" y="7416"/>
                    <a:pt x="4380" y="7360"/>
                    <a:pt x="4400" y="7360"/>
                  </a:cubicBezTo>
                  <a:cubicBezTo>
                    <a:pt x="4432" y="7360"/>
                    <a:pt x="4443" y="7508"/>
                    <a:pt x="4458" y="7508"/>
                  </a:cubicBezTo>
                  <a:cubicBezTo>
                    <a:pt x="4468" y="7508"/>
                    <a:pt x="4480" y="7436"/>
                    <a:pt x="4501" y="7192"/>
                  </a:cubicBezTo>
                  <a:cubicBezTo>
                    <a:pt x="4585" y="6394"/>
                    <a:pt x="4347" y="6358"/>
                    <a:pt x="4585" y="6037"/>
                  </a:cubicBezTo>
                  <a:cubicBezTo>
                    <a:pt x="4823" y="5703"/>
                    <a:pt x="4299" y="5906"/>
                    <a:pt x="4823" y="5703"/>
                  </a:cubicBezTo>
                  <a:cubicBezTo>
                    <a:pt x="4847" y="5703"/>
                    <a:pt x="4859" y="5692"/>
                    <a:pt x="4882" y="5692"/>
                  </a:cubicBezTo>
                  <a:lnTo>
                    <a:pt x="5335" y="5513"/>
                  </a:lnTo>
                  <a:lnTo>
                    <a:pt x="5740" y="5442"/>
                  </a:lnTo>
                  <a:lnTo>
                    <a:pt x="6192" y="5680"/>
                  </a:lnTo>
                  <a:lnTo>
                    <a:pt x="7395" y="5680"/>
                  </a:lnTo>
                  <a:cubicBezTo>
                    <a:pt x="7395" y="5680"/>
                    <a:pt x="7168" y="5502"/>
                    <a:pt x="7269" y="5502"/>
                  </a:cubicBezTo>
                  <a:cubicBezTo>
                    <a:pt x="7325" y="5502"/>
                    <a:pt x="7482" y="5557"/>
                    <a:pt x="7835" y="5727"/>
                  </a:cubicBezTo>
                  <a:cubicBezTo>
                    <a:pt x="8847" y="6204"/>
                    <a:pt x="8288" y="5846"/>
                    <a:pt x="8847" y="6204"/>
                  </a:cubicBezTo>
                  <a:cubicBezTo>
                    <a:pt x="9013" y="6308"/>
                    <a:pt x="9050" y="6336"/>
                    <a:pt x="9041" y="6336"/>
                  </a:cubicBezTo>
                  <a:cubicBezTo>
                    <a:pt x="9030" y="6336"/>
                    <a:pt x="8955" y="6299"/>
                    <a:pt x="8942" y="6299"/>
                  </a:cubicBezTo>
                  <a:lnTo>
                    <a:pt x="8942" y="6299"/>
                  </a:lnTo>
                  <a:cubicBezTo>
                    <a:pt x="8954" y="6323"/>
                    <a:pt x="9026" y="6346"/>
                    <a:pt x="9252" y="6465"/>
                  </a:cubicBezTo>
                  <a:cubicBezTo>
                    <a:pt x="9568" y="6633"/>
                    <a:pt x="9732" y="6682"/>
                    <a:pt x="9817" y="6682"/>
                  </a:cubicBezTo>
                  <a:cubicBezTo>
                    <a:pt x="9936" y="6682"/>
                    <a:pt x="9895" y="6585"/>
                    <a:pt x="9895" y="6585"/>
                  </a:cubicBezTo>
                  <a:lnTo>
                    <a:pt x="10240" y="6477"/>
                  </a:lnTo>
                  <a:lnTo>
                    <a:pt x="9657" y="5811"/>
                  </a:lnTo>
                  <a:lnTo>
                    <a:pt x="9204" y="5620"/>
                  </a:lnTo>
                  <a:lnTo>
                    <a:pt x="9204" y="5620"/>
                  </a:lnTo>
                  <a:cubicBezTo>
                    <a:pt x="9204" y="5620"/>
                    <a:pt x="9210" y="5639"/>
                    <a:pt x="9179" y="5639"/>
                  </a:cubicBezTo>
                  <a:cubicBezTo>
                    <a:pt x="9132" y="5639"/>
                    <a:pt x="9002" y="5596"/>
                    <a:pt x="8645" y="5382"/>
                  </a:cubicBezTo>
                  <a:cubicBezTo>
                    <a:pt x="8404" y="5240"/>
                    <a:pt x="8339" y="5219"/>
                    <a:pt x="8317" y="5219"/>
                  </a:cubicBezTo>
                  <a:cubicBezTo>
                    <a:pt x="8307" y="5219"/>
                    <a:pt x="8305" y="5223"/>
                    <a:pt x="8300" y="5223"/>
                  </a:cubicBezTo>
                  <a:cubicBezTo>
                    <a:pt x="8288" y="5223"/>
                    <a:pt x="8256" y="5198"/>
                    <a:pt x="8038" y="5025"/>
                  </a:cubicBezTo>
                  <a:cubicBezTo>
                    <a:pt x="7871" y="4906"/>
                    <a:pt x="7811" y="4858"/>
                    <a:pt x="7811" y="4858"/>
                  </a:cubicBezTo>
                  <a:cubicBezTo>
                    <a:pt x="7776" y="4834"/>
                    <a:pt x="7704" y="4775"/>
                    <a:pt x="7514" y="4632"/>
                  </a:cubicBezTo>
                  <a:cubicBezTo>
                    <a:pt x="6871" y="4156"/>
                    <a:pt x="7561" y="4513"/>
                    <a:pt x="6871" y="4156"/>
                  </a:cubicBezTo>
                  <a:cubicBezTo>
                    <a:pt x="6192" y="3798"/>
                    <a:pt x="6752" y="4001"/>
                    <a:pt x="6192" y="3798"/>
                  </a:cubicBezTo>
                  <a:cubicBezTo>
                    <a:pt x="6082" y="3762"/>
                    <a:pt x="6012" y="3749"/>
                    <a:pt x="5968" y="3749"/>
                  </a:cubicBezTo>
                  <a:cubicBezTo>
                    <a:pt x="5867" y="3749"/>
                    <a:pt x="5900" y="3817"/>
                    <a:pt x="5879" y="3817"/>
                  </a:cubicBezTo>
                  <a:cubicBezTo>
                    <a:pt x="5863" y="3817"/>
                    <a:pt x="5810" y="3772"/>
                    <a:pt x="5621" y="3608"/>
                  </a:cubicBezTo>
                  <a:lnTo>
                    <a:pt x="5097" y="3167"/>
                  </a:lnTo>
                  <a:lnTo>
                    <a:pt x="3942" y="2691"/>
                  </a:lnTo>
                  <a:lnTo>
                    <a:pt x="3537" y="2810"/>
                  </a:lnTo>
                  <a:lnTo>
                    <a:pt x="2239" y="2358"/>
                  </a:lnTo>
                  <a:lnTo>
                    <a:pt x="1727" y="1405"/>
                  </a:lnTo>
                  <a:lnTo>
                    <a:pt x="691" y="750"/>
                  </a:lnTo>
                  <a:lnTo>
                    <a:pt x="1"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04" name="Google Shape;3904;p10"/>
          <p:cNvSpPr txBox="1"/>
          <p:nvPr/>
        </p:nvSpPr>
        <p:spPr>
          <a:xfrm>
            <a:off x="6074926" y="1300809"/>
            <a:ext cx="3042627" cy="3615392"/>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1800"/>
              <a:buFont typeface="Livvic"/>
              <a:buNone/>
            </a:pPr>
            <a:r>
              <a:rPr b="0" i="0" lang="en-MY" sz="1400" u="sng" cap="none" strike="noStrike">
                <a:solidFill>
                  <a:schemeClr val="lt2"/>
                </a:solidFill>
                <a:latin typeface="Livvic"/>
                <a:ea typeface="Livvic"/>
                <a:cs typeface="Livvic"/>
                <a:sym typeface="Livvic"/>
              </a:rPr>
              <a:t>Tindakan Kerajaan</a:t>
            </a:r>
            <a:endParaRPr/>
          </a:p>
          <a:p>
            <a:pPr indent="0" lvl="0" marL="0" marR="0" rtl="0" algn="ctr">
              <a:lnSpc>
                <a:spcPct val="100000"/>
              </a:lnSpc>
              <a:spcBef>
                <a:spcPts val="0"/>
              </a:spcBef>
              <a:spcAft>
                <a:spcPts val="0"/>
              </a:spcAft>
              <a:buClr>
                <a:schemeClr val="lt2"/>
              </a:buClr>
              <a:buSzPts val="1800"/>
              <a:buFont typeface="Livvic"/>
              <a:buNone/>
            </a:pPr>
            <a:r>
              <a:t/>
            </a:r>
            <a:endParaRPr b="0" i="0" sz="1400" u="sng"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Pelan Anti Rasuah Nasional</a:t>
            </a:r>
            <a:endParaRPr/>
          </a:p>
          <a:p>
            <a:pPr indent="0" lvl="0" marL="0" marR="0" rtl="0" algn="ctr">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Nasional 2019-2023</a:t>
            </a:r>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chemeClr val="lt2"/>
              </a:buClr>
              <a:buSzPts val="1800"/>
              <a:buFont typeface="Livvic"/>
              <a:buNone/>
            </a:pPr>
            <a:r>
              <a:rPr b="1" i="0" lang="en-MY" sz="1400" u="none" cap="none" strike="noStrike">
                <a:solidFill>
                  <a:schemeClr val="lt2"/>
                </a:solidFill>
                <a:latin typeface="Livvic"/>
                <a:ea typeface="Livvic"/>
                <a:cs typeface="Livvic"/>
                <a:sym typeface="Livvic"/>
              </a:rPr>
              <a:t>“Malaysia dikenali kerana</a:t>
            </a:r>
            <a:endParaRPr/>
          </a:p>
          <a:p>
            <a:pPr indent="0" lvl="0" marL="0" marR="0" rtl="0" algn="ctr">
              <a:lnSpc>
                <a:spcPct val="100000"/>
              </a:lnSpc>
              <a:spcBef>
                <a:spcPts val="0"/>
              </a:spcBef>
              <a:spcAft>
                <a:spcPts val="0"/>
              </a:spcAft>
              <a:buClr>
                <a:schemeClr val="lt2"/>
              </a:buClr>
              <a:buSzPts val="1800"/>
              <a:buFont typeface="Livvic"/>
              <a:buNone/>
            </a:pPr>
            <a:r>
              <a:rPr b="1" i="0" lang="en-MY" sz="1400" u="none" cap="none" strike="noStrike">
                <a:solidFill>
                  <a:schemeClr val="lt2"/>
                </a:solidFill>
                <a:latin typeface="Livvic"/>
                <a:ea typeface="Livvic"/>
                <a:cs typeface="Livvic"/>
                <a:sym typeface="Livvic"/>
              </a:rPr>
              <a:t>integriti dan bukannya</a:t>
            </a:r>
            <a:endParaRPr/>
          </a:p>
          <a:p>
            <a:pPr indent="0" lvl="0" marL="0" marR="0" rtl="0" algn="ctr">
              <a:lnSpc>
                <a:spcPct val="100000"/>
              </a:lnSpc>
              <a:spcBef>
                <a:spcPts val="0"/>
              </a:spcBef>
              <a:spcAft>
                <a:spcPts val="0"/>
              </a:spcAft>
              <a:buClr>
                <a:schemeClr val="lt2"/>
              </a:buClr>
              <a:buSzPts val="1800"/>
              <a:buFont typeface="Livvic"/>
              <a:buNone/>
            </a:pPr>
            <a:r>
              <a:rPr b="1" i="0" lang="en-MY" sz="1400" u="none" cap="none" strike="noStrike">
                <a:solidFill>
                  <a:schemeClr val="lt2"/>
                </a:solidFill>
                <a:latin typeface="Livvic"/>
                <a:ea typeface="Livvic"/>
                <a:cs typeface="Livvic"/>
                <a:sym typeface="Livvic"/>
              </a:rPr>
              <a:t>rasuah”</a:t>
            </a:r>
            <a:endParaRPr/>
          </a:p>
          <a:p>
            <a:pPr indent="0" lvl="0" marL="0" marR="0" rtl="0" algn="ctr">
              <a:lnSpc>
                <a:spcPct val="100000"/>
              </a:lnSpc>
              <a:spcBef>
                <a:spcPts val="0"/>
              </a:spcBef>
              <a:spcAft>
                <a:spcPts val="0"/>
              </a:spcAft>
              <a:buClr>
                <a:schemeClr val="lt2"/>
              </a:buClr>
              <a:buSzPts val="1800"/>
              <a:buFont typeface="Livvic"/>
              <a:buNone/>
            </a:pPr>
            <a:r>
              <a:t/>
            </a:r>
            <a:endParaRPr b="1" i="0" sz="800" u="none"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Kerajaan serius mempromosikan ketelusan, sikap bertanggungjawab dan integiriti dalam semua pentadbiran seperti digariskan dalam Matlamat Pembangunan Mampan</a:t>
            </a:r>
            <a:endParaRPr/>
          </a:p>
          <a:p>
            <a:pPr indent="0" lvl="0" marL="0" marR="0" rtl="0" algn="l">
              <a:lnSpc>
                <a:spcPct val="100000"/>
              </a:lnSpc>
              <a:spcBef>
                <a:spcPts val="0"/>
              </a:spcBef>
              <a:spcAft>
                <a:spcPts val="0"/>
              </a:spcAft>
              <a:buClr>
                <a:schemeClr val="lt2"/>
              </a:buClr>
              <a:buSzPts val="1800"/>
              <a:buFont typeface="Livvic"/>
              <a:buNone/>
            </a:pPr>
            <a:r>
              <a:t/>
            </a:r>
            <a:endParaRPr b="0" i="0" sz="800" u="none"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800"/>
              <a:buFont typeface="Livvic"/>
              <a:buNone/>
            </a:pPr>
            <a:r>
              <a:rPr b="1" i="0" lang="en-MY" sz="900" u="none" cap="none" strike="noStrike">
                <a:solidFill>
                  <a:schemeClr val="lt2"/>
                </a:solidFill>
                <a:latin typeface="Livvic"/>
                <a:ea typeface="Livvic"/>
                <a:cs typeface="Livvic"/>
                <a:sym typeface="Livvic"/>
              </a:rPr>
              <a:t>Bacaan Tambahan Rujukan : </a:t>
            </a:r>
            <a:r>
              <a:rPr b="0" i="0" lang="en-MY" sz="900" u="sng" cap="none" strike="noStrike">
                <a:solidFill>
                  <a:schemeClr val="lt2"/>
                </a:solidFill>
                <a:latin typeface="Livvic"/>
                <a:ea typeface="Livvic"/>
                <a:cs typeface="Livvic"/>
                <a:sym typeface="Livvic"/>
                <a:hlinkClick r:id="rId3">
                  <a:extLst>
                    <a:ext uri="{A12FA001-AC4F-418D-AE19-62706E023703}">
                      <ahyp:hlinkClr val="tx"/>
                    </a:ext>
                  </a:extLst>
                </a:hlinkClick>
              </a:rPr>
              <a:t>https://giacc.jpm.gov.my/pelan-anti-rasuah-nasional-nacp/</a:t>
            </a:r>
            <a:r>
              <a:rPr b="0" i="0" lang="en-MY" sz="900" u="none" cap="none" strike="noStrike">
                <a:solidFill>
                  <a:schemeClr val="lt2"/>
                </a:solidFill>
                <a:latin typeface="Livvic"/>
                <a:ea typeface="Livvic"/>
                <a:cs typeface="Livvic"/>
                <a:sym typeface="Livvic"/>
              </a:rPr>
              <a:t> </a:t>
            </a:r>
            <a:endParaRPr b="0" i="0" sz="2000" u="none"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p:txBody>
      </p:sp>
      <p:grpSp>
        <p:nvGrpSpPr>
          <p:cNvPr id="3905" name="Google Shape;3905;p10"/>
          <p:cNvGrpSpPr/>
          <p:nvPr/>
        </p:nvGrpSpPr>
        <p:grpSpPr>
          <a:xfrm>
            <a:off x="6112133" y="810226"/>
            <a:ext cx="3056121" cy="4243357"/>
            <a:chOff x="3013175" y="4489825"/>
            <a:chExt cx="1829000" cy="982850"/>
          </a:xfrm>
        </p:grpSpPr>
        <p:sp>
          <p:nvSpPr>
            <p:cNvPr id="3906" name="Google Shape;3906;p10"/>
            <p:cNvSpPr/>
            <p:nvPr/>
          </p:nvSpPr>
          <p:spPr>
            <a:xfrm>
              <a:off x="3013175" y="4491050"/>
              <a:ext cx="1829000" cy="981625"/>
            </a:xfrm>
            <a:custGeom>
              <a:rect b="b" l="l" r="r" t="t"/>
              <a:pathLst>
                <a:path extrusionOk="0" h="39265" w="7316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10"/>
            <p:cNvSpPr/>
            <p:nvPr/>
          </p:nvSpPr>
          <p:spPr>
            <a:xfrm>
              <a:off x="4800975" y="5395600"/>
              <a:ext cx="4725" cy="3775"/>
            </a:xfrm>
            <a:custGeom>
              <a:rect b="b" l="l" r="r" t="t"/>
              <a:pathLst>
                <a:path extrusionOk="0" h="151" w="189">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10"/>
            <p:cNvSpPr/>
            <p:nvPr/>
          </p:nvSpPr>
          <p:spPr>
            <a:xfrm>
              <a:off x="4810300" y="5395425"/>
              <a:ext cx="3100" cy="3825"/>
            </a:xfrm>
            <a:custGeom>
              <a:rect b="b" l="l" r="r" t="t"/>
              <a:pathLst>
                <a:path extrusionOk="0" h="153" w="124">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10"/>
            <p:cNvSpPr/>
            <p:nvPr/>
          </p:nvSpPr>
          <p:spPr>
            <a:xfrm>
              <a:off x="4813475" y="5395625"/>
              <a:ext cx="1575" cy="2675"/>
            </a:xfrm>
            <a:custGeom>
              <a:rect b="b" l="l" r="r" t="t"/>
              <a:pathLst>
                <a:path extrusionOk="0" h="107" w="63">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10"/>
            <p:cNvSpPr/>
            <p:nvPr/>
          </p:nvSpPr>
          <p:spPr>
            <a:xfrm>
              <a:off x="4815225" y="5395350"/>
              <a:ext cx="1250" cy="3250"/>
            </a:xfrm>
            <a:custGeom>
              <a:rect b="b" l="l" r="r" t="t"/>
              <a:pathLst>
                <a:path extrusionOk="0" h="130" w="5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10"/>
            <p:cNvSpPr/>
            <p:nvPr/>
          </p:nvSpPr>
          <p:spPr>
            <a:xfrm>
              <a:off x="4807625" y="5395850"/>
              <a:ext cx="950" cy="3400"/>
            </a:xfrm>
            <a:custGeom>
              <a:rect b="b" l="l" r="r" t="t"/>
              <a:pathLst>
                <a:path extrusionOk="0" h="136" w="38">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10"/>
            <p:cNvSpPr/>
            <p:nvPr/>
          </p:nvSpPr>
          <p:spPr>
            <a:xfrm>
              <a:off x="4808975" y="5395925"/>
              <a:ext cx="1050" cy="3425"/>
            </a:xfrm>
            <a:custGeom>
              <a:rect b="b" l="l" r="r" t="t"/>
              <a:pathLst>
                <a:path extrusionOk="0" h="137" w="42">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10"/>
            <p:cNvSpPr/>
            <p:nvPr/>
          </p:nvSpPr>
          <p:spPr>
            <a:xfrm>
              <a:off x="4806400" y="5395725"/>
              <a:ext cx="950" cy="3075"/>
            </a:xfrm>
            <a:custGeom>
              <a:rect b="b" l="l" r="r" t="t"/>
              <a:pathLst>
                <a:path extrusionOk="0" h="123" w="38">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10"/>
            <p:cNvSpPr/>
            <p:nvPr/>
          </p:nvSpPr>
          <p:spPr>
            <a:xfrm>
              <a:off x="4806925" y="5434200"/>
              <a:ext cx="9350" cy="4400"/>
            </a:xfrm>
            <a:custGeom>
              <a:rect b="b" l="l" r="r" t="t"/>
              <a:pathLst>
                <a:path extrusionOk="0" h="176" w="374">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10"/>
            <p:cNvSpPr/>
            <p:nvPr/>
          </p:nvSpPr>
          <p:spPr>
            <a:xfrm>
              <a:off x="4816250" y="5433975"/>
              <a:ext cx="1250" cy="3425"/>
            </a:xfrm>
            <a:custGeom>
              <a:rect b="b" l="l" r="r" t="t"/>
              <a:pathLst>
                <a:path extrusionOk="0" h="137" w="5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10"/>
            <p:cNvSpPr/>
            <p:nvPr/>
          </p:nvSpPr>
          <p:spPr>
            <a:xfrm>
              <a:off x="4818000" y="5434525"/>
              <a:ext cx="1250" cy="3325"/>
            </a:xfrm>
            <a:custGeom>
              <a:rect b="b" l="l" r="r" t="t"/>
              <a:pathLst>
                <a:path extrusionOk="0" h="133" w="5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10"/>
            <p:cNvSpPr/>
            <p:nvPr/>
          </p:nvSpPr>
          <p:spPr>
            <a:xfrm>
              <a:off x="4802400" y="5435400"/>
              <a:ext cx="750" cy="2600"/>
            </a:xfrm>
            <a:custGeom>
              <a:rect b="b" l="l" r="r" t="t"/>
              <a:pathLst>
                <a:path extrusionOk="0" h="104" w="3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10"/>
            <p:cNvSpPr/>
            <p:nvPr/>
          </p:nvSpPr>
          <p:spPr>
            <a:xfrm>
              <a:off x="4812975" y="5355775"/>
              <a:ext cx="15000" cy="5650"/>
            </a:xfrm>
            <a:custGeom>
              <a:rect b="b" l="l" r="r" t="t"/>
              <a:pathLst>
                <a:path extrusionOk="0" h="226" w="60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10"/>
            <p:cNvSpPr/>
            <p:nvPr/>
          </p:nvSpPr>
          <p:spPr>
            <a:xfrm>
              <a:off x="4804975" y="5355825"/>
              <a:ext cx="2375" cy="3125"/>
            </a:xfrm>
            <a:custGeom>
              <a:rect b="b" l="l" r="r" t="t"/>
              <a:pathLst>
                <a:path extrusionOk="0" h="125" w="95">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10"/>
            <p:cNvSpPr/>
            <p:nvPr/>
          </p:nvSpPr>
          <p:spPr>
            <a:xfrm>
              <a:off x="4809075" y="5355500"/>
              <a:ext cx="1150" cy="3400"/>
            </a:xfrm>
            <a:custGeom>
              <a:rect b="b" l="l" r="r" t="t"/>
              <a:pathLst>
                <a:path extrusionOk="0" h="136" w="46">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10"/>
            <p:cNvSpPr/>
            <p:nvPr/>
          </p:nvSpPr>
          <p:spPr>
            <a:xfrm>
              <a:off x="4810700" y="5355925"/>
              <a:ext cx="1050" cy="3550"/>
            </a:xfrm>
            <a:custGeom>
              <a:rect b="b" l="l" r="r" t="t"/>
              <a:pathLst>
                <a:path extrusionOk="0" h="142" w="42">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10"/>
            <p:cNvSpPr/>
            <p:nvPr/>
          </p:nvSpPr>
          <p:spPr>
            <a:xfrm>
              <a:off x="4811950" y="5356050"/>
              <a:ext cx="825" cy="3500"/>
            </a:xfrm>
            <a:custGeom>
              <a:rect b="b" l="l" r="r" t="t"/>
              <a:pathLst>
                <a:path extrusionOk="0" h="140" w="33">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10"/>
            <p:cNvSpPr/>
            <p:nvPr/>
          </p:nvSpPr>
          <p:spPr>
            <a:xfrm>
              <a:off x="4807950" y="5355750"/>
              <a:ext cx="825" cy="2775"/>
            </a:xfrm>
            <a:custGeom>
              <a:rect b="b" l="l" r="r" t="t"/>
              <a:pathLst>
                <a:path extrusionOk="0" h="111" w="33">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10"/>
            <p:cNvSpPr/>
            <p:nvPr/>
          </p:nvSpPr>
          <p:spPr>
            <a:xfrm>
              <a:off x="4827950" y="5356025"/>
              <a:ext cx="850" cy="2800"/>
            </a:xfrm>
            <a:custGeom>
              <a:rect b="b" l="l" r="r" t="t"/>
              <a:pathLst>
                <a:path extrusionOk="0" h="112" w="34">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10"/>
            <p:cNvSpPr/>
            <p:nvPr/>
          </p:nvSpPr>
          <p:spPr>
            <a:xfrm>
              <a:off x="4811225" y="5447725"/>
              <a:ext cx="10600" cy="3650"/>
            </a:xfrm>
            <a:custGeom>
              <a:rect b="b" l="l" r="r" t="t"/>
              <a:pathLst>
                <a:path extrusionOk="0" h="146" w="424">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10"/>
            <p:cNvSpPr/>
            <p:nvPr/>
          </p:nvSpPr>
          <p:spPr>
            <a:xfrm>
              <a:off x="4810100" y="5448625"/>
              <a:ext cx="950" cy="2000"/>
            </a:xfrm>
            <a:custGeom>
              <a:rect b="b" l="l" r="r" t="t"/>
              <a:pathLst>
                <a:path extrusionOk="0" h="80" w="38">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10"/>
            <p:cNvSpPr/>
            <p:nvPr/>
          </p:nvSpPr>
          <p:spPr>
            <a:xfrm>
              <a:off x="4803225" y="5460875"/>
              <a:ext cx="10075" cy="3500"/>
            </a:xfrm>
            <a:custGeom>
              <a:rect b="b" l="l" r="r" t="t"/>
              <a:pathLst>
                <a:path extrusionOk="0" h="140" w="403">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10"/>
            <p:cNvSpPr/>
            <p:nvPr/>
          </p:nvSpPr>
          <p:spPr>
            <a:xfrm>
              <a:off x="4801175" y="5461000"/>
              <a:ext cx="1775" cy="2950"/>
            </a:xfrm>
            <a:custGeom>
              <a:rect b="b" l="l" r="r" t="t"/>
              <a:pathLst>
                <a:path extrusionOk="0" h="118" w="71">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10"/>
            <p:cNvSpPr/>
            <p:nvPr/>
          </p:nvSpPr>
          <p:spPr>
            <a:xfrm>
              <a:off x="4798700" y="5461275"/>
              <a:ext cx="1775" cy="3000"/>
            </a:xfrm>
            <a:custGeom>
              <a:rect b="b" l="l" r="r" t="t"/>
              <a:pathLst>
                <a:path extrusionOk="0" h="120" w="71">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10"/>
            <p:cNvSpPr/>
            <p:nvPr/>
          </p:nvSpPr>
          <p:spPr>
            <a:xfrm>
              <a:off x="4796975" y="5461450"/>
              <a:ext cx="825" cy="2150"/>
            </a:xfrm>
            <a:custGeom>
              <a:rect b="b" l="l" r="r" t="t"/>
              <a:pathLst>
                <a:path extrusionOk="0" h="86" w="33">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10"/>
            <p:cNvSpPr/>
            <p:nvPr/>
          </p:nvSpPr>
          <p:spPr>
            <a:xfrm>
              <a:off x="4810700" y="5342200"/>
              <a:ext cx="1050" cy="2875"/>
            </a:xfrm>
            <a:custGeom>
              <a:rect b="b" l="l" r="r" t="t"/>
              <a:pathLst>
                <a:path extrusionOk="0" h="115" w="42">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10"/>
            <p:cNvSpPr/>
            <p:nvPr/>
          </p:nvSpPr>
          <p:spPr>
            <a:xfrm>
              <a:off x="4818000" y="5342375"/>
              <a:ext cx="850" cy="2725"/>
            </a:xfrm>
            <a:custGeom>
              <a:rect b="b" l="l" r="r" t="t"/>
              <a:pathLst>
                <a:path extrusionOk="0" h="109" w="34">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10"/>
            <p:cNvSpPr/>
            <p:nvPr/>
          </p:nvSpPr>
          <p:spPr>
            <a:xfrm>
              <a:off x="4812150" y="5342275"/>
              <a:ext cx="5350" cy="3600"/>
            </a:xfrm>
            <a:custGeom>
              <a:rect b="b" l="l" r="r" t="t"/>
              <a:pathLst>
                <a:path extrusionOk="0" h="144" w="214">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10"/>
            <p:cNvSpPr/>
            <p:nvPr/>
          </p:nvSpPr>
          <p:spPr>
            <a:xfrm>
              <a:off x="4807825" y="5342725"/>
              <a:ext cx="1175" cy="3075"/>
            </a:xfrm>
            <a:custGeom>
              <a:rect b="b" l="l" r="r" t="t"/>
              <a:pathLst>
                <a:path extrusionOk="0" h="123" w="47">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10"/>
            <p:cNvSpPr/>
            <p:nvPr/>
          </p:nvSpPr>
          <p:spPr>
            <a:xfrm>
              <a:off x="4823025" y="5342800"/>
              <a:ext cx="850" cy="3075"/>
            </a:xfrm>
            <a:custGeom>
              <a:rect b="b" l="l" r="r" t="t"/>
              <a:pathLst>
                <a:path extrusionOk="0" h="123" w="34">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10"/>
            <p:cNvSpPr/>
            <p:nvPr/>
          </p:nvSpPr>
          <p:spPr>
            <a:xfrm>
              <a:off x="4809475" y="5342575"/>
              <a:ext cx="950" cy="3000"/>
            </a:xfrm>
            <a:custGeom>
              <a:rect b="b" l="l" r="r" t="t"/>
              <a:pathLst>
                <a:path extrusionOk="0" h="120" w="38">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10"/>
            <p:cNvSpPr/>
            <p:nvPr/>
          </p:nvSpPr>
          <p:spPr>
            <a:xfrm>
              <a:off x="4819625" y="5342725"/>
              <a:ext cx="850" cy="3000"/>
            </a:xfrm>
            <a:custGeom>
              <a:rect b="b" l="l" r="r" t="t"/>
              <a:pathLst>
                <a:path extrusionOk="0" h="120" w="34">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10"/>
            <p:cNvSpPr/>
            <p:nvPr/>
          </p:nvSpPr>
          <p:spPr>
            <a:xfrm>
              <a:off x="4821900" y="5342675"/>
              <a:ext cx="725" cy="3225"/>
            </a:xfrm>
            <a:custGeom>
              <a:rect b="b" l="l" r="r" t="t"/>
              <a:pathLst>
                <a:path extrusionOk="0" h="129" w="29">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10"/>
            <p:cNvSpPr/>
            <p:nvPr/>
          </p:nvSpPr>
          <p:spPr>
            <a:xfrm>
              <a:off x="4806300" y="5343325"/>
              <a:ext cx="850" cy="2425"/>
            </a:xfrm>
            <a:custGeom>
              <a:rect b="b" l="l" r="r" t="t"/>
              <a:pathLst>
                <a:path extrusionOk="0" h="97" w="34">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10"/>
            <p:cNvSpPr/>
            <p:nvPr/>
          </p:nvSpPr>
          <p:spPr>
            <a:xfrm>
              <a:off x="4820750" y="5342975"/>
              <a:ext cx="550" cy="2625"/>
            </a:xfrm>
            <a:custGeom>
              <a:rect b="b" l="l" r="r" t="t"/>
              <a:pathLst>
                <a:path extrusionOk="0" h="105" w="22">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10"/>
            <p:cNvSpPr/>
            <p:nvPr/>
          </p:nvSpPr>
          <p:spPr>
            <a:xfrm>
              <a:off x="4804650" y="5382225"/>
              <a:ext cx="3725" cy="3400"/>
            </a:xfrm>
            <a:custGeom>
              <a:rect b="b" l="l" r="r" t="t"/>
              <a:pathLst>
                <a:path extrusionOk="0" h="136" w="149">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10"/>
            <p:cNvSpPr/>
            <p:nvPr/>
          </p:nvSpPr>
          <p:spPr>
            <a:xfrm>
              <a:off x="4802000" y="5383050"/>
              <a:ext cx="1850" cy="2825"/>
            </a:xfrm>
            <a:custGeom>
              <a:rect b="b" l="l" r="r" t="t"/>
              <a:pathLst>
                <a:path extrusionOk="0" h="113" w="74">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10"/>
            <p:cNvSpPr/>
            <p:nvPr/>
          </p:nvSpPr>
          <p:spPr>
            <a:xfrm>
              <a:off x="4799525" y="5382475"/>
              <a:ext cx="1575" cy="3325"/>
            </a:xfrm>
            <a:custGeom>
              <a:rect b="b" l="l" r="r" t="t"/>
              <a:pathLst>
                <a:path extrusionOk="0" h="133" w="63">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10"/>
            <p:cNvSpPr/>
            <p:nvPr/>
          </p:nvSpPr>
          <p:spPr>
            <a:xfrm>
              <a:off x="4817175" y="5382575"/>
              <a:ext cx="1150" cy="3525"/>
            </a:xfrm>
            <a:custGeom>
              <a:rect b="b" l="l" r="r" t="t"/>
              <a:pathLst>
                <a:path extrusionOk="0" h="141" w="46">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10"/>
            <p:cNvSpPr/>
            <p:nvPr/>
          </p:nvSpPr>
          <p:spPr>
            <a:xfrm>
              <a:off x="4815525" y="5382600"/>
              <a:ext cx="950" cy="2850"/>
            </a:xfrm>
            <a:custGeom>
              <a:rect b="b" l="l" r="r" t="t"/>
              <a:pathLst>
                <a:path extrusionOk="0" h="114" w="38">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10"/>
            <p:cNvSpPr/>
            <p:nvPr/>
          </p:nvSpPr>
          <p:spPr>
            <a:xfrm>
              <a:off x="4808750" y="5382900"/>
              <a:ext cx="750" cy="2475"/>
            </a:xfrm>
            <a:custGeom>
              <a:rect b="b" l="l" r="r" t="t"/>
              <a:pathLst>
                <a:path extrusionOk="0" h="99" w="3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10"/>
            <p:cNvSpPr/>
            <p:nvPr/>
          </p:nvSpPr>
          <p:spPr>
            <a:xfrm>
              <a:off x="4812250" y="5382700"/>
              <a:ext cx="650" cy="2600"/>
            </a:xfrm>
            <a:custGeom>
              <a:rect b="b" l="l" r="r" t="t"/>
              <a:pathLst>
                <a:path extrusionOk="0" h="104" w="26">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10"/>
            <p:cNvSpPr/>
            <p:nvPr/>
          </p:nvSpPr>
          <p:spPr>
            <a:xfrm>
              <a:off x="4810700" y="5382775"/>
              <a:ext cx="550" cy="2375"/>
            </a:xfrm>
            <a:custGeom>
              <a:rect b="b" l="l" r="r" t="t"/>
              <a:pathLst>
                <a:path extrusionOk="0" h="95" w="22">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10"/>
            <p:cNvSpPr/>
            <p:nvPr/>
          </p:nvSpPr>
          <p:spPr>
            <a:xfrm>
              <a:off x="4814100" y="5383000"/>
              <a:ext cx="525" cy="2800"/>
            </a:xfrm>
            <a:custGeom>
              <a:rect b="b" l="l" r="r" t="t"/>
              <a:pathLst>
                <a:path extrusionOk="0" h="112" w="21">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10"/>
            <p:cNvSpPr/>
            <p:nvPr/>
          </p:nvSpPr>
          <p:spPr>
            <a:xfrm>
              <a:off x="4806300" y="5369900"/>
              <a:ext cx="1150" cy="2700"/>
            </a:xfrm>
            <a:custGeom>
              <a:rect b="b" l="l" r="r" t="t"/>
              <a:pathLst>
                <a:path extrusionOk="0" h="108" w="46">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10"/>
            <p:cNvSpPr/>
            <p:nvPr/>
          </p:nvSpPr>
          <p:spPr>
            <a:xfrm>
              <a:off x="4808450" y="5369900"/>
              <a:ext cx="850" cy="2450"/>
            </a:xfrm>
            <a:custGeom>
              <a:rect b="b" l="l" r="r" t="t"/>
              <a:pathLst>
                <a:path extrusionOk="0" h="98" w="34">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10"/>
            <p:cNvSpPr/>
            <p:nvPr/>
          </p:nvSpPr>
          <p:spPr>
            <a:xfrm>
              <a:off x="4816250" y="5370100"/>
              <a:ext cx="650" cy="2450"/>
            </a:xfrm>
            <a:custGeom>
              <a:rect b="b" l="l" r="r" t="t"/>
              <a:pathLst>
                <a:path extrusionOk="0" h="98" w="26">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10"/>
            <p:cNvSpPr/>
            <p:nvPr/>
          </p:nvSpPr>
          <p:spPr>
            <a:xfrm>
              <a:off x="4818100" y="5421825"/>
              <a:ext cx="1350" cy="2750"/>
            </a:xfrm>
            <a:custGeom>
              <a:rect b="b" l="l" r="r" t="t"/>
              <a:pathLst>
                <a:path extrusionOk="0" h="110" w="54">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10"/>
            <p:cNvSpPr/>
            <p:nvPr/>
          </p:nvSpPr>
          <p:spPr>
            <a:xfrm>
              <a:off x="4814100" y="5422200"/>
              <a:ext cx="950" cy="2500"/>
            </a:xfrm>
            <a:custGeom>
              <a:rect b="b" l="l" r="r" t="t"/>
              <a:pathLst>
                <a:path extrusionOk="0" h="100" w="38">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10"/>
            <p:cNvSpPr/>
            <p:nvPr/>
          </p:nvSpPr>
          <p:spPr>
            <a:xfrm>
              <a:off x="4801375" y="5421875"/>
              <a:ext cx="750" cy="2275"/>
            </a:xfrm>
            <a:custGeom>
              <a:rect b="b" l="l" r="r" t="t"/>
              <a:pathLst>
                <a:path extrusionOk="0" h="91" w="3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10"/>
            <p:cNvSpPr/>
            <p:nvPr/>
          </p:nvSpPr>
          <p:spPr>
            <a:xfrm>
              <a:off x="4803125" y="5422200"/>
              <a:ext cx="625" cy="2325"/>
            </a:xfrm>
            <a:custGeom>
              <a:rect b="b" l="l" r="r" t="t"/>
              <a:pathLst>
                <a:path extrusionOk="0" h="93" w="25">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10"/>
            <p:cNvSpPr/>
            <p:nvPr/>
          </p:nvSpPr>
          <p:spPr>
            <a:xfrm>
              <a:off x="4804750" y="5421875"/>
              <a:ext cx="650" cy="2350"/>
            </a:xfrm>
            <a:custGeom>
              <a:rect b="b" l="l" r="r" t="t"/>
              <a:pathLst>
                <a:path extrusionOk="0" h="94" w="26">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10"/>
            <p:cNvSpPr/>
            <p:nvPr/>
          </p:nvSpPr>
          <p:spPr>
            <a:xfrm>
              <a:off x="4800975" y="5408375"/>
              <a:ext cx="3300" cy="3575"/>
            </a:xfrm>
            <a:custGeom>
              <a:rect b="b" l="l" r="r" t="t"/>
              <a:pathLst>
                <a:path extrusionOk="0" h="143" w="132">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10"/>
            <p:cNvSpPr/>
            <p:nvPr/>
          </p:nvSpPr>
          <p:spPr>
            <a:xfrm>
              <a:off x="4812750" y="5408625"/>
              <a:ext cx="2500" cy="3475"/>
            </a:xfrm>
            <a:custGeom>
              <a:rect b="b" l="l" r="r" t="t"/>
              <a:pathLst>
                <a:path extrusionOk="0" h="139" w="10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10"/>
            <p:cNvSpPr/>
            <p:nvPr/>
          </p:nvSpPr>
          <p:spPr>
            <a:xfrm>
              <a:off x="4808975" y="5408125"/>
              <a:ext cx="1650" cy="3650"/>
            </a:xfrm>
            <a:custGeom>
              <a:rect b="b" l="l" r="r" t="t"/>
              <a:pathLst>
                <a:path extrusionOk="0" h="146" w="66">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10"/>
            <p:cNvSpPr/>
            <p:nvPr/>
          </p:nvSpPr>
          <p:spPr>
            <a:xfrm>
              <a:off x="4806800" y="5408500"/>
              <a:ext cx="1475" cy="3075"/>
            </a:xfrm>
            <a:custGeom>
              <a:rect b="b" l="l" r="r" t="t"/>
              <a:pathLst>
                <a:path extrusionOk="0" h="123" w="59">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10"/>
            <p:cNvSpPr/>
            <p:nvPr/>
          </p:nvSpPr>
          <p:spPr>
            <a:xfrm>
              <a:off x="4804850" y="5408750"/>
              <a:ext cx="1275" cy="3250"/>
            </a:xfrm>
            <a:custGeom>
              <a:rect b="b" l="l" r="r" t="t"/>
              <a:pathLst>
                <a:path extrusionOk="0" h="130" w="51">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10"/>
            <p:cNvSpPr/>
            <p:nvPr/>
          </p:nvSpPr>
          <p:spPr>
            <a:xfrm>
              <a:off x="4811225" y="5408475"/>
              <a:ext cx="1150" cy="3275"/>
            </a:xfrm>
            <a:custGeom>
              <a:rect b="b" l="l" r="r" t="t"/>
              <a:pathLst>
                <a:path extrusionOk="0" h="131" w="46">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10"/>
            <p:cNvSpPr/>
            <p:nvPr/>
          </p:nvSpPr>
          <p:spPr>
            <a:xfrm>
              <a:off x="4817475" y="5408425"/>
              <a:ext cx="950" cy="3050"/>
            </a:xfrm>
            <a:custGeom>
              <a:rect b="b" l="l" r="r" t="t"/>
              <a:pathLst>
                <a:path extrusionOk="0" h="122" w="38">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10"/>
            <p:cNvSpPr/>
            <p:nvPr/>
          </p:nvSpPr>
          <p:spPr>
            <a:xfrm>
              <a:off x="4818600" y="5408550"/>
              <a:ext cx="750" cy="2900"/>
            </a:xfrm>
            <a:custGeom>
              <a:rect b="b" l="l" r="r" t="t"/>
              <a:pathLst>
                <a:path extrusionOk="0" h="116" w="3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10"/>
            <p:cNvSpPr/>
            <p:nvPr/>
          </p:nvSpPr>
          <p:spPr>
            <a:xfrm>
              <a:off x="4816150" y="5408850"/>
              <a:ext cx="625" cy="1925"/>
            </a:xfrm>
            <a:custGeom>
              <a:rect b="b" l="l" r="r" t="t"/>
              <a:pathLst>
                <a:path extrusionOk="0" h="77" w="25">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10"/>
            <p:cNvSpPr/>
            <p:nvPr/>
          </p:nvSpPr>
          <p:spPr>
            <a:xfrm>
              <a:off x="4811950" y="5329550"/>
              <a:ext cx="18975" cy="4650"/>
            </a:xfrm>
            <a:custGeom>
              <a:rect b="b" l="l" r="r" t="t"/>
              <a:pathLst>
                <a:path extrusionOk="0" h="186" w="759">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10"/>
            <p:cNvSpPr/>
            <p:nvPr/>
          </p:nvSpPr>
          <p:spPr>
            <a:xfrm>
              <a:off x="4801375" y="5329500"/>
              <a:ext cx="10275" cy="4075"/>
            </a:xfrm>
            <a:custGeom>
              <a:rect b="b" l="l" r="r" t="t"/>
              <a:pathLst>
                <a:path extrusionOk="0" h="163" w="411">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10"/>
            <p:cNvSpPr/>
            <p:nvPr/>
          </p:nvSpPr>
          <p:spPr>
            <a:xfrm>
              <a:off x="4791625" y="5330075"/>
              <a:ext cx="7825" cy="3275"/>
            </a:xfrm>
            <a:custGeom>
              <a:rect b="b" l="l" r="r" t="t"/>
              <a:pathLst>
                <a:path extrusionOk="0" h="131" w="313">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10"/>
            <p:cNvSpPr/>
            <p:nvPr/>
          </p:nvSpPr>
          <p:spPr>
            <a:xfrm>
              <a:off x="4787125" y="5330625"/>
              <a:ext cx="3100" cy="2525"/>
            </a:xfrm>
            <a:custGeom>
              <a:rect b="b" l="l" r="r" t="t"/>
              <a:pathLst>
                <a:path extrusionOk="0" h="101" w="124">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10"/>
            <p:cNvSpPr/>
            <p:nvPr/>
          </p:nvSpPr>
          <p:spPr>
            <a:xfrm>
              <a:off x="4790500" y="5330650"/>
              <a:ext cx="650" cy="2325"/>
            </a:xfrm>
            <a:custGeom>
              <a:rect b="b" l="l" r="r" t="t"/>
              <a:pathLst>
                <a:path extrusionOk="0" h="93" w="26">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10"/>
            <p:cNvSpPr/>
            <p:nvPr/>
          </p:nvSpPr>
          <p:spPr>
            <a:xfrm>
              <a:off x="4800350" y="5330475"/>
              <a:ext cx="650" cy="1750"/>
            </a:xfrm>
            <a:custGeom>
              <a:rect b="b" l="l" r="r" t="t"/>
              <a:pathLst>
                <a:path extrusionOk="0" h="70" w="26">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10"/>
            <p:cNvSpPr/>
            <p:nvPr/>
          </p:nvSpPr>
          <p:spPr>
            <a:xfrm>
              <a:off x="4819525" y="5432750"/>
              <a:ext cx="16125" cy="7200"/>
            </a:xfrm>
            <a:custGeom>
              <a:rect b="b" l="l" r="r" t="t"/>
              <a:pathLst>
                <a:path extrusionOk="0" h="288" w="645">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10"/>
            <p:cNvSpPr/>
            <p:nvPr/>
          </p:nvSpPr>
          <p:spPr>
            <a:xfrm>
              <a:off x="4819525" y="5419700"/>
              <a:ext cx="16125" cy="7200"/>
            </a:xfrm>
            <a:custGeom>
              <a:rect b="b" l="l" r="r" t="t"/>
              <a:pathLst>
                <a:path extrusionOk="0" h="288" w="645">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10"/>
            <p:cNvSpPr/>
            <p:nvPr/>
          </p:nvSpPr>
          <p:spPr>
            <a:xfrm>
              <a:off x="4822100" y="5445675"/>
              <a:ext cx="13450" cy="7525"/>
            </a:xfrm>
            <a:custGeom>
              <a:rect b="b" l="l" r="r" t="t"/>
              <a:pathLst>
                <a:path extrusionOk="0" h="301" w="538">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10"/>
            <p:cNvSpPr/>
            <p:nvPr/>
          </p:nvSpPr>
          <p:spPr>
            <a:xfrm>
              <a:off x="4829075" y="5354725"/>
              <a:ext cx="6475" cy="6325"/>
            </a:xfrm>
            <a:custGeom>
              <a:rect b="b" l="l" r="r" t="t"/>
              <a:pathLst>
                <a:path extrusionOk="0" h="253" w="259">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10"/>
            <p:cNvSpPr/>
            <p:nvPr/>
          </p:nvSpPr>
          <p:spPr>
            <a:xfrm>
              <a:off x="4820050" y="5406925"/>
              <a:ext cx="15600" cy="6700"/>
            </a:xfrm>
            <a:custGeom>
              <a:rect b="b" l="l" r="r" t="t"/>
              <a:pathLst>
                <a:path extrusionOk="0" h="268" w="624">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10"/>
            <p:cNvSpPr/>
            <p:nvPr/>
          </p:nvSpPr>
          <p:spPr>
            <a:xfrm>
              <a:off x="4816650" y="5393650"/>
              <a:ext cx="18900" cy="7125"/>
            </a:xfrm>
            <a:custGeom>
              <a:rect b="b" l="l" r="r" t="t"/>
              <a:pathLst>
                <a:path extrusionOk="0" h="285" w="756">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10"/>
            <p:cNvSpPr/>
            <p:nvPr/>
          </p:nvSpPr>
          <p:spPr>
            <a:xfrm>
              <a:off x="4818500" y="5380750"/>
              <a:ext cx="17050" cy="6800"/>
            </a:xfrm>
            <a:custGeom>
              <a:rect b="b" l="l" r="r" t="t"/>
              <a:pathLst>
                <a:path extrusionOk="0" h="272" w="682">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10"/>
            <p:cNvSpPr/>
            <p:nvPr/>
          </p:nvSpPr>
          <p:spPr>
            <a:xfrm>
              <a:off x="4831025" y="5328825"/>
              <a:ext cx="4625" cy="6200"/>
            </a:xfrm>
            <a:custGeom>
              <a:rect b="b" l="l" r="r" t="t"/>
              <a:pathLst>
                <a:path extrusionOk="0" h="248" w="185">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10"/>
            <p:cNvSpPr/>
            <p:nvPr/>
          </p:nvSpPr>
          <p:spPr>
            <a:xfrm>
              <a:off x="4813675" y="5458725"/>
              <a:ext cx="21875" cy="7700"/>
            </a:xfrm>
            <a:custGeom>
              <a:rect b="b" l="l" r="r" t="t"/>
              <a:pathLst>
                <a:path extrusionOk="0" h="308" w="875">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10"/>
            <p:cNvSpPr/>
            <p:nvPr/>
          </p:nvSpPr>
          <p:spPr>
            <a:xfrm>
              <a:off x="4824350" y="5341500"/>
              <a:ext cx="11200" cy="6850"/>
            </a:xfrm>
            <a:custGeom>
              <a:rect b="b" l="l" r="r" t="t"/>
              <a:pathLst>
                <a:path extrusionOk="0" h="274" w="448">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10"/>
            <p:cNvSpPr/>
            <p:nvPr/>
          </p:nvSpPr>
          <p:spPr>
            <a:xfrm>
              <a:off x="4821800" y="5368025"/>
              <a:ext cx="13750" cy="6275"/>
            </a:xfrm>
            <a:custGeom>
              <a:rect b="b" l="l" r="r" t="t"/>
              <a:pathLst>
                <a:path extrusionOk="0" h="251" w="55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10"/>
            <p:cNvSpPr/>
            <p:nvPr/>
          </p:nvSpPr>
          <p:spPr>
            <a:xfrm>
              <a:off x="4835625" y="5368100"/>
              <a:ext cx="750" cy="6100"/>
            </a:xfrm>
            <a:custGeom>
              <a:rect b="b" l="l" r="r" t="t"/>
              <a:pathLst>
                <a:path extrusionOk="0" h="244" w="3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10"/>
            <p:cNvSpPr/>
            <p:nvPr/>
          </p:nvSpPr>
          <p:spPr>
            <a:xfrm>
              <a:off x="4835625" y="5380850"/>
              <a:ext cx="750" cy="6900"/>
            </a:xfrm>
            <a:custGeom>
              <a:rect b="b" l="l" r="r" t="t"/>
              <a:pathLst>
                <a:path extrusionOk="0" h="276" w="3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10"/>
            <p:cNvSpPr/>
            <p:nvPr/>
          </p:nvSpPr>
          <p:spPr>
            <a:xfrm>
              <a:off x="4835625" y="5341875"/>
              <a:ext cx="850" cy="6750"/>
            </a:xfrm>
            <a:custGeom>
              <a:rect b="b" l="l" r="r" t="t"/>
              <a:pathLst>
                <a:path extrusionOk="0" h="270" w="34">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10"/>
            <p:cNvSpPr/>
            <p:nvPr/>
          </p:nvSpPr>
          <p:spPr>
            <a:xfrm>
              <a:off x="4835625" y="5328950"/>
              <a:ext cx="850" cy="6175"/>
            </a:xfrm>
            <a:custGeom>
              <a:rect b="b" l="l" r="r" t="t"/>
              <a:pathLst>
                <a:path extrusionOk="0" h="247" w="34">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10"/>
            <p:cNvSpPr/>
            <p:nvPr/>
          </p:nvSpPr>
          <p:spPr>
            <a:xfrm>
              <a:off x="4835625" y="5354900"/>
              <a:ext cx="850" cy="5975"/>
            </a:xfrm>
            <a:custGeom>
              <a:rect b="b" l="l" r="r" t="t"/>
              <a:pathLst>
                <a:path extrusionOk="0" h="239" w="34">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10"/>
            <p:cNvSpPr/>
            <p:nvPr/>
          </p:nvSpPr>
          <p:spPr>
            <a:xfrm>
              <a:off x="4835625" y="5433050"/>
              <a:ext cx="850" cy="7000"/>
            </a:xfrm>
            <a:custGeom>
              <a:rect b="b" l="l" r="r" t="t"/>
              <a:pathLst>
                <a:path extrusionOk="0" h="280" w="34">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10"/>
            <p:cNvSpPr/>
            <p:nvPr/>
          </p:nvSpPr>
          <p:spPr>
            <a:xfrm>
              <a:off x="4835525" y="5446100"/>
              <a:ext cx="950" cy="7200"/>
            </a:xfrm>
            <a:custGeom>
              <a:rect b="b" l="l" r="r" t="t"/>
              <a:pathLst>
                <a:path extrusionOk="0" h="288" w="38">
                  <a:moveTo>
                    <a:pt x="1" y="0"/>
                  </a:moveTo>
                  <a:lnTo>
                    <a:pt x="1" y="287"/>
                  </a:lnTo>
                  <a:cubicBezTo>
                    <a:pt x="17" y="279"/>
                    <a:pt x="34" y="263"/>
                    <a:pt x="34" y="222"/>
                  </a:cubicBezTo>
                  <a:cubicBezTo>
                    <a:pt x="38" y="107"/>
                    <a:pt x="34" y="25"/>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10"/>
            <p:cNvSpPr/>
            <p:nvPr/>
          </p:nvSpPr>
          <p:spPr>
            <a:xfrm>
              <a:off x="4835625" y="5458800"/>
              <a:ext cx="950" cy="7425"/>
            </a:xfrm>
            <a:custGeom>
              <a:rect b="b" l="l" r="r" t="t"/>
              <a:pathLst>
                <a:path extrusionOk="0" h="297" w="38">
                  <a:moveTo>
                    <a:pt x="1" y="1"/>
                  </a:moveTo>
                  <a:lnTo>
                    <a:pt x="1" y="296"/>
                  </a:lnTo>
                  <a:cubicBezTo>
                    <a:pt x="30" y="251"/>
                    <a:pt x="38" y="194"/>
                    <a:pt x="30" y="140"/>
                  </a:cubicBezTo>
                  <a:cubicBezTo>
                    <a:pt x="21" y="54"/>
                    <a:pt x="13"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10"/>
            <p:cNvSpPr/>
            <p:nvPr/>
          </p:nvSpPr>
          <p:spPr>
            <a:xfrm>
              <a:off x="4835625" y="5407200"/>
              <a:ext cx="750" cy="6400"/>
            </a:xfrm>
            <a:custGeom>
              <a:rect b="b" l="l" r="r" t="t"/>
              <a:pathLst>
                <a:path extrusionOk="0" h="256" w="3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10"/>
            <p:cNvSpPr/>
            <p:nvPr/>
          </p:nvSpPr>
          <p:spPr>
            <a:xfrm>
              <a:off x="4835525" y="5393975"/>
              <a:ext cx="950" cy="6825"/>
            </a:xfrm>
            <a:custGeom>
              <a:rect b="b" l="l" r="r" t="t"/>
              <a:pathLst>
                <a:path extrusionOk="0" h="273" w="38">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10"/>
            <p:cNvSpPr/>
            <p:nvPr/>
          </p:nvSpPr>
          <p:spPr>
            <a:xfrm>
              <a:off x="4835625" y="5420950"/>
              <a:ext cx="750" cy="6075"/>
            </a:xfrm>
            <a:custGeom>
              <a:rect b="b" l="l" r="r" t="t"/>
              <a:pathLst>
                <a:path extrusionOk="0" h="243" w="3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10"/>
            <p:cNvSpPr/>
            <p:nvPr/>
          </p:nvSpPr>
          <p:spPr>
            <a:xfrm>
              <a:off x="3017475" y="4529075"/>
              <a:ext cx="850" cy="6100"/>
            </a:xfrm>
            <a:custGeom>
              <a:rect b="b" l="l" r="r" t="t"/>
              <a:pathLst>
                <a:path extrusionOk="0" h="244" w="34">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10"/>
            <p:cNvSpPr/>
            <p:nvPr/>
          </p:nvSpPr>
          <p:spPr>
            <a:xfrm>
              <a:off x="3017475" y="4541825"/>
              <a:ext cx="850" cy="6825"/>
            </a:xfrm>
            <a:custGeom>
              <a:rect b="b" l="l" r="r" t="t"/>
              <a:pathLst>
                <a:path extrusionOk="0" h="273" w="34">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10"/>
            <p:cNvSpPr/>
            <p:nvPr/>
          </p:nvSpPr>
          <p:spPr>
            <a:xfrm>
              <a:off x="3017375" y="4502750"/>
              <a:ext cx="850" cy="6850"/>
            </a:xfrm>
            <a:custGeom>
              <a:rect b="b" l="l" r="r" t="t"/>
              <a:pathLst>
                <a:path extrusionOk="0" h="274" w="34">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10"/>
            <p:cNvSpPr/>
            <p:nvPr/>
          </p:nvSpPr>
          <p:spPr>
            <a:xfrm>
              <a:off x="3017475" y="4489925"/>
              <a:ext cx="850" cy="6175"/>
            </a:xfrm>
            <a:custGeom>
              <a:rect b="b" l="l" r="r" t="t"/>
              <a:pathLst>
                <a:path extrusionOk="0" h="247" w="34">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10"/>
            <p:cNvSpPr/>
            <p:nvPr/>
          </p:nvSpPr>
          <p:spPr>
            <a:xfrm>
              <a:off x="3017400" y="4515875"/>
              <a:ext cx="825" cy="6000"/>
            </a:xfrm>
            <a:custGeom>
              <a:rect b="b" l="l" r="r" t="t"/>
              <a:pathLst>
                <a:path extrusionOk="0" h="240" w="33">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10"/>
            <p:cNvSpPr/>
            <p:nvPr/>
          </p:nvSpPr>
          <p:spPr>
            <a:xfrm>
              <a:off x="3017375" y="4594050"/>
              <a:ext cx="950" cy="7000"/>
            </a:xfrm>
            <a:custGeom>
              <a:rect b="b" l="l" r="r" t="t"/>
              <a:pathLst>
                <a:path extrusionOk="0" h="280" w="38">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10"/>
            <p:cNvSpPr/>
            <p:nvPr/>
          </p:nvSpPr>
          <p:spPr>
            <a:xfrm>
              <a:off x="3017475" y="4606975"/>
              <a:ext cx="850" cy="7200"/>
            </a:xfrm>
            <a:custGeom>
              <a:rect b="b" l="l" r="r" t="t"/>
              <a:pathLst>
                <a:path extrusionOk="0" h="288" w="34">
                  <a:moveTo>
                    <a:pt x="34" y="0"/>
                  </a:moveTo>
                  <a:cubicBezTo>
                    <a:pt x="5" y="29"/>
                    <a:pt x="1" y="107"/>
                    <a:pt x="1" y="222"/>
                  </a:cubicBezTo>
                  <a:cubicBezTo>
                    <a:pt x="1" y="267"/>
                    <a:pt x="17" y="283"/>
                    <a:pt x="34" y="28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10"/>
            <p:cNvSpPr/>
            <p:nvPr/>
          </p:nvSpPr>
          <p:spPr>
            <a:xfrm>
              <a:off x="3017275" y="4619800"/>
              <a:ext cx="1050" cy="7400"/>
            </a:xfrm>
            <a:custGeom>
              <a:rect b="b" l="l" r="r" t="t"/>
              <a:pathLst>
                <a:path extrusionOk="0" h="296" w="42">
                  <a:moveTo>
                    <a:pt x="42" y="0"/>
                  </a:moveTo>
                  <a:cubicBezTo>
                    <a:pt x="25" y="12"/>
                    <a:pt x="17" y="54"/>
                    <a:pt x="13" y="140"/>
                  </a:cubicBezTo>
                  <a:cubicBezTo>
                    <a:pt x="1" y="193"/>
                    <a:pt x="9" y="250"/>
                    <a:pt x="42" y="296"/>
                  </a:cubicBezTo>
                  <a:lnTo>
                    <a:pt x="4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10"/>
            <p:cNvSpPr/>
            <p:nvPr/>
          </p:nvSpPr>
          <p:spPr>
            <a:xfrm>
              <a:off x="3017475" y="4568200"/>
              <a:ext cx="850" cy="6275"/>
            </a:xfrm>
            <a:custGeom>
              <a:rect b="b" l="l" r="r" t="t"/>
              <a:pathLst>
                <a:path extrusionOk="0" h="251" w="34">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10"/>
            <p:cNvSpPr/>
            <p:nvPr/>
          </p:nvSpPr>
          <p:spPr>
            <a:xfrm>
              <a:off x="3017400" y="4554950"/>
              <a:ext cx="925" cy="6750"/>
            </a:xfrm>
            <a:custGeom>
              <a:rect b="b" l="l" r="r" t="t"/>
              <a:pathLst>
                <a:path extrusionOk="0" h="270" w="37">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10"/>
            <p:cNvSpPr/>
            <p:nvPr/>
          </p:nvSpPr>
          <p:spPr>
            <a:xfrm>
              <a:off x="3017475" y="4581825"/>
              <a:ext cx="850" cy="6100"/>
            </a:xfrm>
            <a:custGeom>
              <a:rect b="b" l="l" r="r" t="t"/>
              <a:pathLst>
                <a:path extrusionOk="0" h="244" w="34">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10"/>
            <p:cNvSpPr/>
            <p:nvPr/>
          </p:nvSpPr>
          <p:spPr>
            <a:xfrm>
              <a:off x="3048150" y="4556525"/>
              <a:ext cx="4750" cy="3825"/>
            </a:xfrm>
            <a:custGeom>
              <a:rect b="b" l="l" r="r" t="t"/>
              <a:pathLst>
                <a:path extrusionOk="0" h="153" w="19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10"/>
            <p:cNvSpPr/>
            <p:nvPr/>
          </p:nvSpPr>
          <p:spPr>
            <a:xfrm>
              <a:off x="3040450" y="4556400"/>
              <a:ext cx="3100" cy="3900"/>
            </a:xfrm>
            <a:custGeom>
              <a:rect b="b" l="l" r="r" t="t"/>
              <a:pathLst>
                <a:path extrusionOk="0" h="156" w="124">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10"/>
            <p:cNvSpPr/>
            <p:nvPr/>
          </p:nvSpPr>
          <p:spPr>
            <a:xfrm>
              <a:off x="3038825" y="4556575"/>
              <a:ext cx="1550" cy="2650"/>
            </a:xfrm>
            <a:custGeom>
              <a:rect b="b" l="l" r="r" t="t"/>
              <a:pathLst>
                <a:path extrusionOk="0" h="106" w="62">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10"/>
            <p:cNvSpPr/>
            <p:nvPr/>
          </p:nvSpPr>
          <p:spPr>
            <a:xfrm>
              <a:off x="3037375" y="4556275"/>
              <a:ext cx="1275" cy="3325"/>
            </a:xfrm>
            <a:custGeom>
              <a:rect b="b" l="l" r="r" t="t"/>
              <a:pathLst>
                <a:path extrusionOk="0" h="133" w="51">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10"/>
            <p:cNvSpPr/>
            <p:nvPr/>
          </p:nvSpPr>
          <p:spPr>
            <a:xfrm>
              <a:off x="3045275" y="4556825"/>
              <a:ext cx="950" cy="3400"/>
            </a:xfrm>
            <a:custGeom>
              <a:rect b="b" l="l" r="r" t="t"/>
              <a:pathLst>
                <a:path extrusionOk="0" h="136" w="38">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10"/>
            <p:cNvSpPr/>
            <p:nvPr/>
          </p:nvSpPr>
          <p:spPr>
            <a:xfrm>
              <a:off x="3043850" y="4556800"/>
              <a:ext cx="1050" cy="3425"/>
            </a:xfrm>
            <a:custGeom>
              <a:rect b="b" l="l" r="r" t="t"/>
              <a:pathLst>
                <a:path extrusionOk="0" h="137" w="42">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10"/>
            <p:cNvSpPr/>
            <p:nvPr/>
          </p:nvSpPr>
          <p:spPr>
            <a:xfrm>
              <a:off x="3046500" y="4556600"/>
              <a:ext cx="950" cy="3175"/>
            </a:xfrm>
            <a:custGeom>
              <a:rect b="b" l="l" r="r" t="t"/>
              <a:pathLst>
                <a:path extrusionOk="0" h="127" w="38">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10"/>
            <p:cNvSpPr/>
            <p:nvPr/>
          </p:nvSpPr>
          <p:spPr>
            <a:xfrm>
              <a:off x="3037700" y="4595075"/>
              <a:ext cx="9350" cy="4425"/>
            </a:xfrm>
            <a:custGeom>
              <a:rect b="b" l="l" r="r" t="t"/>
              <a:pathLst>
                <a:path extrusionOk="0" h="177" w="374">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10"/>
            <p:cNvSpPr/>
            <p:nvPr/>
          </p:nvSpPr>
          <p:spPr>
            <a:xfrm>
              <a:off x="3036350" y="4594950"/>
              <a:ext cx="1250" cy="3425"/>
            </a:xfrm>
            <a:custGeom>
              <a:rect b="b" l="l" r="r" t="t"/>
              <a:pathLst>
                <a:path extrusionOk="0" h="137" w="5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10"/>
            <p:cNvSpPr/>
            <p:nvPr/>
          </p:nvSpPr>
          <p:spPr>
            <a:xfrm>
              <a:off x="3034725" y="4595450"/>
              <a:ext cx="1150" cy="3375"/>
            </a:xfrm>
            <a:custGeom>
              <a:rect b="b" l="l" r="r" t="t"/>
              <a:pathLst>
                <a:path extrusionOk="0" h="135" w="46">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10"/>
            <p:cNvSpPr/>
            <p:nvPr/>
          </p:nvSpPr>
          <p:spPr>
            <a:xfrm>
              <a:off x="3050725" y="4596300"/>
              <a:ext cx="725" cy="2600"/>
            </a:xfrm>
            <a:custGeom>
              <a:rect b="b" l="l" r="r" t="t"/>
              <a:pathLst>
                <a:path extrusionOk="0" h="104" w="29">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10"/>
            <p:cNvSpPr/>
            <p:nvPr/>
          </p:nvSpPr>
          <p:spPr>
            <a:xfrm>
              <a:off x="3026000" y="4516750"/>
              <a:ext cx="14900" cy="5650"/>
            </a:xfrm>
            <a:custGeom>
              <a:rect b="b" l="l" r="r" t="t"/>
              <a:pathLst>
                <a:path extrusionOk="0" h="226" w="596">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10"/>
            <p:cNvSpPr/>
            <p:nvPr/>
          </p:nvSpPr>
          <p:spPr>
            <a:xfrm>
              <a:off x="3046500" y="4516725"/>
              <a:ext cx="2400" cy="3175"/>
            </a:xfrm>
            <a:custGeom>
              <a:rect b="b" l="l" r="r" t="t"/>
              <a:pathLst>
                <a:path extrusionOk="0" h="127" w="96">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10"/>
            <p:cNvSpPr/>
            <p:nvPr/>
          </p:nvSpPr>
          <p:spPr>
            <a:xfrm>
              <a:off x="3043750" y="4516450"/>
              <a:ext cx="1050" cy="3350"/>
            </a:xfrm>
            <a:custGeom>
              <a:rect b="b" l="l" r="r" t="t"/>
              <a:pathLst>
                <a:path extrusionOk="0" h="134" w="42">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10"/>
            <p:cNvSpPr/>
            <p:nvPr/>
          </p:nvSpPr>
          <p:spPr>
            <a:xfrm>
              <a:off x="3042100" y="4516875"/>
              <a:ext cx="1150" cy="3475"/>
            </a:xfrm>
            <a:custGeom>
              <a:rect b="b" l="l" r="r" t="t"/>
              <a:pathLst>
                <a:path extrusionOk="0" h="139" w="46">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10"/>
            <p:cNvSpPr/>
            <p:nvPr/>
          </p:nvSpPr>
          <p:spPr>
            <a:xfrm>
              <a:off x="3041075" y="4516950"/>
              <a:ext cx="950" cy="3575"/>
            </a:xfrm>
            <a:custGeom>
              <a:rect b="b" l="l" r="r" t="t"/>
              <a:pathLst>
                <a:path extrusionOk="0" h="143" w="38">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10"/>
            <p:cNvSpPr/>
            <p:nvPr/>
          </p:nvSpPr>
          <p:spPr>
            <a:xfrm>
              <a:off x="3045075" y="4516675"/>
              <a:ext cx="850" cy="2800"/>
            </a:xfrm>
            <a:custGeom>
              <a:rect b="b" l="l" r="r" t="t"/>
              <a:pathLst>
                <a:path extrusionOk="0" h="112" w="34">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10"/>
            <p:cNvSpPr/>
            <p:nvPr/>
          </p:nvSpPr>
          <p:spPr>
            <a:xfrm>
              <a:off x="3025075" y="4516975"/>
              <a:ext cx="850" cy="2825"/>
            </a:xfrm>
            <a:custGeom>
              <a:rect b="b" l="l" r="r" t="t"/>
              <a:pathLst>
                <a:path extrusionOk="0" h="113" w="34">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10"/>
            <p:cNvSpPr/>
            <p:nvPr/>
          </p:nvSpPr>
          <p:spPr>
            <a:xfrm>
              <a:off x="3032050" y="4608600"/>
              <a:ext cx="10700" cy="3775"/>
            </a:xfrm>
            <a:custGeom>
              <a:rect b="b" l="l" r="r" t="t"/>
              <a:pathLst>
                <a:path extrusionOk="0" h="151" w="428">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10"/>
            <p:cNvSpPr/>
            <p:nvPr/>
          </p:nvSpPr>
          <p:spPr>
            <a:xfrm>
              <a:off x="3042825" y="4609575"/>
              <a:ext cx="950" cy="2025"/>
            </a:xfrm>
            <a:custGeom>
              <a:rect b="b" l="l" r="r" t="t"/>
              <a:pathLst>
                <a:path extrusionOk="0" h="81" w="38">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10"/>
            <p:cNvSpPr/>
            <p:nvPr/>
          </p:nvSpPr>
          <p:spPr>
            <a:xfrm>
              <a:off x="3040550" y="4621775"/>
              <a:ext cx="10200" cy="3575"/>
            </a:xfrm>
            <a:custGeom>
              <a:rect b="b" l="l" r="r" t="t"/>
              <a:pathLst>
                <a:path extrusionOk="0" h="143" w="408">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10"/>
            <p:cNvSpPr/>
            <p:nvPr/>
          </p:nvSpPr>
          <p:spPr>
            <a:xfrm>
              <a:off x="3050925" y="4621925"/>
              <a:ext cx="1775" cy="2925"/>
            </a:xfrm>
            <a:custGeom>
              <a:rect b="b" l="l" r="r" t="t"/>
              <a:pathLst>
                <a:path extrusionOk="0" h="117" w="71">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10"/>
            <p:cNvSpPr/>
            <p:nvPr/>
          </p:nvSpPr>
          <p:spPr>
            <a:xfrm>
              <a:off x="3053500" y="4622150"/>
              <a:ext cx="1750" cy="3000"/>
            </a:xfrm>
            <a:custGeom>
              <a:rect b="b" l="l" r="r" t="t"/>
              <a:pathLst>
                <a:path extrusionOk="0" h="120" w="7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10"/>
            <p:cNvSpPr/>
            <p:nvPr/>
          </p:nvSpPr>
          <p:spPr>
            <a:xfrm>
              <a:off x="3056150" y="4622425"/>
              <a:ext cx="850" cy="2100"/>
            </a:xfrm>
            <a:custGeom>
              <a:rect b="b" l="l" r="r" t="t"/>
              <a:pathLst>
                <a:path extrusionOk="0" h="84" w="34">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10"/>
            <p:cNvSpPr/>
            <p:nvPr/>
          </p:nvSpPr>
          <p:spPr>
            <a:xfrm>
              <a:off x="3042100" y="4503175"/>
              <a:ext cx="1050" cy="2875"/>
            </a:xfrm>
            <a:custGeom>
              <a:rect b="b" l="l" r="r" t="t"/>
              <a:pathLst>
                <a:path extrusionOk="0" h="115" w="42">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10"/>
            <p:cNvSpPr/>
            <p:nvPr/>
          </p:nvSpPr>
          <p:spPr>
            <a:xfrm>
              <a:off x="3035025" y="4503325"/>
              <a:ext cx="850" cy="2775"/>
            </a:xfrm>
            <a:custGeom>
              <a:rect b="b" l="l" r="r" t="t"/>
              <a:pathLst>
                <a:path extrusionOk="0" h="111" w="34">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10"/>
            <p:cNvSpPr/>
            <p:nvPr/>
          </p:nvSpPr>
          <p:spPr>
            <a:xfrm>
              <a:off x="3036450" y="4503300"/>
              <a:ext cx="5275" cy="3625"/>
            </a:xfrm>
            <a:custGeom>
              <a:rect b="b" l="l" r="r" t="t"/>
              <a:pathLst>
                <a:path extrusionOk="0" h="145" w="211">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10"/>
            <p:cNvSpPr/>
            <p:nvPr/>
          </p:nvSpPr>
          <p:spPr>
            <a:xfrm>
              <a:off x="3044875" y="4503675"/>
              <a:ext cx="1150" cy="3000"/>
            </a:xfrm>
            <a:custGeom>
              <a:rect b="b" l="l" r="r" t="t"/>
              <a:pathLst>
                <a:path extrusionOk="0" h="120" w="46">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10"/>
            <p:cNvSpPr/>
            <p:nvPr/>
          </p:nvSpPr>
          <p:spPr>
            <a:xfrm>
              <a:off x="3030000" y="4503750"/>
              <a:ext cx="850" cy="3050"/>
            </a:xfrm>
            <a:custGeom>
              <a:rect b="b" l="l" r="r" t="t"/>
              <a:pathLst>
                <a:path extrusionOk="0" h="122" w="34">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10"/>
            <p:cNvSpPr/>
            <p:nvPr/>
          </p:nvSpPr>
          <p:spPr>
            <a:xfrm>
              <a:off x="3043525" y="4503525"/>
              <a:ext cx="850" cy="3050"/>
            </a:xfrm>
            <a:custGeom>
              <a:rect b="b" l="l" r="r" t="t"/>
              <a:pathLst>
                <a:path extrusionOk="0" h="122" w="34">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10"/>
            <p:cNvSpPr/>
            <p:nvPr/>
          </p:nvSpPr>
          <p:spPr>
            <a:xfrm>
              <a:off x="3033475" y="4503650"/>
              <a:ext cx="850" cy="3025"/>
            </a:xfrm>
            <a:custGeom>
              <a:rect b="b" l="l" r="r" t="t"/>
              <a:pathLst>
                <a:path extrusionOk="0" h="121" w="34">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10"/>
            <p:cNvSpPr/>
            <p:nvPr/>
          </p:nvSpPr>
          <p:spPr>
            <a:xfrm>
              <a:off x="3031225" y="4503675"/>
              <a:ext cx="750" cy="3150"/>
            </a:xfrm>
            <a:custGeom>
              <a:rect b="b" l="l" r="r" t="t"/>
              <a:pathLst>
                <a:path extrusionOk="0" h="126" w="3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10"/>
            <p:cNvSpPr/>
            <p:nvPr/>
          </p:nvSpPr>
          <p:spPr>
            <a:xfrm>
              <a:off x="3046725" y="4504300"/>
              <a:ext cx="850" cy="2375"/>
            </a:xfrm>
            <a:custGeom>
              <a:rect b="b" l="l" r="r" t="t"/>
              <a:pathLst>
                <a:path extrusionOk="0" h="95" w="34">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10"/>
            <p:cNvSpPr/>
            <p:nvPr/>
          </p:nvSpPr>
          <p:spPr>
            <a:xfrm>
              <a:off x="3032675" y="4503875"/>
              <a:ext cx="525" cy="2700"/>
            </a:xfrm>
            <a:custGeom>
              <a:rect b="b" l="l" r="r" t="t"/>
              <a:pathLst>
                <a:path extrusionOk="0" h="108" w="21">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10"/>
            <p:cNvSpPr/>
            <p:nvPr/>
          </p:nvSpPr>
          <p:spPr>
            <a:xfrm>
              <a:off x="3045475" y="4543150"/>
              <a:ext cx="3825" cy="3450"/>
            </a:xfrm>
            <a:custGeom>
              <a:rect b="b" l="l" r="r" t="t"/>
              <a:pathLst>
                <a:path extrusionOk="0" h="138" w="153">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10"/>
            <p:cNvSpPr/>
            <p:nvPr/>
          </p:nvSpPr>
          <p:spPr>
            <a:xfrm>
              <a:off x="3050100" y="4544000"/>
              <a:ext cx="1875" cy="2800"/>
            </a:xfrm>
            <a:custGeom>
              <a:rect b="b" l="l" r="r" t="t"/>
              <a:pathLst>
                <a:path extrusionOk="0" h="112" w="75">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10"/>
            <p:cNvSpPr/>
            <p:nvPr/>
          </p:nvSpPr>
          <p:spPr>
            <a:xfrm>
              <a:off x="3052875" y="4543850"/>
              <a:ext cx="1550" cy="2925"/>
            </a:xfrm>
            <a:custGeom>
              <a:rect b="b" l="l" r="r" t="t"/>
              <a:pathLst>
                <a:path extrusionOk="0" h="117" w="62">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10"/>
            <p:cNvSpPr/>
            <p:nvPr/>
          </p:nvSpPr>
          <p:spPr>
            <a:xfrm>
              <a:off x="3035525" y="4543450"/>
              <a:ext cx="1175" cy="3650"/>
            </a:xfrm>
            <a:custGeom>
              <a:rect b="b" l="l" r="r" t="t"/>
              <a:pathLst>
                <a:path extrusionOk="0" h="146" w="47">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10"/>
            <p:cNvSpPr/>
            <p:nvPr/>
          </p:nvSpPr>
          <p:spPr>
            <a:xfrm>
              <a:off x="3037375" y="4543575"/>
              <a:ext cx="950" cy="2825"/>
            </a:xfrm>
            <a:custGeom>
              <a:rect b="b" l="l" r="r" t="t"/>
              <a:pathLst>
                <a:path extrusionOk="0" h="113" w="38">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10"/>
            <p:cNvSpPr/>
            <p:nvPr/>
          </p:nvSpPr>
          <p:spPr>
            <a:xfrm>
              <a:off x="3044350" y="4543850"/>
              <a:ext cx="850" cy="2525"/>
            </a:xfrm>
            <a:custGeom>
              <a:rect b="b" l="l" r="r" t="t"/>
              <a:pathLst>
                <a:path extrusionOk="0" h="101" w="34">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10"/>
            <p:cNvSpPr/>
            <p:nvPr/>
          </p:nvSpPr>
          <p:spPr>
            <a:xfrm>
              <a:off x="3040975" y="4543675"/>
              <a:ext cx="650" cy="2600"/>
            </a:xfrm>
            <a:custGeom>
              <a:rect b="b" l="l" r="r" t="t"/>
              <a:pathLst>
                <a:path extrusionOk="0" h="104" w="26">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10"/>
            <p:cNvSpPr/>
            <p:nvPr/>
          </p:nvSpPr>
          <p:spPr>
            <a:xfrm>
              <a:off x="3042625" y="4543750"/>
              <a:ext cx="525" cy="2425"/>
            </a:xfrm>
            <a:custGeom>
              <a:rect b="b" l="l" r="r" t="t"/>
              <a:pathLst>
                <a:path extrusionOk="0" h="97" w="21">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10"/>
            <p:cNvSpPr/>
            <p:nvPr/>
          </p:nvSpPr>
          <p:spPr>
            <a:xfrm>
              <a:off x="3039225" y="4543975"/>
              <a:ext cx="650" cy="2700"/>
            </a:xfrm>
            <a:custGeom>
              <a:rect b="b" l="l" r="r" t="t"/>
              <a:pathLst>
                <a:path extrusionOk="0" h="108" w="26">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10"/>
            <p:cNvSpPr/>
            <p:nvPr/>
          </p:nvSpPr>
          <p:spPr>
            <a:xfrm>
              <a:off x="3046400" y="4530775"/>
              <a:ext cx="1275" cy="2775"/>
            </a:xfrm>
            <a:custGeom>
              <a:rect b="b" l="l" r="r" t="t"/>
              <a:pathLst>
                <a:path extrusionOk="0" h="111" w="51">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10"/>
            <p:cNvSpPr/>
            <p:nvPr/>
          </p:nvSpPr>
          <p:spPr>
            <a:xfrm>
              <a:off x="3044575" y="4530875"/>
              <a:ext cx="825" cy="2450"/>
            </a:xfrm>
            <a:custGeom>
              <a:rect b="b" l="l" r="r" t="t"/>
              <a:pathLst>
                <a:path extrusionOk="0" h="98" w="33">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10"/>
            <p:cNvSpPr/>
            <p:nvPr/>
          </p:nvSpPr>
          <p:spPr>
            <a:xfrm>
              <a:off x="3036975" y="4531000"/>
              <a:ext cx="625" cy="2525"/>
            </a:xfrm>
            <a:custGeom>
              <a:rect b="b" l="l" r="r" t="t"/>
              <a:pathLst>
                <a:path extrusionOk="0" h="101" w="25">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10"/>
            <p:cNvSpPr/>
            <p:nvPr/>
          </p:nvSpPr>
          <p:spPr>
            <a:xfrm>
              <a:off x="3034500" y="4582750"/>
              <a:ext cx="1275" cy="2725"/>
            </a:xfrm>
            <a:custGeom>
              <a:rect b="b" l="l" r="r" t="t"/>
              <a:pathLst>
                <a:path extrusionOk="0" h="109" w="51">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10"/>
            <p:cNvSpPr/>
            <p:nvPr/>
          </p:nvSpPr>
          <p:spPr>
            <a:xfrm>
              <a:off x="3038925" y="4583125"/>
              <a:ext cx="950" cy="2500"/>
            </a:xfrm>
            <a:custGeom>
              <a:rect b="b" l="l" r="r" t="t"/>
              <a:pathLst>
                <a:path extrusionOk="0" h="100" w="38">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10"/>
            <p:cNvSpPr/>
            <p:nvPr/>
          </p:nvSpPr>
          <p:spPr>
            <a:xfrm>
              <a:off x="3051850" y="4582800"/>
              <a:ext cx="750" cy="2350"/>
            </a:xfrm>
            <a:custGeom>
              <a:rect b="b" l="l" r="r" t="t"/>
              <a:pathLst>
                <a:path extrusionOk="0" h="94" w="3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10"/>
            <p:cNvSpPr/>
            <p:nvPr/>
          </p:nvSpPr>
          <p:spPr>
            <a:xfrm>
              <a:off x="3050100" y="4583100"/>
              <a:ext cx="650" cy="2350"/>
            </a:xfrm>
            <a:custGeom>
              <a:rect b="b" l="l" r="r" t="t"/>
              <a:pathLst>
                <a:path extrusionOk="0" h="94" w="26">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10"/>
            <p:cNvSpPr/>
            <p:nvPr/>
          </p:nvSpPr>
          <p:spPr>
            <a:xfrm>
              <a:off x="3048450" y="4582850"/>
              <a:ext cx="650" cy="2350"/>
            </a:xfrm>
            <a:custGeom>
              <a:rect b="b" l="l" r="r" t="t"/>
              <a:pathLst>
                <a:path extrusionOk="0" h="94" w="26">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10"/>
            <p:cNvSpPr/>
            <p:nvPr/>
          </p:nvSpPr>
          <p:spPr>
            <a:xfrm>
              <a:off x="3049700" y="4569325"/>
              <a:ext cx="3300" cy="3525"/>
            </a:xfrm>
            <a:custGeom>
              <a:rect b="b" l="l" r="r" t="t"/>
              <a:pathLst>
                <a:path extrusionOk="0" h="141" w="132">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10"/>
            <p:cNvSpPr/>
            <p:nvPr/>
          </p:nvSpPr>
          <p:spPr>
            <a:xfrm>
              <a:off x="3038725" y="4569500"/>
              <a:ext cx="2475" cy="3550"/>
            </a:xfrm>
            <a:custGeom>
              <a:rect b="b" l="l" r="r" t="t"/>
              <a:pathLst>
                <a:path extrusionOk="0" h="142" w="99">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10"/>
            <p:cNvSpPr/>
            <p:nvPr/>
          </p:nvSpPr>
          <p:spPr>
            <a:xfrm>
              <a:off x="3043325" y="4569125"/>
              <a:ext cx="1675" cy="3575"/>
            </a:xfrm>
            <a:custGeom>
              <a:rect b="b" l="l" r="r" t="t"/>
              <a:pathLst>
                <a:path extrusionOk="0" h="143" w="67">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10"/>
            <p:cNvSpPr/>
            <p:nvPr/>
          </p:nvSpPr>
          <p:spPr>
            <a:xfrm>
              <a:off x="3045600" y="4569475"/>
              <a:ext cx="1450" cy="3075"/>
            </a:xfrm>
            <a:custGeom>
              <a:rect b="b" l="l" r="r" t="t"/>
              <a:pathLst>
                <a:path extrusionOk="0" h="123" w="58">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10"/>
            <p:cNvSpPr/>
            <p:nvPr/>
          </p:nvSpPr>
          <p:spPr>
            <a:xfrm>
              <a:off x="3047750" y="4569625"/>
              <a:ext cx="1250" cy="3300"/>
            </a:xfrm>
            <a:custGeom>
              <a:rect b="b" l="l" r="r" t="t"/>
              <a:pathLst>
                <a:path extrusionOk="0" h="132" w="5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10"/>
            <p:cNvSpPr/>
            <p:nvPr/>
          </p:nvSpPr>
          <p:spPr>
            <a:xfrm>
              <a:off x="3041475" y="4569450"/>
              <a:ext cx="1175" cy="3275"/>
            </a:xfrm>
            <a:custGeom>
              <a:rect b="b" l="l" r="r" t="t"/>
              <a:pathLst>
                <a:path extrusionOk="0" h="131" w="47">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10"/>
            <p:cNvSpPr/>
            <p:nvPr/>
          </p:nvSpPr>
          <p:spPr>
            <a:xfrm>
              <a:off x="3035525" y="4569425"/>
              <a:ext cx="850" cy="3050"/>
            </a:xfrm>
            <a:custGeom>
              <a:rect b="b" l="l" r="r" t="t"/>
              <a:pathLst>
                <a:path extrusionOk="0" h="122" w="34">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10"/>
            <p:cNvSpPr/>
            <p:nvPr/>
          </p:nvSpPr>
          <p:spPr>
            <a:xfrm>
              <a:off x="3034625" y="4569525"/>
              <a:ext cx="625" cy="2800"/>
            </a:xfrm>
            <a:custGeom>
              <a:rect b="b" l="l" r="r" t="t"/>
              <a:pathLst>
                <a:path extrusionOk="0" h="112" w="25">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10"/>
            <p:cNvSpPr/>
            <p:nvPr/>
          </p:nvSpPr>
          <p:spPr>
            <a:xfrm>
              <a:off x="3037075" y="4569800"/>
              <a:ext cx="650" cy="1950"/>
            </a:xfrm>
            <a:custGeom>
              <a:rect b="b" l="l" r="r" t="t"/>
              <a:pathLst>
                <a:path extrusionOk="0" h="78" w="26">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10"/>
            <p:cNvSpPr/>
            <p:nvPr/>
          </p:nvSpPr>
          <p:spPr>
            <a:xfrm>
              <a:off x="3022925" y="4490425"/>
              <a:ext cx="19000" cy="4750"/>
            </a:xfrm>
            <a:custGeom>
              <a:rect b="b" l="l" r="r" t="t"/>
              <a:pathLst>
                <a:path extrusionOk="0" h="190" w="76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10"/>
            <p:cNvSpPr/>
            <p:nvPr/>
          </p:nvSpPr>
          <p:spPr>
            <a:xfrm>
              <a:off x="3042200" y="4490500"/>
              <a:ext cx="10275" cy="4000"/>
            </a:xfrm>
            <a:custGeom>
              <a:rect b="b" l="l" r="r" t="t"/>
              <a:pathLst>
                <a:path extrusionOk="0" h="160" w="411">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10"/>
            <p:cNvSpPr/>
            <p:nvPr/>
          </p:nvSpPr>
          <p:spPr>
            <a:xfrm>
              <a:off x="3054400" y="4491050"/>
              <a:ext cx="7825" cy="3225"/>
            </a:xfrm>
            <a:custGeom>
              <a:rect b="b" l="l" r="r" t="t"/>
              <a:pathLst>
                <a:path extrusionOk="0" h="129" w="313">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10"/>
            <p:cNvSpPr/>
            <p:nvPr/>
          </p:nvSpPr>
          <p:spPr>
            <a:xfrm>
              <a:off x="3063750" y="4491600"/>
              <a:ext cx="3100" cy="2525"/>
            </a:xfrm>
            <a:custGeom>
              <a:rect b="b" l="l" r="r" t="t"/>
              <a:pathLst>
                <a:path extrusionOk="0" h="101" w="124">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10"/>
            <p:cNvSpPr/>
            <p:nvPr/>
          </p:nvSpPr>
          <p:spPr>
            <a:xfrm>
              <a:off x="3062825" y="4491650"/>
              <a:ext cx="525" cy="2200"/>
            </a:xfrm>
            <a:custGeom>
              <a:rect b="b" l="l" r="r" t="t"/>
              <a:pathLst>
                <a:path extrusionOk="0" h="88" w="21">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10"/>
            <p:cNvSpPr/>
            <p:nvPr/>
          </p:nvSpPr>
          <p:spPr>
            <a:xfrm>
              <a:off x="3052975" y="4491350"/>
              <a:ext cx="650" cy="1875"/>
            </a:xfrm>
            <a:custGeom>
              <a:rect b="b" l="l" r="r" t="t"/>
              <a:pathLst>
                <a:path extrusionOk="0" h="75" w="26">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10"/>
            <p:cNvSpPr/>
            <p:nvPr/>
          </p:nvSpPr>
          <p:spPr>
            <a:xfrm>
              <a:off x="3018300" y="4593725"/>
              <a:ext cx="16025" cy="7125"/>
            </a:xfrm>
            <a:custGeom>
              <a:rect b="b" l="l" r="r" t="t"/>
              <a:pathLst>
                <a:path extrusionOk="0" h="285" w="641">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10"/>
            <p:cNvSpPr/>
            <p:nvPr/>
          </p:nvSpPr>
          <p:spPr>
            <a:xfrm>
              <a:off x="3018200" y="4580675"/>
              <a:ext cx="16125" cy="7125"/>
            </a:xfrm>
            <a:custGeom>
              <a:rect b="b" l="l" r="r" t="t"/>
              <a:pathLst>
                <a:path extrusionOk="0" h="285" w="645">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10"/>
            <p:cNvSpPr/>
            <p:nvPr/>
          </p:nvSpPr>
          <p:spPr>
            <a:xfrm>
              <a:off x="3018300" y="4606550"/>
              <a:ext cx="13475" cy="7450"/>
            </a:xfrm>
            <a:custGeom>
              <a:rect b="b" l="l" r="r" t="t"/>
              <a:pathLst>
                <a:path extrusionOk="0" h="298" w="539">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10"/>
            <p:cNvSpPr/>
            <p:nvPr/>
          </p:nvSpPr>
          <p:spPr>
            <a:xfrm>
              <a:off x="3018300" y="4515700"/>
              <a:ext cx="6600" cy="6275"/>
            </a:xfrm>
            <a:custGeom>
              <a:rect b="b" l="l" r="r" t="t"/>
              <a:pathLst>
                <a:path extrusionOk="0" h="251" w="264">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10"/>
            <p:cNvSpPr/>
            <p:nvPr/>
          </p:nvSpPr>
          <p:spPr>
            <a:xfrm>
              <a:off x="3018300" y="4567850"/>
              <a:ext cx="15525" cy="6725"/>
            </a:xfrm>
            <a:custGeom>
              <a:rect b="b" l="l" r="r" t="t"/>
              <a:pathLst>
                <a:path extrusionOk="0" h="269" w="621">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10"/>
            <p:cNvSpPr/>
            <p:nvPr/>
          </p:nvSpPr>
          <p:spPr>
            <a:xfrm>
              <a:off x="3018300" y="4554625"/>
              <a:ext cx="18900" cy="7150"/>
            </a:xfrm>
            <a:custGeom>
              <a:rect b="b" l="l" r="r" t="t"/>
              <a:pathLst>
                <a:path extrusionOk="0" h="286" w="756">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10"/>
            <p:cNvSpPr/>
            <p:nvPr/>
          </p:nvSpPr>
          <p:spPr>
            <a:xfrm>
              <a:off x="3018300" y="4541625"/>
              <a:ext cx="17050" cy="6800"/>
            </a:xfrm>
            <a:custGeom>
              <a:rect b="b" l="l" r="r" t="t"/>
              <a:pathLst>
                <a:path extrusionOk="0" h="272" w="682">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10"/>
            <p:cNvSpPr/>
            <p:nvPr/>
          </p:nvSpPr>
          <p:spPr>
            <a:xfrm>
              <a:off x="3018300" y="4489825"/>
              <a:ext cx="4550" cy="6175"/>
            </a:xfrm>
            <a:custGeom>
              <a:rect b="b" l="l" r="r" t="t"/>
              <a:pathLst>
                <a:path extrusionOk="0" h="247" w="182">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10"/>
            <p:cNvSpPr/>
            <p:nvPr/>
          </p:nvSpPr>
          <p:spPr>
            <a:xfrm>
              <a:off x="3018300" y="4619650"/>
              <a:ext cx="21875" cy="7750"/>
            </a:xfrm>
            <a:custGeom>
              <a:rect b="b" l="l" r="r" t="t"/>
              <a:pathLst>
                <a:path extrusionOk="0" h="310" w="875">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10"/>
            <p:cNvSpPr/>
            <p:nvPr/>
          </p:nvSpPr>
          <p:spPr>
            <a:xfrm>
              <a:off x="3018200" y="4502450"/>
              <a:ext cx="11300" cy="6775"/>
            </a:xfrm>
            <a:custGeom>
              <a:rect b="b" l="l" r="r" t="t"/>
              <a:pathLst>
                <a:path extrusionOk="0" h="271" w="452">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10"/>
            <p:cNvSpPr/>
            <p:nvPr/>
          </p:nvSpPr>
          <p:spPr>
            <a:xfrm>
              <a:off x="3018300" y="4529000"/>
              <a:ext cx="13875" cy="6225"/>
            </a:xfrm>
            <a:custGeom>
              <a:rect b="b" l="l" r="r" t="t"/>
              <a:pathLst>
                <a:path extrusionOk="0" h="249" w="555">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83" name="Google Shape;4083;p10"/>
          <p:cNvGrpSpPr/>
          <p:nvPr/>
        </p:nvGrpSpPr>
        <p:grpSpPr>
          <a:xfrm>
            <a:off x="2954073" y="860739"/>
            <a:ext cx="3020639" cy="4191601"/>
            <a:chOff x="3054824" y="1510114"/>
            <a:chExt cx="1791706" cy="2141986"/>
          </a:xfrm>
        </p:grpSpPr>
        <p:sp>
          <p:nvSpPr>
            <p:cNvPr id="4084" name="Google Shape;4084;p10"/>
            <p:cNvSpPr/>
            <p:nvPr/>
          </p:nvSpPr>
          <p:spPr>
            <a:xfrm>
              <a:off x="3054824" y="1513148"/>
              <a:ext cx="1791706" cy="2138952"/>
            </a:xfrm>
            <a:custGeom>
              <a:rect b="b" l="l" r="r" t="t"/>
              <a:pathLst>
                <a:path extrusionOk="0" h="82988" w="70308">
                  <a:moveTo>
                    <a:pt x="1" y="1"/>
                  </a:moveTo>
                  <a:lnTo>
                    <a:pt x="1" y="82987"/>
                  </a:lnTo>
                  <a:lnTo>
                    <a:pt x="70307" y="82987"/>
                  </a:lnTo>
                  <a:lnTo>
                    <a:pt x="70307" y="15848"/>
                  </a:lnTo>
                  <a:lnTo>
                    <a:pt x="65450" y="13324"/>
                  </a:lnTo>
                  <a:lnTo>
                    <a:pt x="64640" y="14622"/>
                  </a:lnTo>
                  <a:lnTo>
                    <a:pt x="64378" y="15050"/>
                  </a:lnTo>
                  <a:lnTo>
                    <a:pt x="62402" y="18217"/>
                  </a:lnTo>
                  <a:lnTo>
                    <a:pt x="62997" y="13205"/>
                  </a:lnTo>
                  <a:lnTo>
                    <a:pt x="63009" y="13133"/>
                  </a:lnTo>
                  <a:cubicBezTo>
                    <a:pt x="63009" y="13133"/>
                    <a:pt x="62842" y="12931"/>
                    <a:pt x="62544" y="12609"/>
                  </a:cubicBezTo>
                  <a:cubicBezTo>
                    <a:pt x="62318" y="12359"/>
                    <a:pt x="62044" y="12026"/>
                    <a:pt x="61699" y="11645"/>
                  </a:cubicBezTo>
                  <a:cubicBezTo>
                    <a:pt x="61687" y="11621"/>
                    <a:pt x="61687" y="11609"/>
                    <a:pt x="61663" y="11609"/>
                  </a:cubicBezTo>
                  <a:cubicBezTo>
                    <a:pt x="60377" y="10157"/>
                    <a:pt x="58449" y="8014"/>
                    <a:pt x="57353" y="6835"/>
                  </a:cubicBezTo>
                  <a:lnTo>
                    <a:pt x="57306" y="6787"/>
                  </a:lnTo>
                  <a:cubicBezTo>
                    <a:pt x="57139" y="6597"/>
                    <a:pt x="56984" y="6430"/>
                    <a:pt x="56865" y="6311"/>
                  </a:cubicBezTo>
                  <a:lnTo>
                    <a:pt x="56841" y="6299"/>
                  </a:lnTo>
                  <a:cubicBezTo>
                    <a:pt x="56651" y="6085"/>
                    <a:pt x="56532" y="5990"/>
                    <a:pt x="56508" y="5990"/>
                  </a:cubicBezTo>
                  <a:cubicBezTo>
                    <a:pt x="56460" y="5990"/>
                    <a:pt x="56282" y="6085"/>
                    <a:pt x="56008" y="6240"/>
                  </a:cubicBezTo>
                  <a:cubicBezTo>
                    <a:pt x="55020" y="6823"/>
                    <a:pt x="52781" y="8228"/>
                    <a:pt x="52055" y="8692"/>
                  </a:cubicBezTo>
                  <a:cubicBezTo>
                    <a:pt x="51912" y="8788"/>
                    <a:pt x="51817" y="8847"/>
                    <a:pt x="51817" y="8847"/>
                  </a:cubicBezTo>
                  <a:lnTo>
                    <a:pt x="51388" y="8549"/>
                  </a:lnTo>
                  <a:lnTo>
                    <a:pt x="44316" y="3585"/>
                  </a:lnTo>
                  <a:lnTo>
                    <a:pt x="44149" y="3465"/>
                  </a:lnTo>
                  <a:lnTo>
                    <a:pt x="43423" y="2965"/>
                  </a:lnTo>
                  <a:lnTo>
                    <a:pt x="42423" y="2263"/>
                  </a:lnTo>
                  <a:lnTo>
                    <a:pt x="39803" y="429"/>
                  </a:lnTo>
                  <a:lnTo>
                    <a:pt x="39196" y="1"/>
                  </a:lnTo>
                  <a:close/>
                </a:path>
              </a:pathLst>
            </a:cu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10"/>
            <p:cNvSpPr/>
            <p:nvPr/>
          </p:nvSpPr>
          <p:spPr>
            <a:xfrm>
              <a:off x="4002289" y="1510114"/>
              <a:ext cx="473600" cy="290250"/>
            </a:xfrm>
            <a:custGeom>
              <a:rect b="b" l="l" r="r" t="t"/>
              <a:pathLst>
                <a:path extrusionOk="0" h="11610" w="18944">
                  <a:moveTo>
                    <a:pt x="1" y="1"/>
                  </a:moveTo>
                  <a:lnTo>
                    <a:pt x="239" y="108"/>
                  </a:lnTo>
                  <a:lnTo>
                    <a:pt x="751" y="120"/>
                  </a:lnTo>
                  <a:lnTo>
                    <a:pt x="1061" y="560"/>
                  </a:lnTo>
                  <a:lnTo>
                    <a:pt x="1465" y="834"/>
                  </a:lnTo>
                  <a:lnTo>
                    <a:pt x="1977" y="739"/>
                  </a:lnTo>
                  <a:lnTo>
                    <a:pt x="2263" y="1215"/>
                  </a:lnTo>
                  <a:lnTo>
                    <a:pt x="2692" y="1334"/>
                  </a:lnTo>
                  <a:lnTo>
                    <a:pt x="3096" y="1560"/>
                  </a:lnTo>
                  <a:lnTo>
                    <a:pt x="3573" y="1668"/>
                  </a:lnTo>
                  <a:lnTo>
                    <a:pt x="3799" y="2203"/>
                  </a:lnTo>
                  <a:lnTo>
                    <a:pt x="4275" y="2346"/>
                  </a:lnTo>
                  <a:lnTo>
                    <a:pt x="4620" y="2703"/>
                  </a:lnTo>
                  <a:lnTo>
                    <a:pt x="5097" y="2870"/>
                  </a:lnTo>
                  <a:lnTo>
                    <a:pt x="5513" y="3144"/>
                  </a:lnTo>
                  <a:lnTo>
                    <a:pt x="5811" y="3144"/>
                  </a:lnTo>
                  <a:lnTo>
                    <a:pt x="5883" y="3168"/>
                  </a:lnTo>
                  <a:lnTo>
                    <a:pt x="6180" y="3561"/>
                  </a:lnTo>
                  <a:lnTo>
                    <a:pt x="6609" y="3870"/>
                  </a:lnTo>
                  <a:lnTo>
                    <a:pt x="7145" y="3977"/>
                  </a:lnTo>
                  <a:lnTo>
                    <a:pt x="7597" y="4061"/>
                  </a:lnTo>
                  <a:lnTo>
                    <a:pt x="7978" y="4299"/>
                  </a:lnTo>
                  <a:lnTo>
                    <a:pt x="8383" y="4513"/>
                  </a:lnTo>
                  <a:lnTo>
                    <a:pt x="8704" y="4870"/>
                  </a:lnTo>
                  <a:lnTo>
                    <a:pt x="9121" y="5049"/>
                  </a:lnTo>
                  <a:lnTo>
                    <a:pt x="10288" y="5061"/>
                  </a:lnTo>
                  <a:lnTo>
                    <a:pt x="10776" y="5168"/>
                  </a:lnTo>
                  <a:lnTo>
                    <a:pt x="10847" y="5966"/>
                  </a:lnTo>
                  <a:lnTo>
                    <a:pt x="10740" y="6156"/>
                  </a:lnTo>
                  <a:lnTo>
                    <a:pt x="11252" y="6323"/>
                  </a:lnTo>
                  <a:lnTo>
                    <a:pt x="11621" y="6740"/>
                  </a:lnTo>
                  <a:lnTo>
                    <a:pt x="12133" y="6656"/>
                  </a:lnTo>
                  <a:lnTo>
                    <a:pt x="12562" y="6799"/>
                  </a:lnTo>
                  <a:lnTo>
                    <a:pt x="12895" y="7145"/>
                  </a:lnTo>
                  <a:lnTo>
                    <a:pt x="13264" y="7371"/>
                  </a:lnTo>
                  <a:lnTo>
                    <a:pt x="13776" y="7633"/>
                  </a:lnTo>
                  <a:lnTo>
                    <a:pt x="14074" y="8168"/>
                  </a:lnTo>
                  <a:lnTo>
                    <a:pt x="14562" y="8371"/>
                  </a:lnTo>
                  <a:lnTo>
                    <a:pt x="15050" y="8514"/>
                  </a:lnTo>
                  <a:lnTo>
                    <a:pt x="15527" y="8704"/>
                  </a:lnTo>
                  <a:lnTo>
                    <a:pt x="15931" y="9050"/>
                  </a:lnTo>
                  <a:lnTo>
                    <a:pt x="16372" y="9442"/>
                  </a:lnTo>
                  <a:lnTo>
                    <a:pt x="16801" y="10395"/>
                  </a:lnTo>
                  <a:cubicBezTo>
                    <a:pt x="16943" y="10431"/>
                    <a:pt x="17074" y="10478"/>
                    <a:pt x="17205" y="10538"/>
                  </a:cubicBezTo>
                  <a:cubicBezTo>
                    <a:pt x="17836" y="10812"/>
                    <a:pt x="18444" y="11145"/>
                    <a:pt x="18944" y="11609"/>
                  </a:cubicBezTo>
                  <a:lnTo>
                    <a:pt x="18444" y="10073"/>
                  </a:lnTo>
                  <a:lnTo>
                    <a:pt x="17920" y="9776"/>
                  </a:lnTo>
                  <a:lnTo>
                    <a:pt x="18634" y="8538"/>
                  </a:lnTo>
                  <a:lnTo>
                    <a:pt x="18634" y="8538"/>
                  </a:lnTo>
                  <a:lnTo>
                    <a:pt x="17729" y="9180"/>
                  </a:lnTo>
                  <a:lnTo>
                    <a:pt x="17396" y="8704"/>
                  </a:lnTo>
                  <a:lnTo>
                    <a:pt x="17158" y="8359"/>
                  </a:lnTo>
                  <a:lnTo>
                    <a:pt x="16789" y="8097"/>
                  </a:lnTo>
                  <a:lnTo>
                    <a:pt x="16562" y="7859"/>
                  </a:lnTo>
                  <a:lnTo>
                    <a:pt x="16479" y="7752"/>
                  </a:lnTo>
                  <a:lnTo>
                    <a:pt x="16050" y="7609"/>
                  </a:lnTo>
                  <a:lnTo>
                    <a:pt x="15729" y="7145"/>
                  </a:lnTo>
                  <a:lnTo>
                    <a:pt x="15181" y="7192"/>
                  </a:lnTo>
                  <a:lnTo>
                    <a:pt x="14872" y="6835"/>
                  </a:lnTo>
                  <a:lnTo>
                    <a:pt x="14836" y="6335"/>
                  </a:lnTo>
                  <a:lnTo>
                    <a:pt x="14348" y="6180"/>
                  </a:lnTo>
                  <a:lnTo>
                    <a:pt x="13884" y="5871"/>
                  </a:lnTo>
                  <a:lnTo>
                    <a:pt x="13491" y="5418"/>
                  </a:lnTo>
                  <a:lnTo>
                    <a:pt x="13050" y="5228"/>
                  </a:lnTo>
                  <a:lnTo>
                    <a:pt x="13503" y="3894"/>
                  </a:lnTo>
                  <a:lnTo>
                    <a:pt x="12872" y="3977"/>
                  </a:lnTo>
                  <a:lnTo>
                    <a:pt x="12491" y="3656"/>
                  </a:lnTo>
                  <a:lnTo>
                    <a:pt x="11621" y="4097"/>
                  </a:lnTo>
                  <a:lnTo>
                    <a:pt x="11288" y="3823"/>
                  </a:lnTo>
                  <a:lnTo>
                    <a:pt x="12062" y="2644"/>
                  </a:lnTo>
                  <a:lnTo>
                    <a:pt x="10990" y="3537"/>
                  </a:lnTo>
                  <a:lnTo>
                    <a:pt x="11264" y="2942"/>
                  </a:lnTo>
                  <a:lnTo>
                    <a:pt x="9693" y="3596"/>
                  </a:lnTo>
                  <a:lnTo>
                    <a:pt x="9419" y="3716"/>
                  </a:lnTo>
                  <a:lnTo>
                    <a:pt x="9526" y="3489"/>
                  </a:lnTo>
                  <a:lnTo>
                    <a:pt x="9800" y="2906"/>
                  </a:lnTo>
                  <a:lnTo>
                    <a:pt x="8800" y="2977"/>
                  </a:lnTo>
                  <a:lnTo>
                    <a:pt x="8288" y="3001"/>
                  </a:lnTo>
                  <a:lnTo>
                    <a:pt x="8038" y="2525"/>
                  </a:lnTo>
                  <a:lnTo>
                    <a:pt x="7740" y="2263"/>
                  </a:lnTo>
                  <a:lnTo>
                    <a:pt x="7799" y="2275"/>
                  </a:lnTo>
                  <a:lnTo>
                    <a:pt x="8026" y="2334"/>
                  </a:lnTo>
                  <a:lnTo>
                    <a:pt x="7692" y="2025"/>
                  </a:lnTo>
                  <a:lnTo>
                    <a:pt x="7633" y="1668"/>
                  </a:lnTo>
                  <a:lnTo>
                    <a:pt x="7121" y="1156"/>
                  </a:lnTo>
                  <a:lnTo>
                    <a:pt x="6406" y="727"/>
                  </a:lnTo>
                  <a:lnTo>
                    <a:pt x="5180" y="429"/>
                  </a:lnTo>
                  <a:lnTo>
                    <a:pt x="5132" y="418"/>
                  </a:lnTo>
                  <a:lnTo>
                    <a:pt x="4513"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10"/>
            <p:cNvSpPr/>
            <p:nvPr/>
          </p:nvSpPr>
          <p:spPr>
            <a:xfrm>
              <a:off x="4774147" y="1858496"/>
              <a:ext cx="63125" cy="78000"/>
            </a:xfrm>
            <a:custGeom>
              <a:rect b="b" l="l" r="r" t="t"/>
              <a:pathLst>
                <a:path extrusionOk="0" h="3120" w="2525">
                  <a:moveTo>
                    <a:pt x="0" y="0"/>
                  </a:moveTo>
                  <a:lnTo>
                    <a:pt x="0" y="0"/>
                  </a:lnTo>
                  <a:cubicBezTo>
                    <a:pt x="71" y="179"/>
                    <a:pt x="131" y="345"/>
                    <a:pt x="179" y="524"/>
                  </a:cubicBezTo>
                  <a:cubicBezTo>
                    <a:pt x="917" y="917"/>
                    <a:pt x="1393" y="1619"/>
                    <a:pt x="1560" y="2441"/>
                  </a:cubicBezTo>
                  <a:cubicBezTo>
                    <a:pt x="1584" y="2512"/>
                    <a:pt x="1619" y="2608"/>
                    <a:pt x="1631" y="2691"/>
                  </a:cubicBezTo>
                  <a:lnTo>
                    <a:pt x="1762" y="2810"/>
                  </a:lnTo>
                  <a:lnTo>
                    <a:pt x="1881" y="2917"/>
                  </a:lnTo>
                  <a:cubicBezTo>
                    <a:pt x="2000" y="2989"/>
                    <a:pt x="2143" y="3060"/>
                    <a:pt x="2262" y="3119"/>
                  </a:cubicBezTo>
                  <a:cubicBezTo>
                    <a:pt x="2322" y="2858"/>
                    <a:pt x="2405" y="2608"/>
                    <a:pt x="2524" y="2369"/>
                  </a:cubicBezTo>
                  <a:lnTo>
                    <a:pt x="2477" y="2107"/>
                  </a:lnTo>
                  <a:lnTo>
                    <a:pt x="1036" y="1048"/>
                  </a:lnTo>
                  <a:lnTo>
                    <a:pt x="0"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10"/>
            <p:cNvSpPr/>
            <p:nvPr/>
          </p:nvSpPr>
          <p:spPr>
            <a:xfrm>
              <a:off x="4471009" y="1660165"/>
              <a:ext cx="228025" cy="235750"/>
            </a:xfrm>
            <a:custGeom>
              <a:rect b="b" l="l" r="r" t="t"/>
              <a:pathLst>
                <a:path extrusionOk="0" h="9430" w="9121">
                  <a:moveTo>
                    <a:pt x="560" y="0"/>
                  </a:moveTo>
                  <a:lnTo>
                    <a:pt x="1" y="214"/>
                  </a:lnTo>
                  <a:lnTo>
                    <a:pt x="96" y="286"/>
                  </a:lnTo>
                  <a:lnTo>
                    <a:pt x="179" y="334"/>
                  </a:lnTo>
                  <a:lnTo>
                    <a:pt x="429" y="524"/>
                  </a:lnTo>
                  <a:lnTo>
                    <a:pt x="739" y="846"/>
                  </a:lnTo>
                  <a:lnTo>
                    <a:pt x="1013" y="1096"/>
                  </a:lnTo>
                  <a:lnTo>
                    <a:pt x="1048" y="1143"/>
                  </a:lnTo>
                  <a:lnTo>
                    <a:pt x="1370" y="1524"/>
                  </a:lnTo>
                  <a:lnTo>
                    <a:pt x="1679" y="1810"/>
                  </a:lnTo>
                  <a:lnTo>
                    <a:pt x="2453" y="2262"/>
                  </a:lnTo>
                  <a:lnTo>
                    <a:pt x="2811" y="2536"/>
                  </a:lnTo>
                  <a:lnTo>
                    <a:pt x="3049" y="3132"/>
                  </a:lnTo>
                  <a:lnTo>
                    <a:pt x="3037" y="3239"/>
                  </a:lnTo>
                  <a:lnTo>
                    <a:pt x="3406" y="3548"/>
                  </a:lnTo>
                  <a:lnTo>
                    <a:pt x="3751" y="3977"/>
                  </a:lnTo>
                  <a:lnTo>
                    <a:pt x="4061" y="4108"/>
                  </a:lnTo>
                  <a:lnTo>
                    <a:pt x="4382" y="4382"/>
                  </a:lnTo>
                  <a:lnTo>
                    <a:pt x="4680" y="4751"/>
                  </a:lnTo>
                  <a:lnTo>
                    <a:pt x="4978" y="5072"/>
                  </a:lnTo>
                  <a:lnTo>
                    <a:pt x="5311" y="5382"/>
                  </a:lnTo>
                  <a:lnTo>
                    <a:pt x="5632" y="5870"/>
                  </a:lnTo>
                  <a:lnTo>
                    <a:pt x="5990" y="6180"/>
                  </a:lnTo>
                  <a:lnTo>
                    <a:pt x="6347" y="6477"/>
                  </a:lnTo>
                  <a:lnTo>
                    <a:pt x="6680" y="6775"/>
                  </a:lnTo>
                  <a:lnTo>
                    <a:pt x="6704" y="6811"/>
                  </a:lnTo>
                  <a:lnTo>
                    <a:pt x="7049" y="7192"/>
                  </a:lnTo>
                  <a:lnTo>
                    <a:pt x="7144" y="7299"/>
                  </a:lnTo>
                  <a:lnTo>
                    <a:pt x="7442" y="7632"/>
                  </a:lnTo>
                  <a:lnTo>
                    <a:pt x="8002" y="8549"/>
                  </a:lnTo>
                  <a:lnTo>
                    <a:pt x="8526" y="9144"/>
                  </a:lnTo>
                  <a:lnTo>
                    <a:pt x="8764" y="9430"/>
                  </a:lnTo>
                  <a:cubicBezTo>
                    <a:pt x="9002" y="9097"/>
                    <a:pt x="8478" y="9311"/>
                    <a:pt x="9061" y="9073"/>
                  </a:cubicBezTo>
                  <a:cubicBezTo>
                    <a:pt x="9085" y="9073"/>
                    <a:pt x="9109" y="9049"/>
                    <a:pt x="9121" y="9049"/>
                  </a:cubicBezTo>
                  <a:lnTo>
                    <a:pt x="9002" y="8847"/>
                  </a:lnTo>
                  <a:lnTo>
                    <a:pt x="8835" y="8692"/>
                  </a:lnTo>
                  <a:lnTo>
                    <a:pt x="8585" y="8442"/>
                  </a:lnTo>
                  <a:lnTo>
                    <a:pt x="8752" y="7846"/>
                  </a:lnTo>
                  <a:lnTo>
                    <a:pt x="8299" y="7954"/>
                  </a:lnTo>
                  <a:lnTo>
                    <a:pt x="7740" y="7168"/>
                  </a:lnTo>
                  <a:lnTo>
                    <a:pt x="7418" y="6834"/>
                  </a:lnTo>
                  <a:lnTo>
                    <a:pt x="7121" y="6465"/>
                  </a:lnTo>
                  <a:lnTo>
                    <a:pt x="6799" y="6191"/>
                  </a:lnTo>
                  <a:lnTo>
                    <a:pt x="6466" y="5751"/>
                  </a:lnTo>
                  <a:lnTo>
                    <a:pt x="6109" y="5572"/>
                  </a:lnTo>
                  <a:lnTo>
                    <a:pt x="5811" y="5203"/>
                  </a:lnTo>
                  <a:lnTo>
                    <a:pt x="5680" y="4846"/>
                  </a:lnTo>
                  <a:lnTo>
                    <a:pt x="5323" y="4548"/>
                  </a:lnTo>
                  <a:lnTo>
                    <a:pt x="4942" y="4144"/>
                  </a:lnTo>
                  <a:lnTo>
                    <a:pt x="4561" y="3679"/>
                  </a:lnTo>
                  <a:lnTo>
                    <a:pt x="4227" y="3382"/>
                  </a:lnTo>
                  <a:lnTo>
                    <a:pt x="4204" y="2620"/>
                  </a:lnTo>
                  <a:lnTo>
                    <a:pt x="3811" y="2429"/>
                  </a:lnTo>
                  <a:lnTo>
                    <a:pt x="3465" y="2060"/>
                  </a:lnTo>
                  <a:lnTo>
                    <a:pt x="3001" y="2024"/>
                  </a:lnTo>
                  <a:lnTo>
                    <a:pt x="2715" y="1715"/>
                  </a:lnTo>
                  <a:lnTo>
                    <a:pt x="2953" y="1179"/>
                  </a:lnTo>
                  <a:lnTo>
                    <a:pt x="2953" y="1179"/>
                  </a:lnTo>
                  <a:lnTo>
                    <a:pt x="2465" y="1405"/>
                  </a:lnTo>
                  <a:lnTo>
                    <a:pt x="2513" y="1107"/>
                  </a:lnTo>
                  <a:lnTo>
                    <a:pt x="1525" y="941"/>
                  </a:lnTo>
                  <a:lnTo>
                    <a:pt x="1489" y="941"/>
                  </a:lnTo>
                  <a:lnTo>
                    <a:pt x="1489" y="917"/>
                  </a:lnTo>
                  <a:lnTo>
                    <a:pt x="1489" y="893"/>
                  </a:lnTo>
                  <a:lnTo>
                    <a:pt x="1525" y="500"/>
                  </a:lnTo>
                  <a:lnTo>
                    <a:pt x="572"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10"/>
            <p:cNvSpPr/>
            <p:nvPr/>
          </p:nvSpPr>
          <p:spPr>
            <a:xfrm>
              <a:off x="4347100" y="1645726"/>
              <a:ext cx="161650" cy="96150"/>
            </a:xfrm>
            <a:custGeom>
              <a:rect b="b" l="l" r="r" t="t"/>
              <a:pathLst>
                <a:path extrusionOk="0" h="3846" w="6466">
                  <a:moveTo>
                    <a:pt x="5560" y="0"/>
                  </a:moveTo>
                  <a:lnTo>
                    <a:pt x="5001" y="214"/>
                  </a:lnTo>
                  <a:lnTo>
                    <a:pt x="369" y="1941"/>
                  </a:lnTo>
                  <a:lnTo>
                    <a:pt x="0" y="2072"/>
                  </a:lnTo>
                  <a:lnTo>
                    <a:pt x="536" y="2620"/>
                  </a:lnTo>
                  <a:lnTo>
                    <a:pt x="1726" y="3846"/>
                  </a:lnTo>
                  <a:lnTo>
                    <a:pt x="2441" y="3072"/>
                  </a:lnTo>
                  <a:lnTo>
                    <a:pt x="2465" y="2548"/>
                  </a:lnTo>
                  <a:lnTo>
                    <a:pt x="2703" y="2500"/>
                  </a:lnTo>
                  <a:cubicBezTo>
                    <a:pt x="2941" y="2465"/>
                    <a:pt x="3179" y="2227"/>
                    <a:pt x="3179" y="2227"/>
                  </a:cubicBezTo>
                  <a:lnTo>
                    <a:pt x="3822" y="2227"/>
                  </a:lnTo>
                  <a:cubicBezTo>
                    <a:pt x="4096" y="2227"/>
                    <a:pt x="3905" y="2381"/>
                    <a:pt x="3870" y="2417"/>
                  </a:cubicBezTo>
                  <a:cubicBezTo>
                    <a:pt x="3882" y="2405"/>
                    <a:pt x="3965" y="2358"/>
                    <a:pt x="4298" y="2179"/>
                  </a:cubicBezTo>
                  <a:lnTo>
                    <a:pt x="4822" y="1869"/>
                  </a:lnTo>
                  <a:lnTo>
                    <a:pt x="5215" y="2024"/>
                  </a:lnTo>
                  <a:cubicBezTo>
                    <a:pt x="5215" y="2024"/>
                    <a:pt x="4941" y="1346"/>
                    <a:pt x="5298" y="1274"/>
                  </a:cubicBezTo>
                  <a:cubicBezTo>
                    <a:pt x="5477" y="1227"/>
                    <a:pt x="5739" y="1155"/>
                    <a:pt x="5965" y="1096"/>
                  </a:cubicBezTo>
                  <a:cubicBezTo>
                    <a:pt x="6191" y="1012"/>
                    <a:pt x="6382" y="953"/>
                    <a:pt x="6429" y="929"/>
                  </a:cubicBezTo>
                  <a:lnTo>
                    <a:pt x="6429" y="905"/>
                  </a:lnTo>
                  <a:cubicBezTo>
                    <a:pt x="6429" y="881"/>
                    <a:pt x="6429" y="881"/>
                    <a:pt x="6465" y="881"/>
                  </a:cubicBezTo>
                  <a:cubicBezTo>
                    <a:pt x="6418" y="774"/>
                    <a:pt x="6215" y="584"/>
                    <a:pt x="6025" y="405"/>
                  </a:cubicBezTo>
                  <a:lnTo>
                    <a:pt x="6001" y="393"/>
                  </a:lnTo>
                  <a:cubicBezTo>
                    <a:pt x="5870" y="274"/>
                    <a:pt x="5751" y="155"/>
                    <a:pt x="5667" y="84"/>
                  </a:cubicBezTo>
                  <a:cubicBezTo>
                    <a:pt x="5620" y="48"/>
                    <a:pt x="5584" y="24"/>
                    <a:pt x="5572" y="0"/>
                  </a:cubicBez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10"/>
            <p:cNvSpPr/>
            <p:nvPr/>
          </p:nvSpPr>
          <p:spPr>
            <a:xfrm>
              <a:off x="4752075" y="1932500"/>
              <a:ext cx="25" cy="25"/>
            </a:xfrm>
            <a:custGeom>
              <a:rect b="b" l="l" r="r" t="t"/>
              <a:pathLst>
                <a:path extrusionOk="0" h="1" w="1">
                  <a:moveTo>
                    <a:pt x="0" y="1"/>
                  </a:moveTo>
                  <a:lnTo>
                    <a:pt x="0" y="1"/>
                  </a:lnTo>
                  <a:lnTo>
                    <a:pt x="0" y="1"/>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10"/>
            <p:cNvSpPr/>
            <p:nvPr/>
          </p:nvSpPr>
          <p:spPr>
            <a:xfrm>
              <a:off x="4579482" y="1741876"/>
              <a:ext cx="256025" cy="240850"/>
            </a:xfrm>
            <a:custGeom>
              <a:rect b="b" l="l" r="r" t="t"/>
              <a:pathLst>
                <a:path extrusionOk="0" h="9634" w="10241">
                  <a:moveTo>
                    <a:pt x="1" y="0"/>
                  </a:moveTo>
                  <a:cubicBezTo>
                    <a:pt x="84" y="143"/>
                    <a:pt x="1394" y="2477"/>
                    <a:pt x="2525" y="3108"/>
                  </a:cubicBezTo>
                  <a:lnTo>
                    <a:pt x="2477" y="3382"/>
                  </a:lnTo>
                  <a:lnTo>
                    <a:pt x="2049" y="6227"/>
                  </a:lnTo>
                  <a:lnTo>
                    <a:pt x="2501" y="6156"/>
                  </a:lnTo>
                  <a:lnTo>
                    <a:pt x="2501" y="6156"/>
                  </a:lnTo>
                  <a:lnTo>
                    <a:pt x="1811" y="6799"/>
                  </a:lnTo>
                  <a:lnTo>
                    <a:pt x="1739" y="7561"/>
                  </a:lnTo>
                  <a:cubicBezTo>
                    <a:pt x="1739" y="7561"/>
                    <a:pt x="1882" y="7680"/>
                    <a:pt x="2049" y="8037"/>
                  </a:cubicBezTo>
                  <a:cubicBezTo>
                    <a:pt x="2115" y="8173"/>
                    <a:pt x="2165" y="8195"/>
                    <a:pt x="2199" y="8195"/>
                  </a:cubicBezTo>
                  <a:cubicBezTo>
                    <a:pt x="2214" y="8195"/>
                    <a:pt x="2225" y="8190"/>
                    <a:pt x="2233" y="8190"/>
                  </a:cubicBezTo>
                  <a:cubicBezTo>
                    <a:pt x="2250" y="8190"/>
                    <a:pt x="2246" y="8215"/>
                    <a:pt x="2215" y="8382"/>
                  </a:cubicBezTo>
                  <a:cubicBezTo>
                    <a:pt x="2191" y="8521"/>
                    <a:pt x="2193" y="8551"/>
                    <a:pt x="2200" y="8551"/>
                  </a:cubicBezTo>
                  <a:cubicBezTo>
                    <a:pt x="2205" y="8551"/>
                    <a:pt x="2213" y="8535"/>
                    <a:pt x="2215" y="8535"/>
                  </a:cubicBezTo>
                  <a:lnTo>
                    <a:pt x="2215" y="8535"/>
                  </a:lnTo>
                  <a:cubicBezTo>
                    <a:pt x="2219" y="8535"/>
                    <a:pt x="2207" y="8576"/>
                    <a:pt x="2144" y="8787"/>
                  </a:cubicBezTo>
                  <a:cubicBezTo>
                    <a:pt x="1977" y="9311"/>
                    <a:pt x="1620" y="9121"/>
                    <a:pt x="1977" y="9311"/>
                  </a:cubicBezTo>
                  <a:cubicBezTo>
                    <a:pt x="1977" y="9311"/>
                    <a:pt x="2062" y="9634"/>
                    <a:pt x="2203" y="9634"/>
                  </a:cubicBezTo>
                  <a:cubicBezTo>
                    <a:pt x="2274" y="9634"/>
                    <a:pt x="2358" y="9553"/>
                    <a:pt x="2454" y="9311"/>
                  </a:cubicBezTo>
                  <a:cubicBezTo>
                    <a:pt x="2454" y="9304"/>
                    <a:pt x="2457" y="9301"/>
                    <a:pt x="2461" y="9296"/>
                  </a:cubicBezTo>
                  <a:lnTo>
                    <a:pt x="2461" y="9296"/>
                  </a:lnTo>
                  <a:cubicBezTo>
                    <a:pt x="2456" y="9320"/>
                    <a:pt x="2454" y="9336"/>
                    <a:pt x="2460" y="9336"/>
                  </a:cubicBezTo>
                  <a:cubicBezTo>
                    <a:pt x="2472" y="9336"/>
                    <a:pt x="2515" y="9262"/>
                    <a:pt x="2620" y="9037"/>
                  </a:cubicBezTo>
                  <a:cubicBezTo>
                    <a:pt x="3013" y="8192"/>
                    <a:pt x="2454" y="8811"/>
                    <a:pt x="3013" y="8192"/>
                  </a:cubicBezTo>
                  <a:cubicBezTo>
                    <a:pt x="3456" y="7730"/>
                    <a:pt x="3312" y="7555"/>
                    <a:pt x="3414" y="7555"/>
                  </a:cubicBezTo>
                  <a:cubicBezTo>
                    <a:pt x="3444" y="7555"/>
                    <a:pt x="3494" y="7570"/>
                    <a:pt x="3585" y="7597"/>
                  </a:cubicBezTo>
                  <a:cubicBezTo>
                    <a:pt x="3871" y="7681"/>
                    <a:pt x="3794" y="7765"/>
                    <a:pt x="3838" y="7765"/>
                  </a:cubicBezTo>
                  <a:cubicBezTo>
                    <a:pt x="3856" y="7765"/>
                    <a:pt x="3895" y="7750"/>
                    <a:pt x="3989" y="7716"/>
                  </a:cubicBezTo>
                  <a:cubicBezTo>
                    <a:pt x="4016" y="7706"/>
                    <a:pt x="4039" y="7701"/>
                    <a:pt x="4060" y="7701"/>
                  </a:cubicBezTo>
                  <a:cubicBezTo>
                    <a:pt x="4201" y="7701"/>
                    <a:pt x="4204" y="7908"/>
                    <a:pt x="4224" y="7908"/>
                  </a:cubicBezTo>
                  <a:cubicBezTo>
                    <a:pt x="4236" y="7908"/>
                    <a:pt x="4254" y="7834"/>
                    <a:pt x="4311" y="7597"/>
                  </a:cubicBezTo>
                  <a:cubicBezTo>
                    <a:pt x="4352" y="7416"/>
                    <a:pt x="4380" y="7360"/>
                    <a:pt x="4400" y="7360"/>
                  </a:cubicBezTo>
                  <a:cubicBezTo>
                    <a:pt x="4432" y="7360"/>
                    <a:pt x="4443" y="7508"/>
                    <a:pt x="4458" y="7508"/>
                  </a:cubicBezTo>
                  <a:cubicBezTo>
                    <a:pt x="4468" y="7508"/>
                    <a:pt x="4480" y="7436"/>
                    <a:pt x="4501" y="7192"/>
                  </a:cubicBezTo>
                  <a:cubicBezTo>
                    <a:pt x="4585" y="6394"/>
                    <a:pt x="4347" y="6358"/>
                    <a:pt x="4585" y="6037"/>
                  </a:cubicBezTo>
                  <a:cubicBezTo>
                    <a:pt x="4823" y="5703"/>
                    <a:pt x="4299" y="5906"/>
                    <a:pt x="4823" y="5703"/>
                  </a:cubicBezTo>
                  <a:cubicBezTo>
                    <a:pt x="4847" y="5703"/>
                    <a:pt x="4859" y="5692"/>
                    <a:pt x="4882" y="5692"/>
                  </a:cubicBezTo>
                  <a:lnTo>
                    <a:pt x="5335" y="5513"/>
                  </a:lnTo>
                  <a:lnTo>
                    <a:pt x="5740" y="5442"/>
                  </a:lnTo>
                  <a:lnTo>
                    <a:pt x="6192" y="5680"/>
                  </a:lnTo>
                  <a:lnTo>
                    <a:pt x="7395" y="5680"/>
                  </a:lnTo>
                  <a:cubicBezTo>
                    <a:pt x="7395" y="5680"/>
                    <a:pt x="7168" y="5502"/>
                    <a:pt x="7269" y="5502"/>
                  </a:cubicBezTo>
                  <a:cubicBezTo>
                    <a:pt x="7325" y="5502"/>
                    <a:pt x="7482" y="5557"/>
                    <a:pt x="7835" y="5727"/>
                  </a:cubicBezTo>
                  <a:cubicBezTo>
                    <a:pt x="8847" y="6204"/>
                    <a:pt x="8288" y="5846"/>
                    <a:pt x="8847" y="6204"/>
                  </a:cubicBezTo>
                  <a:cubicBezTo>
                    <a:pt x="9013" y="6308"/>
                    <a:pt x="9050" y="6336"/>
                    <a:pt x="9041" y="6336"/>
                  </a:cubicBezTo>
                  <a:cubicBezTo>
                    <a:pt x="9030" y="6336"/>
                    <a:pt x="8955" y="6299"/>
                    <a:pt x="8942" y="6299"/>
                  </a:cubicBezTo>
                  <a:lnTo>
                    <a:pt x="8942" y="6299"/>
                  </a:lnTo>
                  <a:cubicBezTo>
                    <a:pt x="8954" y="6323"/>
                    <a:pt x="9026" y="6346"/>
                    <a:pt x="9252" y="6465"/>
                  </a:cubicBezTo>
                  <a:cubicBezTo>
                    <a:pt x="9568" y="6633"/>
                    <a:pt x="9732" y="6682"/>
                    <a:pt x="9817" y="6682"/>
                  </a:cubicBezTo>
                  <a:cubicBezTo>
                    <a:pt x="9936" y="6682"/>
                    <a:pt x="9895" y="6585"/>
                    <a:pt x="9895" y="6585"/>
                  </a:cubicBezTo>
                  <a:lnTo>
                    <a:pt x="10240" y="6477"/>
                  </a:lnTo>
                  <a:lnTo>
                    <a:pt x="9657" y="5811"/>
                  </a:lnTo>
                  <a:lnTo>
                    <a:pt x="9204" y="5620"/>
                  </a:lnTo>
                  <a:lnTo>
                    <a:pt x="9204" y="5620"/>
                  </a:lnTo>
                  <a:cubicBezTo>
                    <a:pt x="9204" y="5620"/>
                    <a:pt x="9210" y="5639"/>
                    <a:pt x="9179" y="5639"/>
                  </a:cubicBezTo>
                  <a:cubicBezTo>
                    <a:pt x="9132" y="5639"/>
                    <a:pt x="9002" y="5596"/>
                    <a:pt x="8645" y="5382"/>
                  </a:cubicBezTo>
                  <a:cubicBezTo>
                    <a:pt x="8404" y="5240"/>
                    <a:pt x="8339" y="5219"/>
                    <a:pt x="8317" y="5219"/>
                  </a:cubicBezTo>
                  <a:cubicBezTo>
                    <a:pt x="8307" y="5219"/>
                    <a:pt x="8305" y="5223"/>
                    <a:pt x="8300" y="5223"/>
                  </a:cubicBezTo>
                  <a:cubicBezTo>
                    <a:pt x="8288" y="5223"/>
                    <a:pt x="8256" y="5198"/>
                    <a:pt x="8038" y="5025"/>
                  </a:cubicBezTo>
                  <a:cubicBezTo>
                    <a:pt x="7871" y="4906"/>
                    <a:pt x="7811" y="4858"/>
                    <a:pt x="7811" y="4858"/>
                  </a:cubicBezTo>
                  <a:cubicBezTo>
                    <a:pt x="7776" y="4834"/>
                    <a:pt x="7704" y="4775"/>
                    <a:pt x="7514" y="4632"/>
                  </a:cubicBezTo>
                  <a:cubicBezTo>
                    <a:pt x="6871" y="4156"/>
                    <a:pt x="7561" y="4513"/>
                    <a:pt x="6871" y="4156"/>
                  </a:cubicBezTo>
                  <a:cubicBezTo>
                    <a:pt x="6192" y="3798"/>
                    <a:pt x="6752" y="4001"/>
                    <a:pt x="6192" y="3798"/>
                  </a:cubicBezTo>
                  <a:cubicBezTo>
                    <a:pt x="6082" y="3762"/>
                    <a:pt x="6012" y="3749"/>
                    <a:pt x="5968" y="3749"/>
                  </a:cubicBezTo>
                  <a:cubicBezTo>
                    <a:pt x="5867" y="3749"/>
                    <a:pt x="5900" y="3817"/>
                    <a:pt x="5879" y="3817"/>
                  </a:cubicBezTo>
                  <a:cubicBezTo>
                    <a:pt x="5863" y="3817"/>
                    <a:pt x="5810" y="3772"/>
                    <a:pt x="5621" y="3608"/>
                  </a:cubicBezTo>
                  <a:lnTo>
                    <a:pt x="5097" y="3167"/>
                  </a:lnTo>
                  <a:lnTo>
                    <a:pt x="3942" y="2691"/>
                  </a:lnTo>
                  <a:lnTo>
                    <a:pt x="3537" y="2810"/>
                  </a:lnTo>
                  <a:lnTo>
                    <a:pt x="2239" y="2358"/>
                  </a:lnTo>
                  <a:lnTo>
                    <a:pt x="1727" y="1405"/>
                  </a:lnTo>
                  <a:lnTo>
                    <a:pt x="691" y="750"/>
                  </a:lnTo>
                  <a:lnTo>
                    <a:pt x="1" y="0"/>
                  </a:lnTo>
                  <a:close/>
                </a:path>
              </a:pathLst>
            </a:cu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91" name="Google Shape;4091;p10"/>
          <p:cNvSpPr txBox="1"/>
          <p:nvPr/>
        </p:nvSpPr>
        <p:spPr>
          <a:xfrm>
            <a:off x="2990170" y="1282452"/>
            <a:ext cx="3042627" cy="3615392"/>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1800"/>
              <a:buFont typeface="Livvic"/>
              <a:buNone/>
            </a:pPr>
            <a:r>
              <a:rPr b="0" i="0" lang="en-MY" sz="1400" u="sng" cap="none" strike="noStrike">
                <a:solidFill>
                  <a:schemeClr val="lt2"/>
                </a:solidFill>
                <a:latin typeface="Livvic"/>
                <a:ea typeface="Livvic"/>
                <a:cs typeface="Livvic"/>
                <a:sym typeface="Livvic"/>
              </a:rPr>
              <a:t>5 Faktor Mendorong </a:t>
            </a:r>
            <a:endParaRPr/>
          </a:p>
          <a:p>
            <a:pPr indent="0" lvl="0" marL="0" marR="0" rtl="0" algn="ctr">
              <a:lnSpc>
                <a:spcPct val="100000"/>
              </a:lnSpc>
              <a:spcBef>
                <a:spcPts val="0"/>
              </a:spcBef>
              <a:spcAft>
                <a:spcPts val="0"/>
              </a:spcAft>
              <a:buClr>
                <a:schemeClr val="lt2"/>
              </a:buClr>
              <a:buSzPts val="1800"/>
              <a:buFont typeface="Livvic"/>
              <a:buNone/>
            </a:pPr>
            <a:r>
              <a:rPr b="0" i="0" lang="en-MY" sz="1400" u="sng" cap="none" strike="noStrike">
                <a:solidFill>
                  <a:schemeClr val="lt2"/>
                </a:solidFill>
                <a:latin typeface="Livvic"/>
                <a:ea typeface="Livvic"/>
                <a:cs typeface="Livvic"/>
                <a:sym typeface="Livvic"/>
              </a:rPr>
              <a:t>Rasuah</a:t>
            </a:r>
            <a:endParaRPr/>
          </a:p>
          <a:p>
            <a:pPr indent="0" lvl="0" marL="0" marR="0" rtl="0" algn="ctr">
              <a:lnSpc>
                <a:spcPct val="100000"/>
              </a:lnSpc>
              <a:spcBef>
                <a:spcPts val="0"/>
              </a:spcBef>
              <a:spcAft>
                <a:spcPts val="0"/>
              </a:spcAft>
              <a:buClr>
                <a:schemeClr val="lt2"/>
              </a:buClr>
              <a:buSzPts val="1800"/>
              <a:buFont typeface="Livvic"/>
              <a:buNone/>
            </a:pPr>
            <a:r>
              <a:t/>
            </a:r>
            <a:endParaRPr b="0" i="0" sz="1400" u="sng" cap="none" strike="noStrike">
              <a:solidFill>
                <a:schemeClr val="lt2"/>
              </a:solidFill>
              <a:latin typeface="Livvic"/>
              <a:ea typeface="Livvic"/>
              <a:cs typeface="Livvic"/>
              <a:sym typeface="Livvic"/>
            </a:endParaRPr>
          </a:p>
          <a:p>
            <a:pPr indent="0" lvl="0" marL="0" marR="0" rtl="0" algn="l">
              <a:lnSpc>
                <a:spcPct val="100000"/>
              </a:lnSpc>
              <a:spcBef>
                <a:spcPts val="0"/>
              </a:spcBef>
              <a:spcAft>
                <a:spcPts val="0"/>
              </a:spcAft>
              <a:buClr>
                <a:schemeClr val="lt2"/>
              </a:buClr>
              <a:buSzPts val="1800"/>
              <a:buFont typeface="Livvic"/>
              <a:buNone/>
            </a:pPr>
            <a:r>
              <a:rPr b="0" i="0" lang="en-MY" sz="1400" u="none" cap="none" strike="noStrike">
                <a:solidFill>
                  <a:schemeClr val="lt2"/>
                </a:solidFill>
                <a:latin typeface="Livvic"/>
                <a:ea typeface="Livvic"/>
                <a:cs typeface="Livvic"/>
                <a:sym typeface="Livvic"/>
              </a:rPr>
              <a:t>Kajian oleh Noraida, Jady @ Zaidi 2015 menyatakan 5 faktor adalah:</a:t>
            </a:r>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Wujud peluang di depan mata</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Lemah sahsiah peribadi</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Peraturan kerja yang lemah</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Memudahkan karenah birokrasi</a:t>
            </a:r>
            <a:endParaRPr/>
          </a:p>
          <a:p>
            <a:pPr indent="-342900" lvl="0" marL="342900" marR="0" rtl="0" algn="l">
              <a:lnSpc>
                <a:spcPct val="100000"/>
              </a:lnSpc>
              <a:spcBef>
                <a:spcPts val="0"/>
              </a:spcBef>
              <a:spcAft>
                <a:spcPts val="0"/>
              </a:spcAft>
              <a:buClr>
                <a:schemeClr val="lt2"/>
              </a:buClr>
              <a:buSzPts val="1800"/>
              <a:buFont typeface="Arial"/>
              <a:buAutoNum type="arabicPeriod"/>
            </a:pPr>
            <a:r>
              <a:rPr b="0" i="0" lang="en-MY" sz="1400" u="none" cap="none" strike="noStrike">
                <a:solidFill>
                  <a:schemeClr val="lt2"/>
                </a:solidFill>
                <a:latin typeface="Livvic"/>
                <a:ea typeface="Livvic"/>
                <a:cs typeface="Livvic"/>
                <a:sym typeface="Livvic"/>
              </a:rPr>
              <a:t>Kenaikan kos sara hidup</a:t>
            </a:r>
            <a:endParaRPr/>
          </a:p>
          <a:p>
            <a:pPr indent="0" lvl="0" marL="0" marR="0" rtl="0" algn="l">
              <a:lnSpc>
                <a:spcPct val="100000"/>
              </a:lnSpc>
              <a:spcBef>
                <a:spcPts val="0"/>
              </a:spcBef>
              <a:spcAft>
                <a:spcPts val="0"/>
              </a:spcAft>
              <a:buClr>
                <a:schemeClr val="lt2"/>
              </a:buClr>
              <a:buSzPts val="1800"/>
              <a:buFont typeface="Livvic"/>
              <a:buNone/>
            </a:pPr>
            <a:r>
              <a:t/>
            </a:r>
            <a:endParaRPr b="0" i="0" sz="1400" u="none" cap="none" strike="noStrike">
              <a:solidFill>
                <a:schemeClr val="lt2"/>
              </a:solidFill>
              <a:latin typeface="Livvic"/>
              <a:ea typeface="Livvic"/>
              <a:cs typeface="Livvic"/>
              <a:sym typeface="Livvic"/>
            </a:endParaRPr>
          </a:p>
        </p:txBody>
      </p:sp>
      <p:grpSp>
        <p:nvGrpSpPr>
          <p:cNvPr id="4092" name="Google Shape;4092;p10"/>
          <p:cNvGrpSpPr/>
          <p:nvPr/>
        </p:nvGrpSpPr>
        <p:grpSpPr>
          <a:xfrm>
            <a:off x="2942768" y="834414"/>
            <a:ext cx="3056121" cy="4243357"/>
            <a:chOff x="3013175" y="4489825"/>
            <a:chExt cx="1829000" cy="982850"/>
          </a:xfrm>
        </p:grpSpPr>
        <p:sp>
          <p:nvSpPr>
            <p:cNvPr id="4093" name="Google Shape;4093;p10"/>
            <p:cNvSpPr/>
            <p:nvPr/>
          </p:nvSpPr>
          <p:spPr>
            <a:xfrm>
              <a:off x="3013175" y="4491050"/>
              <a:ext cx="1829000" cy="981625"/>
            </a:xfrm>
            <a:custGeom>
              <a:rect b="b" l="l" r="r" t="t"/>
              <a:pathLst>
                <a:path extrusionOk="0" h="39265" w="7316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10"/>
            <p:cNvSpPr/>
            <p:nvPr/>
          </p:nvSpPr>
          <p:spPr>
            <a:xfrm>
              <a:off x="4800975" y="5395600"/>
              <a:ext cx="4725" cy="3775"/>
            </a:xfrm>
            <a:custGeom>
              <a:rect b="b" l="l" r="r" t="t"/>
              <a:pathLst>
                <a:path extrusionOk="0" h="151" w="189">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10"/>
            <p:cNvSpPr/>
            <p:nvPr/>
          </p:nvSpPr>
          <p:spPr>
            <a:xfrm>
              <a:off x="4810300" y="5395425"/>
              <a:ext cx="3100" cy="3825"/>
            </a:xfrm>
            <a:custGeom>
              <a:rect b="b" l="l" r="r" t="t"/>
              <a:pathLst>
                <a:path extrusionOk="0" h="153" w="124">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10"/>
            <p:cNvSpPr/>
            <p:nvPr/>
          </p:nvSpPr>
          <p:spPr>
            <a:xfrm>
              <a:off x="4813475" y="5395625"/>
              <a:ext cx="1575" cy="2675"/>
            </a:xfrm>
            <a:custGeom>
              <a:rect b="b" l="l" r="r" t="t"/>
              <a:pathLst>
                <a:path extrusionOk="0" h="107" w="63">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10"/>
            <p:cNvSpPr/>
            <p:nvPr/>
          </p:nvSpPr>
          <p:spPr>
            <a:xfrm>
              <a:off x="4815225" y="5395350"/>
              <a:ext cx="1250" cy="3250"/>
            </a:xfrm>
            <a:custGeom>
              <a:rect b="b" l="l" r="r" t="t"/>
              <a:pathLst>
                <a:path extrusionOk="0" h="130" w="5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10"/>
            <p:cNvSpPr/>
            <p:nvPr/>
          </p:nvSpPr>
          <p:spPr>
            <a:xfrm>
              <a:off x="4807625" y="5395850"/>
              <a:ext cx="950" cy="3400"/>
            </a:xfrm>
            <a:custGeom>
              <a:rect b="b" l="l" r="r" t="t"/>
              <a:pathLst>
                <a:path extrusionOk="0" h="136" w="38">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10"/>
            <p:cNvSpPr/>
            <p:nvPr/>
          </p:nvSpPr>
          <p:spPr>
            <a:xfrm>
              <a:off x="4808975" y="5395925"/>
              <a:ext cx="1050" cy="3425"/>
            </a:xfrm>
            <a:custGeom>
              <a:rect b="b" l="l" r="r" t="t"/>
              <a:pathLst>
                <a:path extrusionOk="0" h="137" w="42">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10"/>
            <p:cNvSpPr/>
            <p:nvPr/>
          </p:nvSpPr>
          <p:spPr>
            <a:xfrm>
              <a:off x="4806400" y="5395725"/>
              <a:ext cx="950" cy="3075"/>
            </a:xfrm>
            <a:custGeom>
              <a:rect b="b" l="l" r="r" t="t"/>
              <a:pathLst>
                <a:path extrusionOk="0" h="123" w="38">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10"/>
            <p:cNvSpPr/>
            <p:nvPr/>
          </p:nvSpPr>
          <p:spPr>
            <a:xfrm>
              <a:off x="4806925" y="5434200"/>
              <a:ext cx="9350" cy="4400"/>
            </a:xfrm>
            <a:custGeom>
              <a:rect b="b" l="l" r="r" t="t"/>
              <a:pathLst>
                <a:path extrusionOk="0" h="176" w="374">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10"/>
            <p:cNvSpPr/>
            <p:nvPr/>
          </p:nvSpPr>
          <p:spPr>
            <a:xfrm>
              <a:off x="4816250" y="5433975"/>
              <a:ext cx="1250" cy="3425"/>
            </a:xfrm>
            <a:custGeom>
              <a:rect b="b" l="l" r="r" t="t"/>
              <a:pathLst>
                <a:path extrusionOk="0" h="137" w="5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10"/>
            <p:cNvSpPr/>
            <p:nvPr/>
          </p:nvSpPr>
          <p:spPr>
            <a:xfrm>
              <a:off x="4818000" y="5434525"/>
              <a:ext cx="1250" cy="3325"/>
            </a:xfrm>
            <a:custGeom>
              <a:rect b="b" l="l" r="r" t="t"/>
              <a:pathLst>
                <a:path extrusionOk="0" h="133" w="5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10"/>
            <p:cNvSpPr/>
            <p:nvPr/>
          </p:nvSpPr>
          <p:spPr>
            <a:xfrm>
              <a:off x="4802400" y="5435400"/>
              <a:ext cx="750" cy="2600"/>
            </a:xfrm>
            <a:custGeom>
              <a:rect b="b" l="l" r="r" t="t"/>
              <a:pathLst>
                <a:path extrusionOk="0" h="104" w="3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10"/>
            <p:cNvSpPr/>
            <p:nvPr/>
          </p:nvSpPr>
          <p:spPr>
            <a:xfrm>
              <a:off x="4812975" y="5355775"/>
              <a:ext cx="15000" cy="5650"/>
            </a:xfrm>
            <a:custGeom>
              <a:rect b="b" l="l" r="r" t="t"/>
              <a:pathLst>
                <a:path extrusionOk="0" h="226" w="60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10"/>
            <p:cNvSpPr/>
            <p:nvPr/>
          </p:nvSpPr>
          <p:spPr>
            <a:xfrm>
              <a:off x="4804975" y="5355825"/>
              <a:ext cx="2375" cy="3125"/>
            </a:xfrm>
            <a:custGeom>
              <a:rect b="b" l="l" r="r" t="t"/>
              <a:pathLst>
                <a:path extrusionOk="0" h="125" w="95">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10"/>
            <p:cNvSpPr/>
            <p:nvPr/>
          </p:nvSpPr>
          <p:spPr>
            <a:xfrm>
              <a:off x="4809075" y="5355500"/>
              <a:ext cx="1150" cy="3400"/>
            </a:xfrm>
            <a:custGeom>
              <a:rect b="b" l="l" r="r" t="t"/>
              <a:pathLst>
                <a:path extrusionOk="0" h="136" w="46">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10"/>
            <p:cNvSpPr/>
            <p:nvPr/>
          </p:nvSpPr>
          <p:spPr>
            <a:xfrm>
              <a:off x="4810700" y="5355925"/>
              <a:ext cx="1050" cy="3550"/>
            </a:xfrm>
            <a:custGeom>
              <a:rect b="b" l="l" r="r" t="t"/>
              <a:pathLst>
                <a:path extrusionOk="0" h="142" w="42">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10"/>
            <p:cNvSpPr/>
            <p:nvPr/>
          </p:nvSpPr>
          <p:spPr>
            <a:xfrm>
              <a:off x="4811950" y="5356050"/>
              <a:ext cx="825" cy="3500"/>
            </a:xfrm>
            <a:custGeom>
              <a:rect b="b" l="l" r="r" t="t"/>
              <a:pathLst>
                <a:path extrusionOk="0" h="140" w="33">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10"/>
            <p:cNvSpPr/>
            <p:nvPr/>
          </p:nvSpPr>
          <p:spPr>
            <a:xfrm>
              <a:off x="4807950" y="5355750"/>
              <a:ext cx="825" cy="2775"/>
            </a:xfrm>
            <a:custGeom>
              <a:rect b="b" l="l" r="r" t="t"/>
              <a:pathLst>
                <a:path extrusionOk="0" h="111" w="33">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10"/>
            <p:cNvSpPr/>
            <p:nvPr/>
          </p:nvSpPr>
          <p:spPr>
            <a:xfrm>
              <a:off x="4827950" y="5356025"/>
              <a:ext cx="850" cy="2800"/>
            </a:xfrm>
            <a:custGeom>
              <a:rect b="b" l="l" r="r" t="t"/>
              <a:pathLst>
                <a:path extrusionOk="0" h="112" w="34">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10"/>
            <p:cNvSpPr/>
            <p:nvPr/>
          </p:nvSpPr>
          <p:spPr>
            <a:xfrm>
              <a:off x="4811225" y="5447725"/>
              <a:ext cx="10600" cy="3650"/>
            </a:xfrm>
            <a:custGeom>
              <a:rect b="b" l="l" r="r" t="t"/>
              <a:pathLst>
                <a:path extrusionOk="0" h="146" w="424">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10"/>
            <p:cNvSpPr/>
            <p:nvPr/>
          </p:nvSpPr>
          <p:spPr>
            <a:xfrm>
              <a:off x="4810100" y="5448625"/>
              <a:ext cx="950" cy="2000"/>
            </a:xfrm>
            <a:custGeom>
              <a:rect b="b" l="l" r="r" t="t"/>
              <a:pathLst>
                <a:path extrusionOk="0" h="80" w="38">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10"/>
            <p:cNvSpPr/>
            <p:nvPr/>
          </p:nvSpPr>
          <p:spPr>
            <a:xfrm>
              <a:off x="4803225" y="5460875"/>
              <a:ext cx="10075" cy="3500"/>
            </a:xfrm>
            <a:custGeom>
              <a:rect b="b" l="l" r="r" t="t"/>
              <a:pathLst>
                <a:path extrusionOk="0" h="140" w="403">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10"/>
            <p:cNvSpPr/>
            <p:nvPr/>
          </p:nvSpPr>
          <p:spPr>
            <a:xfrm>
              <a:off x="4801175" y="5461000"/>
              <a:ext cx="1775" cy="2950"/>
            </a:xfrm>
            <a:custGeom>
              <a:rect b="b" l="l" r="r" t="t"/>
              <a:pathLst>
                <a:path extrusionOk="0" h="118" w="71">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10"/>
            <p:cNvSpPr/>
            <p:nvPr/>
          </p:nvSpPr>
          <p:spPr>
            <a:xfrm>
              <a:off x="4798700" y="5461275"/>
              <a:ext cx="1775" cy="3000"/>
            </a:xfrm>
            <a:custGeom>
              <a:rect b="b" l="l" r="r" t="t"/>
              <a:pathLst>
                <a:path extrusionOk="0" h="120" w="71">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10"/>
            <p:cNvSpPr/>
            <p:nvPr/>
          </p:nvSpPr>
          <p:spPr>
            <a:xfrm>
              <a:off x="4796975" y="5461450"/>
              <a:ext cx="825" cy="2150"/>
            </a:xfrm>
            <a:custGeom>
              <a:rect b="b" l="l" r="r" t="t"/>
              <a:pathLst>
                <a:path extrusionOk="0" h="86" w="33">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10"/>
            <p:cNvSpPr/>
            <p:nvPr/>
          </p:nvSpPr>
          <p:spPr>
            <a:xfrm>
              <a:off x="4810700" y="5342200"/>
              <a:ext cx="1050" cy="2875"/>
            </a:xfrm>
            <a:custGeom>
              <a:rect b="b" l="l" r="r" t="t"/>
              <a:pathLst>
                <a:path extrusionOk="0" h="115" w="42">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10"/>
            <p:cNvSpPr/>
            <p:nvPr/>
          </p:nvSpPr>
          <p:spPr>
            <a:xfrm>
              <a:off x="4818000" y="5342375"/>
              <a:ext cx="850" cy="2725"/>
            </a:xfrm>
            <a:custGeom>
              <a:rect b="b" l="l" r="r" t="t"/>
              <a:pathLst>
                <a:path extrusionOk="0" h="109" w="34">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10"/>
            <p:cNvSpPr/>
            <p:nvPr/>
          </p:nvSpPr>
          <p:spPr>
            <a:xfrm>
              <a:off x="4812150" y="5342275"/>
              <a:ext cx="5350" cy="3600"/>
            </a:xfrm>
            <a:custGeom>
              <a:rect b="b" l="l" r="r" t="t"/>
              <a:pathLst>
                <a:path extrusionOk="0" h="144" w="214">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10"/>
            <p:cNvSpPr/>
            <p:nvPr/>
          </p:nvSpPr>
          <p:spPr>
            <a:xfrm>
              <a:off x="4807825" y="5342725"/>
              <a:ext cx="1175" cy="3075"/>
            </a:xfrm>
            <a:custGeom>
              <a:rect b="b" l="l" r="r" t="t"/>
              <a:pathLst>
                <a:path extrusionOk="0" h="123" w="47">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10"/>
            <p:cNvSpPr/>
            <p:nvPr/>
          </p:nvSpPr>
          <p:spPr>
            <a:xfrm>
              <a:off x="4823025" y="5342800"/>
              <a:ext cx="850" cy="3075"/>
            </a:xfrm>
            <a:custGeom>
              <a:rect b="b" l="l" r="r" t="t"/>
              <a:pathLst>
                <a:path extrusionOk="0" h="123" w="34">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10"/>
            <p:cNvSpPr/>
            <p:nvPr/>
          </p:nvSpPr>
          <p:spPr>
            <a:xfrm>
              <a:off x="4809475" y="5342575"/>
              <a:ext cx="950" cy="3000"/>
            </a:xfrm>
            <a:custGeom>
              <a:rect b="b" l="l" r="r" t="t"/>
              <a:pathLst>
                <a:path extrusionOk="0" h="120" w="38">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10"/>
            <p:cNvSpPr/>
            <p:nvPr/>
          </p:nvSpPr>
          <p:spPr>
            <a:xfrm>
              <a:off x="4819625" y="5342725"/>
              <a:ext cx="850" cy="3000"/>
            </a:xfrm>
            <a:custGeom>
              <a:rect b="b" l="l" r="r" t="t"/>
              <a:pathLst>
                <a:path extrusionOk="0" h="120" w="34">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10"/>
            <p:cNvSpPr/>
            <p:nvPr/>
          </p:nvSpPr>
          <p:spPr>
            <a:xfrm>
              <a:off x="4821900" y="5342675"/>
              <a:ext cx="725" cy="3225"/>
            </a:xfrm>
            <a:custGeom>
              <a:rect b="b" l="l" r="r" t="t"/>
              <a:pathLst>
                <a:path extrusionOk="0" h="129" w="29">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10"/>
            <p:cNvSpPr/>
            <p:nvPr/>
          </p:nvSpPr>
          <p:spPr>
            <a:xfrm>
              <a:off x="4806300" y="5343325"/>
              <a:ext cx="850" cy="2425"/>
            </a:xfrm>
            <a:custGeom>
              <a:rect b="b" l="l" r="r" t="t"/>
              <a:pathLst>
                <a:path extrusionOk="0" h="97" w="34">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10"/>
            <p:cNvSpPr/>
            <p:nvPr/>
          </p:nvSpPr>
          <p:spPr>
            <a:xfrm>
              <a:off x="4820750" y="5342975"/>
              <a:ext cx="550" cy="2625"/>
            </a:xfrm>
            <a:custGeom>
              <a:rect b="b" l="l" r="r" t="t"/>
              <a:pathLst>
                <a:path extrusionOk="0" h="105" w="22">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10"/>
            <p:cNvSpPr/>
            <p:nvPr/>
          </p:nvSpPr>
          <p:spPr>
            <a:xfrm>
              <a:off x="4804650" y="5382225"/>
              <a:ext cx="3725" cy="3400"/>
            </a:xfrm>
            <a:custGeom>
              <a:rect b="b" l="l" r="r" t="t"/>
              <a:pathLst>
                <a:path extrusionOk="0" h="136" w="149">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10"/>
            <p:cNvSpPr/>
            <p:nvPr/>
          </p:nvSpPr>
          <p:spPr>
            <a:xfrm>
              <a:off x="4802000" y="5383050"/>
              <a:ext cx="1850" cy="2825"/>
            </a:xfrm>
            <a:custGeom>
              <a:rect b="b" l="l" r="r" t="t"/>
              <a:pathLst>
                <a:path extrusionOk="0" h="113" w="74">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10"/>
            <p:cNvSpPr/>
            <p:nvPr/>
          </p:nvSpPr>
          <p:spPr>
            <a:xfrm>
              <a:off x="4799525" y="5382475"/>
              <a:ext cx="1575" cy="3325"/>
            </a:xfrm>
            <a:custGeom>
              <a:rect b="b" l="l" r="r" t="t"/>
              <a:pathLst>
                <a:path extrusionOk="0" h="133" w="63">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10"/>
            <p:cNvSpPr/>
            <p:nvPr/>
          </p:nvSpPr>
          <p:spPr>
            <a:xfrm>
              <a:off x="4817175" y="5382575"/>
              <a:ext cx="1150" cy="3525"/>
            </a:xfrm>
            <a:custGeom>
              <a:rect b="b" l="l" r="r" t="t"/>
              <a:pathLst>
                <a:path extrusionOk="0" h="141" w="46">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10"/>
            <p:cNvSpPr/>
            <p:nvPr/>
          </p:nvSpPr>
          <p:spPr>
            <a:xfrm>
              <a:off x="4815525" y="5382600"/>
              <a:ext cx="950" cy="2850"/>
            </a:xfrm>
            <a:custGeom>
              <a:rect b="b" l="l" r="r" t="t"/>
              <a:pathLst>
                <a:path extrusionOk="0" h="114" w="38">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10"/>
            <p:cNvSpPr/>
            <p:nvPr/>
          </p:nvSpPr>
          <p:spPr>
            <a:xfrm>
              <a:off x="4808750" y="5382900"/>
              <a:ext cx="750" cy="2475"/>
            </a:xfrm>
            <a:custGeom>
              <a:rect b="b" l="l" r="r" t="t"/>
              <a:pathLst>
                <a:path extrusionOk="0" h="99" w="3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10"/>
            <p:cNvSpPr/>
            <p:nvPr/>
          </p:nvSpPr>
          <p:spPr>
            <a:xfrm>
              <a:off x="4812250" y="5382700"/>
              <a:ext cx="650" cy="2600"/>
            </a:xfrm>
            <a:custGeom>
              <a:rect b="b" l="l" r="r" t="t"/>
              <a:pathLst>
                <a:path extrusionOk="0" h="104" w="26">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10"/>
            <p:cNvSpPr/>
            <p:nvPr/>
          </p:nvSpPr>
          <p:spPr>
            <a:xfrm>
              <a:off x="4810700" y="5382775"/>
              <a:ext cx="550" cy="2375"/>
            </a:xfrm>
            <a:custGeom>
              <a:rect b="b" l="l" r="r" t="t"/>
              <a:pathLst>
                <a:path extrusionOk="0" h="95" w="22">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10"/>
            <p:cNvSpPr/>
            <p:nvPr/>
          </p:nvSpPr>
          <p:spPr>
            <a:xfrm>
              <a:off x="4814100" y="5383000"/>
              <a:ext cx="525" cy="2800"/>
            </a:xfrm>
            <a:custGeom>
              <a:rect b="b" l="l" r="r" t="t"/>
              <a:pathLst>
                <a:path extrusionOk="0" h="112" w="21">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10"/>
            <p:cNvSpPr/>
            <p:nvPr/>
          </p:nvSpPr>
          <p:spPr>
            <a:xfrm>
              <a:off x="4806300" y="5369900"/>
              <a:ext cx="1150" cy="2700"/>
            </a:xfrm>
            <a:custGeom>
              <a:rect b="b" l="l" r="r" t="t"/>
              <a:pathLst>
                <a:path extrusionOk="0" h="108" w="46">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10"/>
            <p:cNvSpPr/>
            <p:nvPr/>
          </p:nvSpPr>
          <p:spPr>
            <a:xfrm>
              <a:off x="4808450" y="5369900"/>
              <a:ext cx="850" cy="2450"/>
            </a:xfrm>
            <a:custGeom>
              <a:rect b="b" l="l" r="r" t="t"/>
              <a:pathLst>
                <a:path extrusionOk="0" h="98" w="34">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10"/>
            <p:cNvSpPr/>
            <p:nvPr/>
          </p:nvSpPr>
          <p:spPr>
            <a:xfrm>
              <a:off x="4816250" y="5370100"/>
              <a:ext cx="650" cy="2450"/>
            </a:xfrm>
            <a:custGeom>
              <a:rect b="b" l="l" r="r" t="t"/>
              <a:pathLst>
                <a:path extrusionOk="0" h="98" w="26">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10"/>
            <p:cNvSpPr/>
            <p:nvPr/>
          </p:nvSpPr>
          <p:spPr>
            <a:xfrm>
              <a:off x="4818100" y="5421825"/>
              <a:ext cx="1350" cy="2750"/>
            </a:xfrm>
            <a:custGeom>
              <a:rect b="b" l="l" r="r" t="t"/>
              <a:pathLst>
                <a:path extrusionOk="0" h="110" w="54">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10"/>
            <p:cNvSpPr/>
            <p:nvPr/>
          </p:nvSpPr>
          <p:spPr>
            <a:xfrm>
              <a:off x="4814100" y="5422200"/>
              <a:ext cx="950" cy="2500"/>
            </a:xfrm>
            <a:custGeom>
              <a:rect b="b" l="l" r="r" t="t"/>
              <a:pathLst>
                <a:path extrusionOk="0" h="100" w="38">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10"/>
            <p:cNvSpPr/>
            <p:nvPr/>
          </p:nvSpPr>
          <p:spPr>
            <a:xfrm>
              <a:off x="4801375" y="5421875"/>
              <a:ext cx="750" cy="2275"/>
            </a:xfrm>
            <a:custGeom>
              <a:rect b="b" l="l" r="r" t="t"/>
              <a:pathLst>
                <a:path extrusionOk="0" h="91" w="3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10"/>
            <p:cNvSpPr/>
            <p:nvPr/>
          </p:nvSpPr>
          <p:spPr>
            <a:xfrm>
              <a:off x="4803125" y="5422200"/>
              <a:ext cx="625" cy="2325"/>
            </a:xfrm>
            <a:custGeom>
              <a:rect b="b" l="l" r="r" t="t"/>
              <a:pathLst>
                <a:path extrusionOk="0" h="93" w="25">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10"/>
            <p:cNvSpPr/>
            <p:nvPr/>
          </p:nvSpPr>
          <p:spPr>
            <a:xfrm>
              <a:off x="4804750" y="5421875"/>
              <a:ext cx="650" cy="2350"/>
            </a:xfrm>
            <a:custGeom>
              <a:rect b="b" l="l" r="r" t="t"/>
              <a:pathLst>
                <a:path extrusionOk="0" h="94" w="26">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10"/>
            <p:cNvSpPr/>
            <p:nvPr/>
          </p:nvSpPr>
          <p:spPr>
            <a:xfrm>
              <a:off x="4800975" y="5408375"/>
              <a:ext cx="3300" cy="3575"/>
            </a:xfrm>
            <a:custGeom>
              <a:rect b="b" l="l" r="r" t="t"/>
              <a:pathLst>
                <a:path extrusionOk="0" h="143" w="132">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10"/>
            <p:cNvSpPr/>
            <p:nvPr/>
          </p:nvSpPr>
          <p:spPr>
            <a:xfrm>
              <a:off x="4812750" y="5408625"/>
              <a:ext cx="2500" cy="3475"/>
            </a:xfrm>
            <a:custGeom>
              <a:rect b="b" l="l" r="r" t="t"/>
              <a:pathLst>
                <a:path extrusionOk="0" h="139" w="10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10"/>
            <p:cNvSpPr/>
            <p:nvPr/>
          </p:nvSpPr>
          <p:spPr>
            <a:xfrm>
              <a:off x="4808975" y="5408125"/>
              <a:ext cx="1650" cy="3650"/>
            </a:xfrm>
            <a:custGeom>
              <a:rect b="b" l="l" r="r" t="t"/>
              <a:pathLst>
                <a:path extrusionOk="0" h="146" w="66">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10"/>
            <p:cNvSpPr/>
            <p:nvPr/>
          </p:nvSpPr>
          <p:spPr>
            <a:xfrm>
              <a:off x="4806800" y="5408500"/>
              <a:ext cx="1475" cy="3075"/>
            </a:xfrm>
            <a:custGeom>
              <a:rect b="b" l="l" r="r" t="t"/>
              <a:pathLst>
                <a:path extrusionOk="0" h="123" w="59">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10"/>
            <p:cNvSpPr/>
            <p:nvPr/>
          </p:nvSpPr>
          <p:spPr>
            <a:xfrm>
              <a:off x="4804850" y="5408750"/>
              <a:ext cx="1275" cy="3250"/>
            </a:xfrm>
            <a:custGeom>
              <a:rect b="b" l="l" r="r" t="t"/>
              <a:pathLst>
                <a:path extrusionOk="0" h="130" w="51">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10"/>
            <p:cNvSpPr/>
            <p:nvPr/>
          </p:nvSpPr>
          <p:spPr>
            <a:xfrm>
              <a:off x="4811225" y="5408475"/>
              <a:ext cx="1150" cy="3275"/>
            </a:xfrm>
            <a:custGeom>
              <a:rect b="b" l="l" r="r" t="t"/>
              <a:pathLst>
                <a:path extrusionOk="0" h="131" w="46">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10"/>
            <p:cNvSpPr/>
            <p:nvPr/>
          </p:nvSpPr>
          <p:spPr>
            <a:xfrm>
              <a:off x="4817475" y="5408425"/>
              <a:ext cx="950" cy="3050"/>
            </a:xfrm>
            <a:custGeom>
              <a:rect b="b" l="l" r="r" t="t"/>
              <a:pathLst>
                <a:path extrusionOk="0" h="122" w="38">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10"/>
            <p:cNvSpPr/>
            <p:nvPr/>
          </p:nvSpPr>
          <p:spPr>
            <a:xfrm>
              <a:off x="4818600" y="5408550"/>
              <a:ext cx="750" cy="2900"/>
            </a:xfrm>
            <a:custGeom>
              <a:rect b="b" l="l" r="r" t="t"/>
              <a:pathLst>
                <a:path extrusionOk="0" h="116" w="3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10"/>
            <p:cNvSpPr/>
            <p:nvPr/>
          </p:nvSpPr>
          <p:spPr>
            <a:xfrm>
              <a:off x="4816150" y="5408850"/>
              <a:ext cx="625" cy="1925"/>
            </a:xfrm>
            <a:custGeom>
              <a:rect b="b" l="l" r="r" t="t"/>
              <a:pathLst>
                <a:path extrusionOk="0" h="77" w="25">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10"/>
            <p:cNvSpPr/>
            <p:nvPr/>
          </p:nvSpPr>
          <p:spPr>
            <a:xfrm>
              <a:off x="4811950" y="5329550"/>
              <a:ext cx="18975" cy="4650"/>
            </a:xfrm>
            <a:custGeom>
              <a:rect b="b" l="l" r="r" t="t"/>
              <a:pathLst>
                <a:path extrusionOk="0" h="186" w="759">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10"/>
            <p:cNvSpPr/>
            <p:nvPr/>
          </p:nvSpPr>
          <p:spPr>
            <a:xfrm>
              <a:off x="4801375" y="5329500"/>
              <a:ext cx="10275" cy="4075"/>
            </a:xfrm>
            <a:custGeom>
              <a:rect b="b" l="l" r="r" t="t"/>
              <a:pathLst>
                <a:path extrusionOk="0" h="163" w="411">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10"/>
            <p:cNvSpPr/>
            <p:nvPr/>
          </p:nvSpPr>
          <p:spPr>
            <a:xfrm>
              <a:off x="4791625" y="5330075"/>
              <a:ext cx="7825" cy="3275"/>
            </a:xfrm>
            <a:custGeom>
              <a:rect b="b" l="l" r="r" t="t"/>
              <a:pathLst>
                <a:path extrusionOk="0" h="131" w="313">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10"/>
            <p:cNvSpPr/>
            <p:nvPr/>
          </p:nvSpPr>
          <p:spPr>
            <a:xfrm>
              <a:off x="4787125" y="5330625"/>
              <a:ext cx="3100" cy="2525"/>
            </a:xfrm>
            <a:custGeom>
              <a:rect b="b" l="l" r="r" t="t"/>
              <a:pathLst>
                <a:path extrusionOk="0" h="101" w="124">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10"/>
            <p:cNvSpPr/>
            <p:nvPr/>
          </p:nvSpPr>
          <p:spPr>
            <a:xfrm>
              <a:off x="4790500" y="5330650"/>
              <a:ext cx="650" cy="2325"/>
            </a:xfrm>
            <a:custGeom>
              <a:rect b="b" l="l" r="r" t="t"/>
              <a:pathLst>
                <a:path extrusionOk="0" h="93" w="26">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10"/>
            <p:cNvSpPr/>
            <p:nvPr/>
          </p:nvSpPr>
          <p:spPr>
            <a:xfrm>
              <a:off x="4800350" y="5330475"/>
              <a:ext cx="650" cy="1750"/>
            </a:xfrm>
            <a:custGeom>
              <a:rect b="b" l="l" r="r" t="t"/>
              <a:pathLst>
                <a:path extrusionOk="0" h="70" w="26">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10"/>
            <p:cNvSpPr/>
            <p:nvPr/>
          </p:nvSpPr>
          <p:spPr>
            <a:xfrm>
              <a:off x="4819525" y="5432750"/>
              <a:ext cx="16125" cy="7200"/>
            </a:xfrm>
            <a:custGeom>
              <a:rect b="b" l="l" r="r" t="t"/>
              <a:pathLst>
                <a:path extrusionOk="0" h="288" w="645">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10"/>
            <p:cNvSpPr/>
            <p:nvPr/>
          </p:nvSpPr>
          <p:spPr>
            <a:xfrm>
              <a:off x="4819525" y="5419700"/>
              <a:ext cx="16125" cy="7200"/>
            </a:xfrm>
            <a:custGeom>
              <a:rect b="b" l="l" r="r" t="t"/>
              <a:pathLst>
                <a:path extrusionOk="0" h="288" w="645">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10"/>
            <p:cNvSpPr/>
            <p:nvPr/>
          </p:nvSpPr>
          <p:spPr>
            <a:xfrm>
              <a:off x="4822100" y="5445675"/>
              <a:ext cx="13450" cy="7525"/>
            </a:xfrm>
            <a:custGeom>
              <a:rect b="b" l="l" r="r" t="t"/>
              <a:pathLst>
                <a:path extrusionOk="0" h="301" w="538">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10"/>
            <p:cNvSpPr/>
            <p:nvPr/>
          </p:nvSpPr>
          <p:spPr>
            <a:xfrm>
              <a:off x="4829075" y="5354725"/>
              <a:ext cx="6475" cy="6325"/>
            </a:xfrm>
            <a:custGeom>
              <a:rect b="b" l="l" r="r" t="t"/>
              <a:pathLst>
                <a:path extrusionOk="0" h="253" w="259">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10"/>
            <p:cNvSpPr/>
            <p:nvPr/>
          </p:nvSpPr>
          <p:spPr>
            <a:xfrm>
              <a:off x="4820050" y="5406925"/>
              <a:ext cx="15600" cy="6700"/>
            </a:xfrm>
            <a:custGeom>
              <a:rect b="b" l="l" r="r" t="t"/>
              <a:pathLst>
                <a:path extrusionOk="0" h="268" w="624">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10"/>
            <p:cNvSpPr/>
            <p:nvPr/>
          </p:nvSpPr>
          <p:spPr>
            <a:xfrm>
              <a:off x="4816650" y="5393650"/>
              <a:ext cx="18900" cy="7125"/>
            </a:xfrm>
            <a:custGeom>
              <a:rect b="b" l="l" r="r" t="t"/>
              <a:pathLst>
                <a:path extrusionOk="0" h="285" w="756">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10"/>
            <p:cNvSpPr/>
            <p:nvPr/>
          </p:nvSpPr>
          <p:spPr>
            <a:xfrm>
              <a:off x="4818500" y="5380750"/>
              <a:ext cx="17050" cy="6800"/>
            </a:xfrm>
            <a:custGeom>
              <a:rect b="b" l="l" r="r" t="t"/>
              <a:pathLst>
                <a:path extrusionOk="0" h="272" w="682">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10"/>
            <p:cNvSpPr/>
            <p:nvPr/>
          </p:nvSpPr>
          <p:spPr>
            <a:xfrm>
              <a:off x="4831025" y="5328825"/>
              <a:ext cx="4625" cy="6200"/>
            </a:xfrm>
            <a:custGeom>
              <a:rect b="b" l="l" r="r" t="t"/>
              <a:pathLst>
                <a:path extrusionOk="0" h="248" w="185">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10"/>
            <p:cNvSpPr/>
            <p:nvPr/>
          </p:nvSpPr>
          <p:spPr>
            <a:xfrm>
              <a:off x="4813675" y="5458725"/>
              <a:ext cx="21875" cy="7700"/>
            </a:xfrm>
            <a:custGeom>
              <a:rect b="b" l="l" r="r" t="t"/>
              <a:pathLst>
                <a:path extrusionOk="0" h="308" w="875">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10"/>
            <p:cNvSpPr/>
            <p:nvPr/>
          </p:nvSpPr>
          <p:spPr>
            <a:xfrm>
              <a:off x="4824350" y="5341500"/>
              <a:ext cx="11200" cy="6850"/>
            </a:xfrm>
            <a:custGeom>
              <a:rect b="b" l="l" r="r" t="t"/>
              <a:pathLst>
                <a:path extrusionOk="0" h="274" w="448">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10"/>
            <p:cNvSpPr/>
            <p:nvPr/>
          </p:nvSpPr>
          <p:spPr>
            <a:xfrm>
              <a:off x="4821800" y="5368025"/>
              <a:ext cx="13750" cy="6275"/>
            </a:xfrm>
            <a:custGeom>
              <a:rect b="b" l="l" r="r" t="t"/>
              <a:pathLst>
                <a:path extrusionOk="0" h="251" w="55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10"/>
            <p:cNvSpPr/>
            <p:nvPr/>
          </p:nvSpPr>
          <p:spPr>
            <a:xfrm>
              <a:off x="4835625" y="5368100"/>
              <a:ext cx="750" cy="6100"/>
            </a:xfrm>
            <a:custGeom>
              <a:rect b="b" l="l" r="r" t="t"/>
              <a:pathLst>
                <a:path extrusionOk="0" h="244" w="3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10"/>
            <p:cNvSpPr/>
            <p:nvPr/>
          </p:nvSpPr>
          <p:spPr>
            <a:xfrm>
              <a:off x="4835625" y="5380850"/>
              <a:ext cx="750" cy="6900"/>
            </a:xfrm>
            <a:custGeom>
              <a:rect b="b" l="l" r="r" t="t"/>
              <a:pathLst>
                <a:path extrusionOk="0" h="276" w="3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10"/>
            <p:cNvSpPr/>
            <p:nvPr/>
          </p:nvSpPr>
          <p:spPr>
            <a:xfrm>
              <a:off x="4835625" y="5341875"/>
              <a:ext cx="850" cy="6750"/>
            </a:xfrm>
            <a:custGeom>
              <a:rect b="b" l="l" r="r" t="t"/>
              <a:pathLst>
                <a:path extrusionOk="0" h="270" w="34">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10"/>
            <p:cNvSpPr/>
            <p:nvPr/>
          </p:nvSpPr>
          <p:spPr>
            <a:xfrm>
              <a:off x="4835625" y="5328950"/>
              <a:ext cx="850" cy="6175"/>
            </a:xfrm>
            <a:custGeom>
              <a:rect b="b" l="l" r="r" t="t"/>
              <a:pathLst>
                <a:path extrusionOk="0" h="247" w="34">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10"/>
            <p:cNvSpPr/>
            <p:nvPr/>
          </p:nvSpPr>
          <p:spPr>
            <a:xfrm>
              <a:off x="4835625" y="5354900"/>
              <a:ext cx="850" cy="5975"/>
            </a:xfrm>
            <a:custGeom>
              <a:rect b="b" l="l" r="r" t="t"/>
              <a:pathLst>
                <a:path extrusionOk="0" h="239" w="34">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10"/>
            <p:cNvSpPr/>
            <p:nvPr/>
          </p:nvSpPr>
          <p:spPr>
            <a:xfrm>
              <a:off x="4835625" y="5433050"/>
              <a:ext cx="850" cy="7000"/>
            </a:xfrm>
            <a:custGeom>
              <a:rect b="b" l="l" r="r" t="t"/>
              <a:pathLst>
                <a:path extrusionOk="0" h="280" w="34">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10"/>
            <p:cNvSpPr/>
            <p:nvPr/>
          </p:nvSpPr>
          <p:spPr>
            <a:xfrm>
              <a:off x="4835525" y="5446100"/>
              <a:ext cx="950" cy="7200"/>
            </a:xfrm>
            <a:custGeom>
              <a:rect b="b" l="l" r="r" t="t"/>
              <a:pathLst>
                <a:path extrusionOk="0" h="288" w="38">
                  <a:moveTo>
                    <a:pt x="1" y="0"/>
                  </a:moveTo>
                  <a:lnTo>
                    <a:pt x="1" y="287"/>
                  </a:lnTo>
                  <a:cubicBezTo>
                    <a:pt x="17" y="279"/>
                    <a:pt x="34" y="263"/>
                    <a:pt x="34" y="222"/>
                  </a:cubicBezTo>
                  <a:cubicBezTo>
                    <a:pt x="38" y="107"/>
                    <a:pt x="34" y="25"/>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10"/>
            <p:cNvSpPr/>
            <p:nvPr/>
          </p:nvSpPr>
          <p:spPr>
            <a:xfrm>
              <a:off x="4835625" y="5458800"/>
              <a:ext cx="950" cy="7425"/>
            </a:xfrm>
            <a:custGeom>
              <a:rect b="b" l="l" r="r" t="t"/>
              <a:pathLst>
                <a:path extrusionOk="0" h="297" w="38">
                  <a:moveTo>
                    <a:pt x="1" y="1"/>
                  </a:moveTo>
                  <a:lnTo>
                    <a:pt x="1" y="296"/>
                  </a:lnTo>
                  <a:cubicBezTo>
                    <a:pt x="30" y="251"/>
                    <a:pt x="38" y="194"/>
                    <a:pt x="30" y="140"/>
                  </a:cubicBezTo>
                  <a:cubicBezTo>
                    <a:pt x="21" y="54"/>
                    <a:pt x="13"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10"/>
            <p:cNvSpPr/>
            <p:nvPr/>
          </p:nvSpPr>
          <p:spPr>
            <a:xfrm>
              <a:off x="4835625" y="5407200"/>
              <a:ext cx="750" cy="6400"/>
            </a:xfrm>
            <a:custGeom>
              <a:rect b="b" l="l" r="r" t="t"/>
              <a:pathLst>
                <a:path extrusionOk="0" h="256" w="3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10"/>
            <p:cNvSpPr/>
            <p:nvPr/>
          </p:nvSpPr>
          <p:spPr>
            <a:xfrm>
              <a:off x="4835525" y="5393975"/>
              <a:ext cx="950" cy="6825"/>
            </a:xfrm>
            <a:custGeom>
              <a:rect b="b" l="l" r="r" t="t"/>
              <a:pathLst>
                <a:path extrusionOk="0" h="273" w="38">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10"/>
            <p:cNvSpPr/>
            <p:nvPr/>
          </p:nvSpPr>
          <p:spPr>
            <a:xfrm>
              <a:off x="4835625" y="5420950"/>
              <a:ext cx="750" cy="6075"/>
            </a:xfrm>
            <a:custGeom>
              <a:rect b="b" l="l" r="r" t="t"/>
              <a:pathLst>
                <a:path extrusionOk="0" h="243" w="3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10"/>
            <p:cNvSpPr/>
            <p:nvPr/>
          </p:nvSpPr>
          <p:spPr>
            <a:xfrm>
              <a:off x="3017475" y="4529075"/>
              <a:ext cx="850" cy="6100"/>
            </a:xfrm>
            <a:custGeom>
              <a:rect b="b" l="l" r="r" t="t"/>
              <a:pathLst>
                <a:path extrusionOk="0" h="244" w="34">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10"/>
            <p:cNvSpPr/>
            <p:nvPr/>
          </p:nvSpPr>
          <p:spPr>
            <a:xfrm>
              <a:off x="3017475" y="4541825"/>
              <a:ext cx="850" cy="6825"/>
            </a:xfrm>
            <a:custGeom>
              <a:rect b="b" l="l" r="r" t="t"/>
              <a:pathLst>
                <a:path extrusionOk="0" h="273" w="34">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10"/>
            <p:cNvSpPr/>
            <p:nvPr/>
          </p:nvSpPr>
          <p:spPr>
            <a:xfrm>
              <a:off x="3017375" y="4502750"/>
              <a:ext cx="850" cy="6850"/>
            </a:xfrm>
            <a:custGeom>
              <a:rect b="b" l="l" r="r" t="t"/>
              <a:pathLst>
                <a:path extrusionOk="0" h="274" w="34">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10"/>
            <p:cNvSpPr/>
            <p:nvPr/>
          </p:nvSpPr>
          <p:spPr>
            <a:xfrm>
              <a:off x="3017475" y="4489925"/>
              <a:ext cx="850" cy="6175"/>
            </a:xfrm>
            <a:custGeom>
              <a:rect b="b" l="l" r="r" t="t"/>
              <a:pathLst>
                <a:path extrusionOk="0" h="247" w="34">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10"/>
            <p:cNvSpPr/>
            <p:nvPr/>
          </p:nvSpPr>
          <p:spPr>
            <a:xfrm>
              <a:off x="3017400" y="4515875"/>
              <a:ext cx="825" cy="6000"/>
            </a:xfrm>
            <a:custGeom>
              <a:rect b="b" l="l" r="r" t="t"/>
              <a:pathLst>
                <a:path extrusionOk="0" h="240" w="33">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10"/>
            <p:cNvSpPr/>
            <p:nvPr/>
          </p:nvSpPr>
          <p:spPr>
            <a:xfrm>
              <a:off x="3017375" y="4594050"/>
              <a:ext cx="950" cy="7000"/>
            </a:xfrm>
            <a:custGeom>
              <a:rect b="b" l="l" r="r" t="t"/>
              <a:pathLst>
                <a:path extrusionOk="0" h="280" w="38">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10"/>
            <p:cNvSpPr/>
            <p:nvPr/>
          </p:nvSpPr>
          <p:spPr>
            <a:xfrm>
              <a:off x="3017475" y="4606975"/>
              <a:ext cx="850" cy="7200"/>
            </a:xfrm>
            <a:custGeom>
              <a:rect b="b" l="l" r="r" t="t"/>
              <a:pathLst>
                <a:path extrusionOk="0" h="288" w="34">
                  <a:moveTo>
                    <a:pt x="34" y="0"/>
                  </a:moveTo>
                  <a:cubicBezTo>
                    <a:pt x="5" y="29"/>
                    <a:pt x="1" y="107"/>
                    <a:pt x="1" y="222"/>
                  </a:cubicBezTo>
                  <a:cubicBezTo>
                    <a:pt x="1" y="267"/>
                    <a:pt x="17" y="283"/>
                    <a:pt x="34" y="287"/>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10"/>
            <p:cNvSpPr/>
            <p:nvPr/>
          </p:nvSpPr>
          <p:spPr>
            <a:xfrm>
              <a:off x="3017275" y="4619800"/>
              <a:ext cx="1050" cy="7400"/>
            </a:xfrm>
            <a:custGeom>
              <a:rect b="b" l="l" r="r" t="t"/>
              <a:pathLst>
                <a:path extrusionOk="0" h="296" w="42">
                  <a:moveTo>
                    <a:pt x="42" y="0"/>
                  </a:moveTo>
                  <a:cubicBezTo>
                    <a:pt x="25" y="12"/>
                    <a:pt x="17" y="54"/>
                    <a:pt x="13" y="140"/>
                  </a:cubicBezTo>
                  <a:cubicBezTo>
                    <a:pt x="1" y="193"/>
                    <a:pt x="9" y="250"/>
                    <a:pt x="42" y="296"/>
                  </a:cubicBezTo>
                  <a:lnTo>
                    <a:pt x="42"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10"/>
            <p:cNvSpPr/>
            <p:nvPr/>
          </p:nvSpPr>
          <p:spPr>
            <a:xfrm>
              <a:off x="3017475" y="4568200"/>
              <a:ext cx="850" cy="6275"/>
            </a:xfrm>
            <a:custGeom>
              <a:rect b="b" l="l" r="r" t="t"/>
              <a:pathLst>
                <a:path extrusionOk="0" h="251" w="34">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10"/>
            <p:cNvSpPr/>
            <p:nvPr/>
          </p:nvSpPr>
          <p:spPr>
            <a:xfrm>
              <a:off x="3017400" y="4554950"/>
              <a:ext cx="925" cy="6750"/>
            </a:xfrm>
            <a:custGeom>
              <a:rect b="b" l="l" r="r" t="t"/>
              <a:pathLst>
                <a:path extrusionOk="0" h="270" w="37">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10"/>
            <p:cNvSpPr/>
            <p:nvPr/>
          </p:nvSpPr>
          <p:spPr>
            <a:xfrm>
              <a:off x="3017475" y="4581825"/>
              <a:ext cx="850" cy="6100"/>
            </a:xfrm>
            <a:custGeom>
              <a:rect b="b" l="l" r="r" t="t"/>
              <a:pathLst>
                <a:path extrusionOk="0" h="244" w="34">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10"/>
            <p:cNvSpPr/>
            <p:nvPr/>
          </p:nvSpPr>
          <p:spPr>
            <a:xfrm>
              <a:off x="3048150" y="4556525"/>
              <a:ext cx="4750" cy="3825"/>
            </a:xfrm>
            <a:custGeom>
              <a:rect b="b" l="l" r="r" t="t"/>
              <a:pathLst>
                <a:path extrusionOk="0" h="153" w="19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10"/>
            <p:cNvSpPr/>
            <p:nvPr/>
          </p:nvSpPr>
          <p:spPr>
            <a:xfrm>
              <a:off x="3040450" y="4556400"/>
              <a:ext cx="3100" cy="3900"/>
            </a:xfrm>
            <a:custGeom>
              <a:rect b="b" l="l" r="r" t="t"/>
              <a:pathLst>
                <a:path extrusionOk="0" h="156" w="124">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10"/>
            <p:cNvSpPr/>
            <p:nvPr/>
          </p:nvSpPr>
          <p:spPr>
            <a:xfrm>
              <a:off x="3038825" y="4556575"/>
              <a:ext cx="1550" cy="2650"/>
            </a:xfrm>
            <a:custGeom>
              <a:rect b="b" l="l" r="r" t="t"/>
              <a:pathLst>
                <a:path extrusionOk="0" h="106" w="62">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10"/>
            <p:cNvSpPr/>
            <p:nvPr/>
          </p:nvSpPr>
          <p:spPr>
            <a:xfrm>
              <a:off x="3037375" y="4556275"/>
              <a:ext cx="1275" cy="3325"/>
            </a:xfrm>
            <a:custGeom>
              <a:rect b="b" l="l" r="r" t="t"/>
              <a:pathLst>
                <a:path extrusionOk="0" h="133" w="51">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10"/>
            <p:cNvSpPr/>
            <p:nvPr/>
          </p:nvSpPr>
          <p:spPr>
            <a:xfrm>
              <a:off x="3045275" y="4556825"/>
              <a:ext cx="950" cy="3400"/>
            </a:xfrm>
            <a:custGeom>
              <a:rect b="b" l="l" r="r" t="t"/>
              <a:pathLst>
                <a:path extrusionOk="0" h="136" w="38">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10"/>
            <p:cNvSpPr/>
            <p:nvPr/>
          </p:nvSpPr>
          <p:spPr>
            <a:xfrm>
              <a:off x="3043850" y="4556800"/>
              <a:ext cx="1050" cy="3425"/>
            </a:xfrm>
            <a:custGeom>
              <a:rect b="b" l="l" r="r" t="t"/>
              <a:pathLst>
                <a:path extrusionOk="0" h="137" w="42">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10"/>
            <p:cNvSpPr/>
            <p:nvPr/>
          </p:nvSpPr>
          <p:spPr>
            <a:xfrm>
              <a:off x="3046500" y="4556600"/>
              <a:ext cx="950" cy="3175"/>
            </a:xfrm>
            <a:custGeom>
              <a:rect b="b" l="l" r="r" t="t"/>
              <a:pathLst>
                <a:path extrusionOk="0" h="127" w="38">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10"/>
            <p:cNvSpPr/>
            <p:nvPr/>
          </p:nvSpPr>
          <p:spPr>
            <a:xfrm>
              <a:off x="3037700" y="4595075"/>
              <a:ext cx="9350" cy="4425"/>
            </a:xfrm>
            <a:custGeom>
              <a:rect b="b" l="l" r="r" t="t"/>
              <a:pathLst>
                <a:path extrusionOk="0" h="177" w="374">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10"/>
            <p:cNvSpPr/>
            <p:nvPr/>
          </p:nvSpPr>
          <p:spPr>
            <a:xfrm>
              <a:off x="3036350" y="4594950"/>
              <a:ext cx="1250" cy="3425"/>
            </a:xfrm>
            <a:custGeom>
              <a:rect b="b" l="l" r="r" t="t"/>
              <a:pathLst>
                <a:path extrusionOk="0" h="137" w="5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10"/>
            <p:cNvSpPr/>
            <p:nvPr/>
          </p:nvSpPr>
          <p:spPr>
            <a:xfrm>
              <a:off x="3034725" y="4595450"/>
              <a:ext cx="1150" cy="3375"/>
            </a:xfrm>
            <a:custGeom>
              <a:rect b="b" l="l" r="r" t="t"/>
              <a:pathLst>
                <a:path extrusionOk="0" h="135" w="46">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10"/>
            <p:cNvSpPr/>
            <p:nvPr/>
          </p:nvSpPr>
          <p:spPr>
            <a:xfrm>
              <a:off x="3050725" y="4596300"/>
              <a:ext cx="725" cy="2600"/>
            </a:xfrm>
            <a:custGeom>
              <a:rect b="b" l="l" r="r" t="t"/>
              <a:pathLst>
                <a:path extrusionOk="0" h="104" w="29">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10"/>
            <p:cNvSpPr/>
            <p:nvPr/>
          </p:nvSpPr>
          <p:spPr>
            <a:xfrm>
              <a:off x="3026000" y="4516750"/>
              <a:ext cx="14900" cy="5650"/>
            </a:xfrm>
            <a:custGeom>
              <a:rect b="b" l="l" r="r" t="t"/>
              <a:pathLst>
                <a:path extrusionOk="0" h="226" w="596">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10"/>
            <p:cNvSpPr/>
            <p:nvPr/>
          </p:nvSpPr>
          <p:spPr>
            <a:xfrm>
              <a:off x="3046500" y="4516725"/>
              <a:ext cx="2400" cy="3175"/>
            </a:xfrm>
            <a:custGeom>
              <a:rect b="b" l="l" r="r" t="t"/>
              <a:pathLst>
                <a:path extrusionOk="0" h="127" w="96">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10"/>
            <p:cNvSpPr/>
            <p:nvPr/>
          </p:nvSpPr>
          <p:spPr>
            <a:xfrm>
              <a:off x="3043750" y="4516450"/>
              <a:ext cx="1050" cy="3350"/>
            </a:xfrm>
            <a:custGeom>
              <a:rect b="b" l="l" r="r" t="t"/>
              <a:pathLst>
                <a:path extrusionOk="0" h="134" w="42">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10"/>
            <p:cNvSpPr/>
            <p:nvPr/>
          </p:nvSpPr>
          <p:spPr>
            <a:xfrm>
              <a:off x="3042100" y="4516875"/>
              <a:ext cx="1150" cy="3475"/>
            </a:xfrm>
            <a:custGeom>
              <a:rect b="b" l="l" r="r" t="t"/>
              <a:pathLst>
                <a:path extrusionOk="0" h="139" w="46">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10"/>
            <p:cNvSpPr/>
            <p:nvPr/>
          </p:nvSpPr>
          <p:spPr>
            <a:xfrm>
              <a:off x="3041075" y="4516950"/>
              <a:ext cx="950" cy="3575"/>
            </a:xfrm>
            <a:custGeom>
              <a:rect b="b" l="l" r="r" t="t"/>
              <a:pathLst>
                <a:path extrusionOk="0" h="143" w="38">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10"/>
            <p:cNvSpPr/>
            <p:nvPr/>
          </p:nvSpPr>
          <p:spPr>
            <a:xfrm>
              <a:off x="3045075" y="4516675"/>
              <a:ext cx="850" cy="2800"/>
            </a:xfrm>
            <a:custGeom>
              <a:rect b="b" l="l" r="r" t="t"/>
              <a:pathLst>
                <a:path extrusionOk="0" h="112" w="34">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10"/>
            <p:cNvSpPr/>
            <p:nvPr/>
          </p:nvSpPr>
          <p:spPr>
            <a:xfrm>
              <a:off x="3025075" y="4516975"/>
              <a:ext cx="850" cy="2825"/>
            </a:xfrm>
            <a:custGeom>
              <a:rect b="b" l="l" r="r" t="t"/>
              <a:pathLst>
                <a:path extrusionOk="0" h="113" w="34">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10"/>
            <p:cNvSpPr/>
            <p:nvPr/>
          </p:nvSpPr>
          <p:spPr>
            <a:xfrm>
              <a:off x="3032050" y="4608600"/>
              <a:ext cx="10700" cy="3775"/>
            </a:xfrm>
            <a:custGeom>
              <a:rect b="b" l="l" r="r" t="t"/>
              <a:pathLst>
                <a:path extrusionOk="0" h="151" w="428">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10"/>
            <p:cNvSpPr/>
            <p:nvPr/>
          </p:nvSpPr>
          <p:spPr>
            <a:xfrm>
              <a:off x="3042825" y="4609575"/>
              <a:ext cx="950" cy="2025"/>
            </a:xfrm>
            <a:custGeom>
              <a:rect b="b" l="l" r="r" t="t"/>
              <a:pathLst>
                <a:path extrusionOk="0" h="81" w="38">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10"/>
            <p:cNvSpPr/>
            <p:nvPr/>
          </p:nvSpPr>
          <p:spPr>
            <a:xfrm>
              <a:off x="3040550" y="4621775"/>
              <a:ext cx="10200" cy="3575"/>
            </a:xfrm>
            <a:custGeom>
              <a:rect b="b" l="l" r="r" t="t"/>
              <a:pathLst>
                <a:path extrusionOk="0" h="143" w="408">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10"/>
            <p:cNvSpPr/>
            <p:nvPr/>
          </p:nvSpPr>
          <p:spPr>
            <a:xfrm>
              <a:off x="3050925" y="4621925"/>
              <a:ext cx="1775" cy="2925"/>
            </a:xfrm>
            <a:custGeom>
              <a:rect b="b" l="l" r="r" t="t"/>
              <a:pathLst>
                <a:path extrusionOk="0" h="117" w="71">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10"/>
            <p:cNvSpPr/>
            <p:nvPr/>
          </p:nvSpPr>
          <p:spPr>
            <a:xfrm>
              <a:off x="3053500" y="4622150"/>
              <a:ext cx="1750" cy="3000"/>
            </a:xfrm>
            <a:custGeom>
              <a:rect b="b" l="l" r="r" t="t"/>
              <a:pathLst>
                <a:path extrusionOk="0" h="120" w="7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10"/>
            <p:cNvSpPr/>
            <p:nvPr/>
          </p:nvSpPr>
          <p:spPr>
            <a:xfrm>
              <a:off x="3056150" y="4622425"/>
              <a:ext cx="850" cy="2100"/>
            </a:xfrm>
            <a:custGeom>
              <a:rect b="b" l="l" r="r" t="t"/>
              <a:pathLst>
                <a:path extrusionOk="0" h="84" w="34">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10"/>
            <p:cNvSpPr/>
            <p:nvPr/>
          </p:nvSpPr>
          <p:spPr>
            <a:xfrm>
              <a:off x="3042100" y="4503175"/>
              <a:ext cx="1050" cy="2875"/>
            </a:xfrm>
            <a:custGeom>
              <a:rect b="b" l="l" r="r" t="t"/>
              <a:pathLst>
                <a:path extrusionOk="0" h="115" w="42">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10"/>
            <p:cNvSpPr/>
            <p:nvPr/>
          </p:nvSpPr>
          <p:spPr>
            <a:xfrm>
              <a:off x="3035025" y="4503325"/>
              <a:ext cx="850" cy="2775"/>
            </a:xfrm>
            <a:custGeom>
              <a:rect b="b" l="l" r="r" t="t"/>
              <a:pathLst>
                <a:path extrusionOk="0" h="111" w="34">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10"/>
            <p:cNvSpPr/>
            <p:nvPr/>
          </p:nvSpPr>
          <p:spPr>
            <a:xfrm>
              <a:off x="3036450" y="4503300"/>
              <a:ext cx="5275" cy="3625"/>
            </a:xfrm>
            <a:custGeom>
              <a:rect b="b" l="l" r="r" t="t"/>
              <a:pathLst>
                <a:path extrusionOk="0" h="145" w="211">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10"/>
            <p:cNvSpPr/>
            <p:nvPr/>
          </p:nvSpPr>
          <p:spPr>
            <a:xfrm>
              <a:off x="3044875" y="4503675"/>
              <a:ext cx="1150" cy="3000"/>
            </a:xfrm>
            <a:custGeom>
              <a:rect b="b" l="l" r="r" t="t"/>
              <a:pathLst>
                <a:path extrusionOk="0" h="120" w="46">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10"/>
            <p:cNvSpPr/>
            <p:nvPr/>
          </p:nvSpPr>
          <p:spPr>
            <a:xfrm>
              <a:off x="3030000" y="4503750"/>
              <a:ext cx="850" cy="3050"/>
            </a:xfrm>
            <a:custGeom>
              <a:rect b="b" l="l" r="r" t="t"/>
              <a:pathLst>
                <a:path extrusionOk="0" h="122" w="34">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10"/>
            <p:cNvSpPr/>
            <p:nvPr/>
          </p:nvSpPr>
          <p:spPr>
            <a:xfrm>
              <a:off x="3043525" y="4503525"/>
              <a:ext cx="850" cy="3050"/>
            </a:xfrm>
            <a:custGeom>
              <a:rect b="b" l="l" r="r" t="t"/>
              <a:pathLst>
                <a:path extrusionOk="0" h="122" w="34">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10"/>
            <p:cNvSpPr/>
            <p:nvPr/>
          </p:nvSpPr>
          <p:spPr>
            <a:xfrm>
              <a:off x="3033475" y="4503650"/>
              <a:ext cx="850" cy="3025"/>
            </a:xfrm>
            <a:custGeom>
              <a:rect b="b" l="l" r="r" t="t"/>
              <a:pathLst>
                <a:path extrusionOk="0" h="121" w="34">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10"/>
            <p:cNvSpPr/>
            <p:nvPr/>
          </p:nvSpPr>
          <p:spPr>
            <a:xfrm>
              <a:off x="3031225" y="4503675"/>
              <a:ext cx="750" cy="3150"/>
            </a:xfrm>
            <a:custGeom>
              <a:rect b="b" l="l" r="r" t="t"/>
              <a:pathLst>
                <a:path extrusionOk="0" h="126" w="3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10"/>
            <p:cNvSpPr/>
            <p:nvPr/>
          </p:nvSpPr>
          <p:spPr>
            <a:xfrm>
              <a:off x="3046725" y="4504300"/>
              <a:ext cx="850" cy="2375"/>
            </a:xfrm>
            <a:custGeom>
              <a:rect b="b" l="l" r="r" t="t"/>
              <a:pathLst>
                <a:path extrusionOk="0" h="95" w="34">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10"/>
            <p:cNvSpPr/>
            <p:nvPr/>
          </p:nvSpPr>
          <p:spPr>
            <a:xfrm>
              <a:off x="3032675" y="4503875"/>
              <a:ext cx="525" cy="2700"/>
            </a:xfrm>
            <a:custGeom>
              <a:rect b="b" l="l" r="r" t="t"/>
              <a:pathLst>
                <a:path extrusionOk="0" h="108" w="21">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10"/>
            <p:cNvSpPr/>
            <p:nvPr/>
          </p:nvSpPr>
          <p:spPr>
            <a:xfrm>
              <a:off x="3045475" y="4543150"/>
              <a:ext cx="3825" cy="3450"/>
            </a:xfrm>
            <a:custGeom>
              <a:rect b="b" l="l" r="r" t="t"/>
              <a:pathLst>
                <a:path extrusionOk="0" h="138" w="153">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10"/>
            <p:cNvSpPr/>
            <p:nvPr/>
          </p:nvSpPr>
          <p:spPr>
            <a:xfrm>
              <a:off x="3050100" y="4544000"/>
              <a:ext cx="1875" cy="2800"/>
            </a:xfrm>
            <a:custGeom>
              <a:rect b="b" l="l" r="r" t="t"/>
              <a:pathLst>
                <a:path extrusionOk="0" h="112" w="75">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10"/>
            <p:cNvSpPr/>
            <p:nvPr/>
          </p:nvSpPr>
          <p:spPr>
            <a:xfrm>
              <a:off x="3052875" y="4543850"/>
              <a:ext cx="1550" cy="2925"/>
            </a:xfrm>
            <a:custGeom>
              <a:rect b="b" l="l" r="r" t="t"/>
              <a:pathLst>
                <a:path extrusionOk="0" h="117" w="62">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10"/>
            <p:cNvSpPr/>
            <p:nvPr/>
          </p:nvSpPr>
          <p:spPr>
            <a:xfrm>
              <a:off x="3035525" y="4543450"/>
              <a:ext cx="1175" cy="3650"/>
            </a:xfrm>
            <a:custGeom>
              <a:rect b="b" l="l" r="r" t="t"/>
              <a:pathLst>
                <a:path extrusionOk="0" h="146" w="47">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10"/>
            <p:cNvSpPr/>
            <p:nvPr/>
          </p:nvSpPr>
          <p:spPr>
            <a:xfrm>
              <a:off x="3037375" y="4543575"/>
              <a:ext cx="950" cy="2825"/>
            </a:xfrm>
            <a:custGeom>
              <a:rect b="b" l="l" r="r" t="t"/>
              <a:pathLst>
                <a:path extrusionOk="0" h="113" w="38">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10"/>
            <p:cNvSpPr/>
            <p:nvPr/>
          </p:nvSpPr>
          <p:spPr>
            <a:xfrm>
              <a:off x="3044350" y="4543850"/>
              <a:ext cx="850" cy="2525"/>
            </a:xfrm>
            <a:custGeom>
              <a:rect b="b" l="l" r="r" t="t"/>
              <a:pathLst>
                <a:path extrusionOk="0" h="101" w="34">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10"/>
            <p:cNvSpPr/>
            <p:nvPr/>
          </p:nvSpPr>
          <p:spPr>
            <a:xfrm>
              <a:off x="3040975" y="4543675"/>
              <a:ext cx="650" cy="2600"/>
            </a:xfrm>
            <a:custGeom>
              <a:rect b="b" l="l" r="r" t="t"/>
              <a:pathLst>
                <a:path extrusionOk="0" h="104" w="26">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10"/>
            <p:cNvSpPr/>
            <p:nvPr/>
          </p:nvSpPr>
          <p:spPr>
            <a:xfrm>
              <a:off x="3042625" y="4543750"/>
              <a:ext cx="525" cy="2425"/>
            </a:xfrm>
            <a:custGeom>
              <a:rect b="b" l="l" r="r" t="t"/>
              <a:pathLst>
                <a:path extrusionOk="0" h="97" w="21">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10"/>
            <p:cNvSpPr/>
            <p:nvPr/>
          </p:nvSpPr>
          <p:spPr>
            <a:xfrm>
              <a:off x="3039225" y="4543975"/>
              <a:ext cx="650" cy="2700"/>
            </a:xfrm>
            <a:custGeom>
              <a:rect b="b" l="l" r="r" t="t"/>
              <a:pathLst>
                <a:path extrusionOk="0" h="108" w="26">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10"/>
            <p:cNvSpPr/>
            <p:nvPr/>
          </p:nvSpPr>
          <p:spPr>
            <a:xfrm>
              <a:off x="3046400" y="4530775"/>
              <a:ext cx="1275" cy="2775"/>
            </a:xfrm>
            <a:custGeom>
              <a:rect b="b" l="l" r="r" t="t"/>
              <a:pathLst>
                <a:path extrusionOk="0" h="111" w="51">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10"/>
            <p:cNvSpPr/>
            <p:nvPr/>
          </p:nvSpPr>
          <p:spPr>
            <a:xfrm>
              <a:off x="3044575" y="4530875"/>
              <a:ext cx="825" cy="2450"/>
            </a:xfrm>
            <a:custGeom>
              <a:rect b="b" l="l" r="r" t="t"/>
              <a:pathLst>
                <a:path extrusionOk="0" h="98" w="33">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10"/>
            <p:cNvSpPr/>
            <p:nvPr/>
          </p:nvSpPr>
          <p:spPr>
            <a:xfrm>
              <a:off x="3036975" y="4531000"/>
              <a:ext cx="625" cy="2525"/>
            </a:xfrm>
            <a:custGeom>
              <a:rect b="b" l="l" r="r" t="t"/>
              <a:pathLst>
                <a:path extrusionOk="0" h="101" w="25">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10"/>
            <p:cNvSpPr/>
            <p:nvPr/>
          </p:nvSpPr>
          <p:spPr>
            <a:xfrm>
              <a:off x="3034500" y="4582750"/>
              <a:ext cx="1275" cy="2725"/>
            </a:xfrm>
            <a:custGeom>
              <a:rect b="b" l="l" r="r" t="t"/>
              <a:pathLst>
                <a:path extrusionOk="0" h="109" w="51">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10"/>
            <p:cNvSpPr/>
            <p:nvPr/>
          </p:nvSpPr>
          <p:spPr>
            <a:xfrm>
              <a:off x="3038925" y="4583125"/>
              <a:ext cx="950" cy="2500"/>
            </a:xfrm>
            <a:custGeom>
              <a:rect b="b" l="l" r="r" t="t"/>
              <a:pathLst>
                <a:path extrusionOk="0" h="100" w="38">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10"/>
            <p:cNvSpPr/>
            <p:nvPr/>
          </p:nvSpPr>
          <p:spPr>
            <a:xfrm>
              <a:off x="3051850" y="4582800"/>
              <a:ext cx="750" cy="2350"/>
            </a:xfrm>
            <a:custGeom>
              <a:rect b="b" l="l" r="r" t="t"/>
              <a:pathLst>
                <a:path extrusionOk="0" h="94" w="3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10"/>
            <p:cNvSpPr/>
            <p:nvPr/>
          </p:nvSpPr>
          <p:spPr>
            <a:xfrm>
              <a:off x="3050100" y="4583100"/>
              <a:ext cx="650" cy="2350"/>
            </a:xfrm>
            <a:custGeom>
              <a:rect b="b" l="l" r="r" t="t"/>
              <a:pathLst>
                <a:path extrusionOk="0" h="94" w="26">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10"/>
            <p:cNvSpPr/>
            <p:nvPr/>
          </p:nvSpPr>
          <p:spPr>
            <a:xfrm>
              <a:off x="3048450" y="4582850"/>
              <a:ext cx="650" cy="2350"/>
            </a:xfrm>
            <a:custGeom>
              <a:rect b="b" l="l" r="r" t="t"/>
              <a:pathLst>
                <a:path extrusionOk="0" h="94" w="26">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10"/>
            <p:cNvSpPr/>
            <p:nvPr/>
          </p:nvSpPr>
          <p:spPr>
            <a:xfrm>
              <a:off x="3049700" y="4569325"/>
              <a:ext cx="3300" cy="3525"/>
            </a:xfrm>
            <a:custGeom>
              <a:rect b="b" l="l" r="r" t="t"/>
              <a:pathLst>
                <a:path extrusionOk="0" h="141" w="132">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10"/>
            <p:cNvSpPr/>
            <p:nvPr/>
          </p:nvSpPr>
          <p:spPr>
            <a:xfrm>
              <a:off x="3038725" y="4569500"/>
              <a:ext cx="2475" cy="3550"/>
            </a:xfrm>
            <a:custGeom>
              <a:rect b="b" l="l" r="r" t="t"/>
              <a:pathLst>
                <a:path extrusionOk="0" h="142" w="99">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10"/>
            <p:cNvSpPr/>
            <p:nvPr/>
          </p:nvSpPr>
          <p:spPr>
            <a:xfrm>
              <a:off x="3043325" y="4569125"/>
              <a:ext cx="1675" cy="3575"/>
            </a:xfrm>
            <a:custGeom>
              <a:rect b="b" l="l" r="r" t="t"/>
              <a:pathLst>
                <a:path extrusionOk="0" h="143" w="67">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10"/>
            <p:cNvSpPr/>
            <p:nvPr/>
          </p:nvSpPr>
          <p:spPr>
            <a:xfrm>
              <a:off x="3045600" y="4569475"/>
              <a:ext cx="1450" cy="3075"/>
            </a:xfrm>
            <a:custGeom>
              <a:rect b="b" l="l" r="r" t="t"/>
              <a:pathLst>
                <a:path extrusionOk="0" h="123" w="58">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10"/>
            <p:cNvSpPr/>
            <p:nvPr/>
          </p:nvSpPr>
          <p:spPr>
            <a:xfrm>
              <a:off x="3047750" y="4569625"/>
              <a:ext cx="1250" cy="3300"/>
            </a:xfrm>
            <a:custGeom>
              <a:rect b="b" l="l" r="r" t="t"/>
              <a:pathLst>
                <a:path extrusionOk="0" h="132" w="5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10"/>
            <p:cNvSpPr/>
            <p:nvPr/>
          </p:nvSpPr>
          <p:spPr>
            <a:xfrm>
              <a:off x="3041475" y="4569450"/>
              <a:ext cx="1175" cy="3275"/>
            </a:xfrm>
            <a:custGeom>
              <a:rect b="b" l="l" r="r" t="t"/>
              <a:pathLst>
                <a:path extrusionOk="0" h="131" w="47">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10"/>
            <p:cNvSpPr/>
            <p:nvPr/>
          </p:nvSpPr>
          <p:spPr>
            <a:xfrm>
              <a:off x="3035525" y="4569425"/>
              <a:ext cx="850" cy="3050"/>
            </a:xfrm>
            <a:custGeom>
              <a:rect b="b" l="l" r="r" t="t"/>
              <a:pathLst>
                <a:path extrusionOk="0" h="122" w="34">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10"/>
            <p:cNvSpPr/>
            <p:nvPr/>
          </p:nvSpPr>
          <p:spPr>
            <a:xfrm>
              <a:off x="3034625" y="4569525"/>
              <a:ext cx="625" cy="2800"/>
            </a:xfrm>
            <a:custGeom>
              <a:rect b="b" l="l" r="r" t="t"/>
              <a:pathLst>
                <a:path extrusionOk="0" h="112" w="25">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10"/>
            <p:cNvSpPr/>
            <p:nvPr/>
          </p:nvSpPr>
          <p:spPr>
            <a:xfrm>
              <a:off x="3037075" y="4569800"/>
              <a:ext cx="650" cy="1950"/>
            </a:xfrm>
            <a:custGeom>
              <a:rect b="b" l="l" r="r" t="t"/>
              <a:pathLst>
                <a:path extrusionOk="0" h="78" w="26">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10"/>
            <p:cNvSpPr/>
            <p:nvPr/>
          </p:nvSpPr>
          <p:spPr>
            <a:xfrm>
              <a:off x="3022925" y="4490425"/>
              <a:ext cx="19000" cy="4750"/>
            </a:xfrm>
            <a:custGeom>
              <a:rect b="b" l="l" r="r" t="t"/>
              <a:pathLst>
                <a:path extrusionOk="0" h="190" w="76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10"/>
            <p:cNvSpPr/>
            <p:nvPr/>
          </p:nvSpPr>
          <p:spPr>
            <a:xfrm>
              <a:off x="3042200" y="4490500"/>
              <a:ext cx="10275" cy="4000"/>
            </a:xfrm>
            <a:custGeom>
              <a:rect b="b" l="l" r="r" t="t"/>
              <a:pathLst>
                <a:path extrusionOk="0" h="160" w="411">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10"/>
            <p:cNvSpPr/>
            <p:nvPr/>
          </p:nvSpPr>
          <p:spPr>
            <a:xfrm>
              <a:off x="3054400" y="4491050"/>
              <a:ext cx="7825" cy="3225"/>
            </a:xfrm>
            <a:custGeom>
              <a:rect b="b" l="l" r="r" t="t"/>
              <a:pathLst>
                <a:path extrusionOk="0" h="129" w="313">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10"/>
            <p:cNvSpPr/>
            <p:nvPr/>
          </p:nvSpPr>
          <p:spPr>
            <a:xfrm>
              <a:off x="3063750" y="4491600"/>
              <a:ext cx="3100" cy="2525"/>
            </a:xfrm>
            <a:custGeom>
              <a:rect b="b" l="l" r="r" t="t"/>
              <a:pathLst>
                <a:path extrusionOk="0" h="101" w="124">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10"/>
            <p:cNvSpPr/>
            <p:nvPr/>
          </p:nvSpPr>
          <p:spPr>
            <a:xfrm>
              <a:off x="3062825" y="4491650"/>
              <a:ext cx="525" cy="2200"/>
            </a:xfrm>
            <a:custGeom>
              <a:rect b="b" l="l" r="r" t="t"/>
              <a:pathLst>
                <a:path extrusionOk="0" h="88" w="21">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10"/>
            <p:cNvSpPr/>
            <p:nvPr/>
          </p:nvSpPr>
          <p:spPr>
            <a:xfrm>
              <a:off x="3052975" y="4491350"/>
              <a:ext cx="650" cy="1875"/>
            </a:xfrm>
            <a:custGeom>
              <a:rect b="b" l="l" r="r" t="t"/>
              <a:pathLst>
                <a:path extrusionOk="0" h="75" w="26">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10"/>
            <p:cNvSpPr/>
            <p:nvPr/>
          </p:nvSpPr>
          <p:spPr>
            <a:xfrm>
              <a:off x="3018300" y="4593725"/>
              <a:ext cx="16025" cy="7125"/>
            </a:xfrm>
            <a:custGeom>
              <a:rect b="b" l="l" r="r" t="t"/>
              <a:pathLst>
                <a:path extrusionOk="0" h="285" w="641">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10"/>
            <p:cNvSpPr/>
            <p:nvPr/>
          </p:nvSpPr>
          <p:spPr>
            <a:xfrm>
              <a:off x="3018200" y="4580675"/>
              <a:ext cx="16125" cy="7125"/>
            </a:xfrm>
            <a:custGeom>
              <a:rect b="b" l="l" r="r" t="t"/>
              <a:pathLst>
                <a:path extrusionOk="0" h="285" w="645">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10"/>
            <p:cNvSpPr/>
            <p:nvPr/>
          </p:nvSpPr>
          <p:spPr>
            <a:xfrm>
              <a:off x="3018300" y="4606550"/>
              <a:ext cx="13475" cy="7450"/>
            </a:xfrm>
            <a:custGeom>
              <a:rect b="b" l="l" r="r" t="t"/>
              <a:pathLst>
                <a:path extrusionOk="0" h="298" w="539">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10"/>
            <p:cNvSpPr/>
            <p:nvPr/>
          </p:nvSpPr>
          <p:spPr>
            <a:xfrm>
              <a:off x="3018300" y="4515700"/>
              <a:ext cx="6600" cy="6275"/>
            </a:xfrm>
            <a:custGeom>
              <a:rect b="b" l="l" r="r" t="t"/>
              <a:pathLst>
                <a:path extrusionOk="0" h="251" w="264">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10"/>
            <p:cNvSpPr/>
            <p:nvPr/>
          </p:nvSpPr>
          <p:spPr>
            <a:xfrm>
              <a:off x="3018300" y="4567850"/>
              <a:ext cx="15525" cy="6725"/>
            </a:xfrm>
            <a:custGeom>
              <a:rect b="b" l="l" r="r" t="t"/>
              <a:pathLst>
                <a:path extrusionOk="0" h="269" w="621">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10"/>
            <p:cNvSpPr/>
            <p:nvPr/>
          </p:nvSpPr>
          <p:spPr>
            <a:xfrm>
              <a:off x="3018300" y="4554625"/>
              <a:ext cx="18900" cy="7150"/>
            </a:xfrm>
            <a:custGeom>
              <a:rect b="b" l="l" r="r" t="t"/>
              <a:pathLst>
                <a:path extrusionOk="0" h="286" w="756">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10"/>
            <p:cNvSpPr/>
            <p:nvPr/>
          </p:nvSpPr>
          <p:spPr>
            <a:xfrm>
              <a:off x="3018300" y="4541625"/>
              <a:ext cx="17050" cy="6800"/>
            </a:xfrm>
            <a:custGeom>
              <a:rect b="b" l="l" r="r" t="t"/>
              <a:pathLst>
                <a:path extrusionOk="0" h="272" w="682">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10"/>
            <p:cNvSpPr/>
            <p:nvPr/>
          </p:nvSpPr>
          <p:spPr>
            <a:xfrm>
              <a:off x="3018300" y="4489825"/>
              <a:ext cx="4550" cy="6175"/>
            </a:xfrm>
            <a:custGeom>
              <a:rect b="b" l="l" r="r" t="t"/>
              <a:pathLst>
                <a:path extrusionOk="0" h="247" w="182">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10"/>
            <p:cNvSpPr/>
            <p:nvPr/>
          </p:nvSpPr>
          <p:spPr>
            <a:xfrm>
              <a:off x="3018300" y="4619650"/>
              <a:ext cx="21875" cy="7750"/>
            </a:xfrm>
            <a:custGeom>
              <a:rect b="b" l="l" r="r" t="t"/>
              <a:pathLst>
                <a:path extrusionOk="0" h="310" w="875">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10"/>
            <p:cNvSpPr/>
            <p:nvPr/>
          </p:nvSpPr>
          <p:spPr>
            <a:xfrm>
              <a:off x="3018200" y="4502450"/>
              <a:ext cx="11300" cy="6775"/>
            </a:xfrm>
            <a:custGeom>
              <a:rect b="b" l="l" r="r" t="t"/>
              <a:pathLst>
                <a:path extrusionOk="0" h="271" w="452">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10"/>
            <p:cNvSpPr/>
            <p:nvPr/>
          </p:nvSpPr>
          <p:spPr>
            <a:xfrm>
              <a:off x="3018300" y="4529000"/>
              <a:ext cx="13875" cy="6225"/>
            </a:xfrm>
            <a:custGeom>
              <a:rect b="b" l="l" r="r" t="t"/>
              <a:pathLst>
                <a:path extrusionOk="0" h="249" w="555">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3" name="Shape 4273"/>
        <p:cNvGrpSpPr/>
        <p:nvPr/>
      </p:nvGrpSpPr>
      <p:grpSpPr>
        <a:xfrm>
          <a:off x="0" y="0"/>
          <a:ext cx="0" cy="0"/>
          <a:chOff x="0" y="0"/>
          <a:chExt cx="0" cy="0"/>
        </a:xfrm>
      </p:grpSpPr>
      <p:pic>
        <p:nvPicPr>
          <p:cNvPr id="4274" name="Google Shape;4274;p11"/>
          <p:cNvPicPr preferRelativeResize="0"/>
          <p:nvPr/>
        </p:nvPicPr>
        <p:blipFill rotWithShape="1">
          <a:blip r:embed="rId3">
            <a:alphaModFix/>
          </a:blip>
          <a:srcRect b="0" l="0" r="0" t="0"/>
          <a:stretch/>
        </p:blipFill>
        <p:spPr>
          <a:xfrm>
            <a:off x="4628709" y="96772"/>
            <a:ext cx="4367287" cy="4907617"/>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4275" name="Google Shape;4275;p11"/>
          <p:cNvPicPr preferRelativeResize="0"/>
          <p:nvPr/>
        </p:nvPicPr>
        <p:blipFill rotWithShape="1">
          <a:blip r:embed="rId4">
            <a:alphaModFix/>
          </a:blip>
          <a:srcRect b="0" l="0" r="0" t="0"/>
          <a:stretch/>
        </p:blipFill>
        <p:spPr>
          <a:xfrm>
            <a:off x="148004" y="96772"/>
            <a:ext cx="4296405" cy="4907617"/>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9" name="Shape 4279"/>
        <p:cNvGrpSpPr/>
        <p:nvPr/>
      </p:nvGrpSpPr>
      <p:grpSpPr>
        <a:xfrm>
          <a:off x="0" y="0"/>
          <a:ext cx="0" cy="0"/>
          <a:chOff x="0" y="0"/>
          <a:chExt cx="0" cy="0"/>
        </a:xfrm>
      </p:grpSpPr>
      <p:pic>
        <p:nvPicPr>
          <p:cNvPr id="4280" name="Google Shape;4280;p12"/>
          <p:cNvPicPr preferRelativeResize="0"/>
          <p:nvPr/>
        </p:nvPicPr>
        <p:blipFill rotWithShape="1">
          <a:blip r:embed="rId3">
            <a:alphaModFix/>
          </a:blip>
          <a:srcRect b="0" l="0" r="0" t="0"/>
          <a:stretch/>
        </p:blipFill>
        <p:spPr>
          <a:xfrm>
            <a:off x="127591" y="96773"/>
            <a:ext cx="4330994" cy="4928786"/>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4281" name="Google Shape;4281;p12"/>
          <p:cNvPicPr preferRelativeResize="0"/>
          <p:nvPr/>
        </p:nvPicPr>
        <p:blipFill rotWithShape="1">
          <a:blip r:embed="rId4">
            <a:alphaModFix/>
          </a:blip>
          <a:srcRect b="0" l="0" r="0" t="0"/>
          <a:stretch/>
        </p:blipFill>
        <p:spPr>
          <a:xfrm>
            <a:off x="4628708" y="96772"/>
            <a:ext cx="4387701" cy="4928785"/>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5" name="Shape 4285"/>
        <p:cNvGrpSpPr/>
        <p:nvPr/>
      </p:nvGrpSpPr>
      <p:grpSpPr>
        <a:xfrm>
          <a:off x="0" y="0"/>
          <a:ext cx="0" cy="0"/>
          <a:chOff x="0" y="0"/>
          <a:chExt cx="0" cy="0"/>
        </a:xfrm>
      </p:grpSpPr>
      <p:sp>
        <p:nvSpPr>
          <p:cNvPr id="4286" name="Google Shape;4286;p13"/>
          <p:cNvSpPr txBox="1"/>
          <p:nvPr>
            <p:ph type="title"/>
          </p:nvPr>
        </p:nvSpPr>
        <p:spPr>
          <a:xfrm>
            <a:off x="742826" y="26630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9.1.3	</a:t>
            </a:r>
            <a:r>
              <a:rPr i="1" lang="en-MY"/>
              <a:t>Black Economy </a:t>
            </a:r>
            <a:r>
              <a:rPr lang="en-MY"/>
              <a:t>dan Rasuah</a:t>
            </a:r>
            <a:endParaRPr/>
          </a:p>
        </p:txBody>
      </p:sp>
      <p:pic>
        <p:nvPicPr>
          <p:cNvPr descr="DOWNLOAD all episode of Upin Ipin at  &#10; &#10;Rasuah Versi 1 &#10; &#10;INGAT! : Pesanan Khidmat Masyarakat dibawa oleh Les' Copaque &amp; RTM &#10; &#10;Uploaded by Kero Networks &#10;[ www.khairul.info ][ www.blog.khairul.info ][ www.forum.khairul.info ] &#10; &#10;============================================================== &#10; &#10;Download Semua Episode(s) Upin dan Ipin &amp; Kawan-Kawan ! &#10;1. Air Kolah, Air Laut (Bahagian. 1) &#10;2. Air Kolah, Air Laut (Bahagian. 2) &#10;3. Basikal Baru (Bahagian. 1) &#10;4. Basikal Baru (Bahagian. 2) &#10;5. Berkebun (Bahagian 1) &#10;6. Berkebun (Bahagian 2) &#10;Download di http://blog.khairul.info/2009/02/08/upin-ipin-dan-kawan-kawan/ &#10; &#10;7. Gosok Jangan Tak Gosok (Bhgn. 1) &#10;8. Gosok Jangan Tak Gosok (Bhgn. 2) &#10;9. Gosok Jangan Tak Gosok (Bhgn. 2) &#10;Download di http://blog.kero.ro/2009/03/21/upin-ipin-dan-kawan-kawan-new-episodes-78-9-download/ &#10; &#10;(HQ) &#10;Kero Networks &#10;[ www.khairul.info ][ www.blog.khairul.info ][ www.forum.khairul.info ]" id="4287" name="Google Shape;4287;p13" title="Rasuah Versi 1">
            <a:hlinkClick r:id="rId3"/>
          </p:cNvPr>
          <p:cNvPicPr preferRelativeResize="0"/>
          <p:nvPr/>
        </p:nvPicPr>
        <p:blipFill>
          <a:blip r:embed="rId4">
            <a:alphaModFix/>
          </a:blip>
          <a:stretch>
            <a:fillRect/>
          </a:stretch>
        </p:blipFill>
        <p:spPr>
          <a:xfrm>
            <a:off x="2601700" y="991405"/>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87"/>
                                        </p:tgtEl>
                                        <p:attrNameLst>
                                          <p:attrName>style.visibility</p:attrName>
                                        </p:attrNameLst>
                                      </p:cBhvr>
                                      <p:to>
                                        <p:strVal val="visible"/>
                                      </p:to>
                                    </p:set>
                                    <p:animEffect filter="fade" transition="in">
                                      <p:cBhvr>
                                        <p:cTn dur="1000"/>
                                        <p:tgtEl>
                                          <p:spTgt spid="428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1" name="Shape 4291"/>
        <p:cNvGrpSpPr/>
        <p:nvPr/>
      </p:nvGrpSpPr>
      <p:grpSpPr>
        <a:xfrm>
          <a:off x="0" y="0"/>
          <a:ext cx="0" cy="0"/>
          <a:chOff x="0" y="0"/>
          <a:chExt cx="0" cy="0"/>
        </a:xfrm>
      </p:grpSpPr>
      <p:grpSp>
        <p:nvGrpSpPr>
          <p:cNvPr id="4292" name="Google Shape;4292;p14"/>
          <p:cNvGrpSpPr/>
          <p:nvPr/>
        </p:nvGrpSpPr>
        <p:grpSpPr>
          <a:xfrm flipH="1">
            <a:off x="4353715" y="945096"/>
            <a:ext cx="3924626" cy="3371053"/>
            <a:chOff x="1774025" y="1561325"/>
            <a:chExt cx="2297925" cy="1973800"/>
          </a:xfrm>
        </p:grpSpPr>
        <p:sp>
          <p:nvSpPr>
            <p:cNvPr id="4293" name="Google Shape;4293;p14"/>
            <p:cNvSpPr/>
            <p:nvPr/>
          </p:nvSpPr>
          <p:spPr>
            <a:xfrm>
              <a:off x="1774025" y="1711350"/>
              <a:ext cx="2297925" cy="1654700"/>
            </a:xfrm>
            <a:custGeom>
              <a:rect b="b" l="l" r="r" t="t"/>
              <a:pathLst>
                <a:path extrusionOk="0" h="66188" w="91917">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14"/>
            <p:cNvSpPr/>
            <p:nvPr/>
          </p:nvSpPr>
          <p:spPr>
            <a:xfrm>
              <a:off x="1903200" y="1561325"/>
              <a:ext cx="1328775" cy="450975"/>
            </a:xfrm>
            <a:custGeom>
              <a:rect b="b" l="l" r="r" t="t"/>
              <a:pathLst>
                <a:path extrusionOk="0" h="18039" w="53151">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14"/>
            <p:cNvSpPr/>
            <p:nvPr/>
          </p:nvSpPr>
          <p:spPr>
            <a:xfrm>
              <a:off x="1810025" y="3068950"/>
              <a:ext cx="1001650" cy="317925"/>
            </a:xfrm>
            <a:custGeom>
              <a:rect b="b" l="l" r="r" t="t"/>
              <a:pathLst>
                <a:path extrusionOk="0" h="12717" w="40066">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14"/>
            <p:cNvSpPr/>
            <p:nvPr/>
          </p:nvSpPr>
          <p:spPr>
            <a:xfrm>
              <a:off x="2864625" y="2949900"/>
              <a:ext cx="767100" cy="417625"/>
            </a:xfrm>
            <a:custGeom>
              <a:rect b="b" l="l" r="r" t="t"/>
              <a:pathLst>
                <a:path extrusionOk="0" h="16705" w="30684">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14"/>
            <p:cNvSpPr/>
            <p:nvPr/>
          </p:nvSpPr>
          <p:spPr>
            <a:xfrm>
              <a:off x="2095500" y="3146050"/>
              <a:ext cx="754275" cy="226250"/>
            </a:xfrm>
            <a:custGeom>
              <a:rect b="b" l="l" r="r" t="t"/>
              <a:pathLst>
                <a:path extrusionOk="0" h="9050" w="30171">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14"/>
            <p:cNvSpPr/>
            <p:nvPr/>
          </p:nvSpPr>
          <p:spPr>
            <a:xfrm>
              <a:off x="2108275" y="3238025"/>
              <a:ext cx="735850" cy="215525"/>
            </a:xfrm>
            <a:custGeom>
              <a:rect b="b" l="l" r="r" t="t"/>
              <a:pathLst>
                <a:path extrusionOk="0" h="8621" w="29434">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14"/>
            <p:cNvSpPr/>
            <p:nvPr/>
          </p:nvSpPr>
          <p:spPr>
            <a:xfrm>
              <a:off x="2544950" y="1598550"/>
              <a:ext cx="663200" cy="234575"/>
            </a:xfrm>
            <a:custGeom>
              <a:rect b="b" l="l" r="r" t="t"/>
              <a:pathLst>
                <a:path extrusionOk="0" h="9383" w="26528">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14"/>
            <p:cNvSpPr/>
            <p:nvPr/>
          </p:nvSpPr>
          <p:spPr>
            <a:xfrm>
              <a:off x="2944100" y="3136825"/>
              <a:ext cx="510225" cy="276550"/>
            </a:xfrm>
            <a:custGeom>
              <a:rect b="b" l="l" r="r" t="t"/>
              <a:pathLst>
                <a:path extrusionOk="0" h="11062" w="20409">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14"/>
            <p:cNvSpPr/>
            <p:nvPr/>
          </p:nvSpPr>
          <p:spPr>
            <a:xfrm>
              <a:off x="2867600" y="3208250"/>
              <a:ext cx="406025" cy="214050"/>
            </a:xfrm>
            <a:custGeom>
              <a:rect b="b" l="l" r="r" t="t"/>
              <a:pathLst>
                <a:path extrusionOk="0" h="8562" w="16241">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14"/>
            <p:cNvSpPr/>
            <p:nvPr/>
          </p:nvSpPr>
          <p:spPr>
            <a:xfrm>
              <a:off x="2845275" y="3179100"/>
              <a:ext cx="420025" cy="217000"/>
            </a:xfrm>
            <a:custGeom>
              <a:rect b="b" l="l" r="r" t="t"/>
              <a:pathLst>
                <a:path extrusionOk="0" h="8680" w="16801">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14"/>
            <p:cNvSpPr/>
            <p:nvPr/>
          </p:nvSpPr>
          <p:spPr>
            <a:xfrm>
              <a:off x="3340575" y="3010325"/>
              <a:ext cx="411400" cy="234875"/>
            </a:xfrm>
            <a:custGeom>
              <a:rect b="b" l="l" r="r" t="t"/>
              <a:pathLst>
                <a:path extrusionOk="0" h="9395" w="16456">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14"/>
            <p:cNvSpPr/>
            <p:nvPr/>
          </p:nvSpPr>
          <p:spPr>
            <a:xfrm>
              <a:off x="2339575" y="3263025"/>
              <a:ext cx="458400" cy="136350"/>
            </a:xfrm>
            <a:custGeom>
              <a:rect b="b" l="l" r="r" t="t"/>
              <a:pathLst>
                <a:path extrusionOk="0" h="5454" w="18336">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14"/>
            <p:cNvSpPr/>
            <p:nvPr/>
          </p:nvSpPr>
          <p:spPr>
            <a:xfrm>
              <a:off x="2906000" y="3326725"/>
              <a:ext cx="277450" cy="148250"/>
            </a:xfrm>
            <a:custGeom>
              <a:rect b="b" l="l" r="r" t="t"/>
              <a:pathLst>
                <a:path extrusionOk="0" h="5930" w="11098">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14"/>
            <p:cNvSpPr/>
            <p:nvPr/>
          </p:nvSpPr>
          <p:spPr>
            <a:xfrm>
              <a:off x="2482450" y="3326125"/>
              <a:ext cx="363450" cy="113450"/>
            </a:xfrm>
            <a:custGeom>
              <a:rect b="b" l="l" r="r" t="t"/>
              <a:pathLst>
                <a:path extrusionOk="0" h="4538" w="14538">
                  <a:moveTo>
                    <a:pt x="0" y="1"/>
                  </a:moveTo>
                  <a:cubicBezTo>
                    <a:pt x="4858" y="1477"/>
                    <a:pt x="9692" y="2930"/>
                    <a:pt x="14538" y="4406"/>
                  </a:cubicBezTo>
                  <a:cubicBezTo>
                    <a:pt x="14157" y="4537"/>
                    <a:pt x="1107" y="632"/>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14"/>
            <p:cNvSpPr/>
            <p:nvPr/>
          </p:nvSpPr>
          <p:spPr>
            <a:xfrm>
              <a:off x="2958700" y="3403825"/>
              <a:ext cx="223250" cy="131300"/>
            </a:xfrm>
            <a:custGeom>
              <a:rect b="b" l="l" r="r" t="t"/>
              <a:pathLst>
                <a:path extrusionOk="0" h="5252" w="893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14"/>
            <p:cNvSpPr/>
            <p:nvPr/>
          </p:nvSpPr>
          <p:spPr>
            <a:xfrm>
              <a:off x="3515000" y="3033250"/>
              <a:ext cx="281625" cy="158975"/>
            </a:xfrm>
            <a:custGeom>
              <a:rect b="b" l="l" r="r" t="t"/>
              <a:pathLst>
                <a:path extrusionOk="0" h="6359" w="11265">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14"/>
            <p:cNvSpPr/>
            <p:nvPr/>
          </p:nvSpPr>
          <p:spPr>
            <a:xfrm>
              <a:off x="3035475" y="3304100"/>
              <a:ext cx="273275" cy="153325"/>
            </a:xfrm>
            <a:custGeom>
              <a:rect b="b" l="l" r="r" t="t"/>
              <a:pathLst>
                <a:path extrusionOk="0" h="6133" w="10931">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14"/>
            <p:cNvSpPr/>
            <p:nvPr/>
          </p:nvSpPr>
          <p:spPr>
            <a:xfrm>
              <a:off x="3334025" y="3025500"/>
              <a:ext cx="242625" cy="147675"/>
            </a:xfrm>
            <a:custGeom>
              <a:rect b="b" l="l" r="r" t="t"/>
              <a:pathLst>
                <a:path extrusionOk="0" h="5907" w="9705">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14"/>
            <p:cNvSpPr/>
            <p:nvPr/>
          </p:nvSpPr>
          <p:spPr>
            <a:xfrm>
              <a:off x="3827250" y="2817450"/>
              <a:ext cx="231600" cy="166700"/>
            </a:xfrm>
            <a:custGeom>
              <a:rect b="b" l="l" r="r" t="t"/>
              <a:pathLst>
                <a:path extrusionOk="0" h="6668" w="9264">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14"/>
            <p:cNvSpPr/>
            <p:nvPr/>
          </p:nvSpPr>
          <p:spPr>
            <a:xfrm>
              <a:off x="3735575" y="2872800"/>
              <a:ext cx="198250" cy="108675"/>
            </a:xfrm>
            <a:custGeom>
              <a:rect b="b" l="l" r="r" t="t"/>
              <a:pathLst>
                <a:path extrusionOk="0" h="4347" w="793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14"/>
            <p:cNvSpPr/>
            <p:nvPr/>
          </p:nvSpPr>
          <p:spPr>
            <a:xfrm>
              <a:off x="3319750" y="3060625"/>
              <a:ext cx="171175" cy="85750"/>
            </a:xfrm>
            <a:custGeom>
              <a:rect b="b" l="l" r="r" t="t"/>
              <a:pathLst>
                <a:path extrusionOk="0" h="3430" w="6847">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14"/>
            <p:cNvSpPr/>
            <p:nvPr/>
          </p:nvSpPr>
          <p:spPr>
            <a:xfrm>
              <a:off x="2751225" y="3444000"/>
              <a:ext cx="164325" cy="52725"/>
            </a:xfrm>
            <a:custGeom>
              <a:rect b="b" l="l" r="r" t="t"/>
              <a:pathLst>
                <a:path extrusionOk="0" h="2109" w="6573">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14"/>
            <p:cNvSpPr/>
            <p:nvPr/>
          </p:nvSpPr>
          <p:spPr>
            <a:xfrm>
              <a:off x="2114250" y="3203500"/>
              <a:ext cx="186050" cy="53900"/>
            </a:xfrm>
            <a:custGeom>
              <a:rect b="b" l="l" r="r" t="t"/>
              <a:pathLst>
                <a:path extrusionOk="0" h="2156" w="7442">
                  <a:moveTo>
                    <a:pt x="0" y="96"/>
                  </a:moveTo>
                  <a:cubicBezTo>
                    <a:pt x="631" y="0"/>
                    <a:pt x="7072" y="1786"/>
                    <a:pt x="7442" y="2156"/>
                  </a:cubicBezTo>
                  <a:cubicBezTo>
                    <a:pt x="4905" y="1453"/>
                    <a:pt x="2453" y="786"/>
                    <a:pt x="0" y="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14"/>
            <p:cNvSpPr/>
            <p:nvPr/>
          </p:nvSpPr>
          <p:spPr>
            <a:xfrm>
              <a:off x="3579600" y="2998725"/>
              <a:ext cx="109275" cy="64000"/>
            </a:xfrm>
            <a:custGeom>
              <a:rect b="b" l="l" r="r" t="t"/>
              <a:pathLst>
                <a:path extrusionOk="0" h="2560" w="4371">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14"/>
            <p:cNvSpPr/>
            <p:nvPr/>
          </p:nvSpPr>
          <p:spPr>
            <a:xfrm>
              <a:off x="3680800" y="2853750"/>
              <a:ext cx="160175" cy="90825"/>
            </a:xfrm>
            <a:custGeom>
              <a:rect b="b" l="l" r="r" t="t"/>
              <a:pathLst>
                <a:path extrusionOk="0" h="3633" w="6407">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14"/>
            <p:cNvSpPr/>
            <p:nvPr/>
          </p:nvSpPr>
          <p:spPr>
            <a:xfrm>
              <a:off x="2343725" y="3236250"/>
              <a:ext cx="181900" cy="55075"/>
            </a:xfrm>
            <a:custGeom>
              <a:rect b="b" l="l" r="r" t="t"/>
              <a:pathLst>
                <a:path extrusionOk="0" h="2203" w="7276">
                  <a:moveTo>
                    <a:pt x="7276" y="2203"/>
                  </a:moveTo>
                  <a:cubicBezTo>
                    <a:pt x="4799" y="1679"/>
                    <a:pt x="2382" y="929"/>
                    <a:pt x="1" y="0"/>
                  </a:cubicBezTo>
                  <a:cubicBezTo>
                    <a:pt x="2442" y="738"/>
                    <a:pt x="4870" y="1465"/>
                    <a:pt x="7276" y="2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14"/>
            <p:cNvSpPr/>
            <p:nvPr/>
          </p:nvSpPr>
          <p:spPr>
            <a:xfrm>
              <a:off x="3684975" y="2885300"/>
              <a:ext cx="125025" cy="78025"/>
            </a:xfrm>
            <a:custGeom>
              <a:rect b="b" l="l" r="r" t="t"/>
              <a:pathLst>
                <a:path extrusionOk="0" h="3121" w="5001">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14"/>
            <p:cNvSpPr/>
            <p:nvPr/>
          </p:nvSpPr>
          <p:spPr>
            <a:xfrm>
              <a:off x="3719200" y="2904950"/>
              <a:ext cx="112850" cy="61950"/>
            </a:xfrm>
            <a:custGeom>
              <a:rect b="b" l="l" r="r" t="t"/>
              <a:pathLst>
                <a:path extrusionOk="0" h="2478" w="4514">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14"/>
            <p:cNvSpPr/>
            <p:nvPr/>
          </p:nvSpPr>
          <p:spPr>
            <a:xfrm>
              <a:off x="2320225" y="3322850"/>
              <a:ext cx="154500" cy="49450"/>
            </a:xfrm>
            <a:custGeom>
              <a:rect b="b" l="l" r="r" t="t"/>
              <a:pathLst>
                <a:path extrusionOk="0" h="1978" w="618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14"/>
            <p:cNvSpPr/>
            <p:nvPr/>
          </p:nvSpPr>
          <p:spPr>
            <a:xfrm>
              <a:off x="3051250" y="3402925"/>
              <a:ext cx="109275" cy="66400"/>
            </a:xfrm>
            <a:custGeom>
              <a:rect b="b" l="l" r="r" t="t"/>
              <a:pathLst>
                <a:path extrusionOk="0" h="2656" w="4371">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14"/>
            <p:cNvSpPr/>
            <p:nvPr/>
          </p:nvSpPr>
          <p:spPr>
            <a:xfrm>
              <a:off x="3084600" y="1635450"/>
              <a:ext cx="124150" cy="49425"/>
            </a:xfrm>
            <a:custGeom>
              <a:rect b="b" l="l" r="r" t="t"/>
              <a:pathLst>
                <a:path extrusionOk="0" h="1977" w="4966">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14"/>
            <p:cNvSpPr/>
            <p:nvPr/>
          </p:nvSpPr>
          <p:spPr>
            <a:xfrm>
              <a:off x="2900050" y="3343400"/>
              <a:ext cx="86350" cy="48250"/>
            </a:xfrm>
            <a:custGeom>
              <a:rect b="b" l="l" r="r" t="t"/>
              <a:pathLst>
                <a:path extrusionOk="0" h="1930" w="3454">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14"/>
            <p:cNvSpPr/>
            <p:nvPr/>
          </p:nvSpPr>
          <p:spPr>
            <a:xfrm>
              <a:off x="3356350" y="3205275"/>
              <a:ext cx="84875" cy="51225"/>
            </a:xfrm>
            <a:custGeom>
              <a:rect b="b" l="l" r="r" t="t"/>
              <a:pathLst>
                <a:path extrusionOk="0" h="2049" w="3395">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14"/>
            <p:cNvSpPr/>
            <p:nvPr/>
          </p:nvSpPr>
          <p:spPr>
            <a:xfrm>
              <a:off x="3263200" y="3260650"/>
              <a:ext cx="72350" cy="41700"/>
            </a:xfrm>
            <a:custGeom>
              <a:rect b="b" l="l" r="r" t="t"/>
              <a:pathLst>
                <a:path extrusionOk="0" h="1668" w="2894">
                  <a:moveTo>
                    <a:pt x="0" y="1608"/>
                  </a:moveTo>
                  <a:cubicBezTo>
                    <a:pt x="929" y="1084"/>
                    <a:pt x="1870" y="572"/>
                    <a:pt x="2893" y="0"/>
                  </a:cubicBezTo>
                  <a:cubicBezTo>
                    <a:pt x="2739" y="346"/>
                    <a:pt x="369" y="1667"/>
                    <a:pt x="0" y="160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14"/>
            <p:cNvSpPr/>
            <p:nvPr/>
          </p:nvSpPr>
          <p:spPr>
            <a:xfrm>
              <a:off x="1971675" y="3147250"/>
              <a:ext cx="88425" cy="30075"/>
            </a:xfrm>
            <a:custGeom>
              <a:rect b="b" l="l" r="r" t="t"/>
              <a:pathLst>
                <a:path extrusionOk="0" h="1203" w="3537">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14"/>
            <p:cNvSpPr/>
            <p:nvPr/>
          </p:nvSpPr>
          <p:spPr>
            <a:xfrm>
              <a:off x="2916425" y="3438950"/>
              <a:ext cx="74725" cy="48825"/>
            </a:xfrm>
            <a:custGeom>
              <a:rect b="b" l="l" r="r" t="t"/>
              <a:pathLst>
                <a:path extrusionOk="0" h="1953" w="2989">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14"/>
            <p:cNvSpPr/>
            <p:nvPr/>
          </p:nvSpPr>
          <p:spPr>
            <a:xfrm>
              <a:off x="2972375" y="3367200"/>
              <a:ext cx="86350" cy="47075"/>
            </a:xfrm>
            <a:custGeom>
              <a:rect b="b" l="l" r="r" t="t"/>
              <a:pathLst>
                <a:path extrusionOk="0" h="1883" w="3454">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14"/>
            <p:cNvSpPr/>
            <p:nvPr/>
          </p:nvSpPr>
          <p:spPr>
            <a:xfrm>
              <a:off x="2510125" y="3376450"/>
              <a:ext cx="72050" cy="28875"/>
            </a:xfrm>
            <a:custGeom>
              <a:rect b="b" l="l" r="r" t="t"/>
              <a:pathLst>
                <a:path extrusionOk="0" h="1155" w="2882">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14"/>
            <p:cNvSpPr/>
            <p:nvPr/>
          </p:nvSpPr>
          <p:spPr>
            <a:xfrm>
              <a:off x="3951375" y="2707000"/>
              <a:ext cx="87825" cy="62850"/>
            </a:xfrm>
            <a:custGeom>
              <a:rect b="b" l="l" r="r" t="t"/>
              <a:pathLst>
                <a:path extrusionOk="0" h="2514" w="3513">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14"/>
            <p:cNvSpPr/>
            <p:nvPr/>
          </p:nvSpPr>
          <p:spPr>
            <a:xfrm>
              <a:off x="3953150" y="2785900"/>
              <a:ext cx="88725" cy="62525"/>
            </a:xfrm>
            <a:custGeom>
              <a:rect b="b" l="l" r="r" t="t"/>
              <a:pathLst>
                <a:path extrusionOk="0" h="2501" w="3549">
                  <a:moveTo>
                    <a:pt x="3549" y="0"/>
                  </a:moveTo>
                  <a:cubicBezTo>
                    <a:pt x="2489" y="1000"/>
                    <a:pt x="1227" y="1726"/>
                    <a:pt x="1" y="2500"/>
                  </a:cubicBezTo>
                  <a:cubicBezTo>
                    <a:pt x="1192" y="1667"/>
                    <a:pt x="2370" y="833"/>
                    <a:pt x="35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14"/>
            <p:cNvSpPr/>
            <p:nvPr/>
          </p:nvSpPr>
          <p:spPr>
            <a:xfrm>
              <a:off x="3911500" y="2704325"/>
              <a:ext cx="74425" cy="50625"/>
            </a:xfrm>
            <a:custGeom>
              <a:rect b="b" l="l" r="r" t="t"/>
              <a:pathLst>
                <a:path extrusionOk="0" h="2025" w="2977">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14"/>
            <p:cNvSpPr/>
            <p:nvPr/>
          </p:nvSpPr>
          <p:spPr>
            <a:xfrm>
              <a:off x="3947200" y="2627825"/>
              <a:ext cx="67000" cy="47950"/>
            </a:xfrm>
            <a:custGeom>
              <a:rect b="b" l="l" r="r" t="t"/>
              <a:pathLst>
                <a:path extrusionOk="0" h="1918" w="268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14"/>
            <p:cNvSpPr/>
            <p:nvPr/>
          </p:nvSpPr>
          <p:spPr>
            <a:xfrm>
              <a:off x="3904650" y="2693625"/>
              <a:ext cx="52100" cy="32450"/>
            </a:xfrm>
            <a:custGeom>
              <a:rect b="b" l="l" r="r" t="t"/>
              <a:pathLst>
                <a:path extrusionOk="0" h="1298" w="2084">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14"/>
            <p:cNvSpPr/>
            <p:nvPr/>
          </p:nvSpPr>
          <p:spPr>
            <a:xfrm>
              <a:off x="3907625" y="2674575"/>
              <a:ext cx="40800" cy="29175"/>
            </a:xfrm>
            <a:custGeom>
              <a:rect b="b" l="l" r="r" t="t"/>
              <a:pathLst>
                <a:path extrusionOk="0" h="1167" w="1632">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14"/>
            <p:cNvSpPr/>
            <p:nvPr/>
          </p:nvSpPr>
          <p:spPr>
            <a:xfrm>
              <a:off x="2931600" y="1843225"/>
              <a:ext cx="630175" cy="200925"/>
            </a:xfrm>
            <a:custGeom>
              <a:rect b="b" l="l" r="r" t="t"/>
              <a:pathLst>
                <a:path extrusionOk="0" h="8037" w="25207">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14"/>
            <p:cNvSpPr/>
            <p:nvPr/>
          </p:nvSpPr>
          <p:spPr>
            <a:xfrm>
              <a:off x="2758675" y="2213200"/>
              <a:ext cx="128000" cy="55100"/>
            </a:xfrm>
            <a:custGeom>
              <a:rect b="b" l="l" r="r" t="t"/>
              <a:pathLst>
                <a:path extrusionOk="0" h="2204" w="5120">
                  <a:moveTo>
                    <a:pt x="0" y="0"/>
                  </a:moveTo>
                  <a:cubicBezTo>
                    <a:pt x="1738" y="715"/>
                    <a:pt x="3453" y="1405"/>
                    <a:pt x="5120" y="2084"/>
                  </a:cubicBezTo>
                  <a:cubicBezTo>
                    <a:pt x="4775" y="2203"/>
                    <a:pt x="369" y="46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14"/>
            <p:cNvSpPr/>
            <p:nvPr/>
          </p:nvSpPr>
          <p:spPr>
            <a:xfrm>
              <a:off x="2451175" y="2097125"/>
              <a:ext cx="83375" cy="47050"/>
            </a:xfrm>
            <a:custGeom>
              <a:rect b="b" l="l" r="r" t="t"/>
              <a:pathLst>
                <a:path extrusionOk="0" h="1882" w="3335">
                  <a:moveTo>
                    <a:pt x="1" y="0"/>
                  </a:moveTo>
                  <a:cubicBezTo>
                    <a:pt x="1120" y="572"/>
                    <a:pt x="2227" y="1155"/>
                    <a:pt x="3335" y="1715"/>
                  </a:cubicBezTo>
                  <a:cubicBezTo>
                    <a:pt x="3037" y="1881"/>
                    <a:pt x="132" y="38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14"/>
            <p:cNvSpPr/>
            <p:nvPr/>
          </p:nvSpPr>
          <p:spPr>
            <a:xfrm>
              <a:off x="2656875" y="2198900"/>
              <a:ext cx="83350" cy="45575"/>
            </a:xfrm>
            <a:custGeom>
              <a:rect b="b" l="l" r="r" t="t"/>
              <a:pathLst>
                <a:path extrusionOk="0" h="1823" w="3334">
                  <a:moveTo>
                    <a:pt x="3334" y="1680"/>
                  </a:moveTo>
                  <a:cubicBezTo>
                    <a:pt x="2965" y="1823"/>
                    <a:pt x="250" y="442"/>
                    <a:pt x="0" y="1"/>
                  </a:cubicBezTo>
                  <a:cubicBezTo>
                    <a:pt x="1107" y="561"/>
                    <a:pt x="2227" y="1132"/>
                    <a:pt x="3334" y="168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14"/>
            <p:cNvSpPr/>
            <p:nvPr/>
          </p:nvSpPr>
          <p:spPr>
            <a:xfrm>
              <a:off x="2480650" y="2052475"/>
              <a:ext cx="68800" cy="39300"/>
            </a:xfrm>
            <a:custGeom>
              <a:rect b="b" l="l" r="r" t="t"/>
              <a:pathLst>
                <a:path extrusionOk="0" h="1572" w="2752">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14"/>
            <p:cNvSpPr/>
            <p:nvPr/>
          </p:nvSpPr>
          <p:spPr>
            <a:xfrm>
              <a:off x="2283300" y="2025075"/>
              <a:ext cx="103625" cy="48250"/>
            </a:xfrm>
            <a:custGeom>
              <a:rect b="b" l="l" r="r" t="t"/>
              <a:pathLst>
                <a:path extrusionOk="0" h="1930" w="4145">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14"/>
            <p:cNvSpPr/>
            <p:nvPr/>
          </p:nvSpPr>
          <p:spPr>
            <a:xfrm>
              <a:off x="2264550" y="2056325"/>
              <a:ext cx="112550" cy="50925"/>
            </a:xfrm>
            <a:custGeom>
              <a:rect b="b" l="l" r="r" t="t"/>
              <a:pathLst>
                <a:path extrusionOk="0" h="2037" w="4502">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14"/>
            <p:cNvSpPr/>
            <p:nvPr/>
          </p:nvSpPr>
          <p:spPr>
            <a:xfrm>
              <a:off x="3049475" y="1808100"/>
              <a:ext cx="111350" cy="52400"/>
            </a:xfrm>
            <a:custGeom>
              <a:rect b="b" l="l" r="r" t="t"/>
              <a:pathLst>
                <a:path extrusionOk="0" h="2096" w="4454">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14"/>
            <p:cNvSpPr/>
            <p:nvPr/>
          </p:nvSpPr>
          <p:spPr>
            <a:xfrm>
              <a:off x="3619200" y="1933400"/>
              <a:ext cx="119075" cy="28300"/>
            </a:xfrm>
            <a:custGeom>
              <a:rect b="b" l="l" r="r" t="t"/>
              <a:pathLst>
                <a:path extrusionOk="0" h="1132" w="4763">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14"/>
            <p:cNvSpPr/>
            <p:nvPr/>
          </p:nvSpPr>
          <p:spPr>
            <a:xfrm>
              <a:off x="2489275" y="1986975"/>
              <a:ext cx="67000" cy="32775"/>
            </a:xfrm>
            <a:custGeom>
              <a:rect b="b" l="l" r="r" t="t"/>
              <a:pathLst>
                <a:path extrusionOk="0" h="1311" w="268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14"/>
            <p:cNvSpPr/>
            <p:nvPr/>
          </p:nvSpPr>
          <p:spPr>
            <a:xfrm>
              <a:off x="2494650" y="1967050"/>
              <a:ext cx="83950" cy="46150"/>
            </a:xfrm>
            <a:custGeom>
              <a:rect b="b" l="l" r="r" t="t"/>
              <a:pathLst>
                <a:path extrusionOk="0" h="1846" w="3358">
                  <a:moveTo>
                    <a:pt x="0" y="0"/>
                  </a:moveTo>
                  <a:cubicBezTo>
                    <a:pt x="1119" y="583"/>
                    <a:pt x="2227" y="1143"/>
                    <a:pt x="3358" y="1726"/>
                  </a:cubicBezTo>
                  <a:cubicBezTo>
                    <a:pt x="3120" y="1845"/>
                    <a:pt x="346" y="44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14"/>
            <p:cNvSpPr/>
            <p:nvPr/>
          </p:nvSpPr>
          <p:spPr>
            <a:xfrm>
              <a:off x="2664000" y="2131950"/>
              <a:ext cx="71175" cy="35150"/>
            </a:xfrm>
            <a:custGeom>
              <a:rect b="b" l="l" r="r" t="t"/>
              <a:pathLst>
                <a:path extrusionOk="0" h="1406" w="2847">
                  <a:moveTo>
                    <a:pt x="1" y="0"/>
                  </a:moveTo>
                  <a:cubicBezTo>
                    <a:pt x="942" y="417"/>
                    <a:pt x="1882" y="810"/>
                    <a:pt x="2847" y="1238"/>
                  </a:cubicBezTo>
                  <a:cubicBezTo>
                    <a:pt x="2513" y="1405"/>
                    <a:pt x="299" y="47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14"/>
            <p:cNvSpPr/>
            <p:nvPr/>
          </p:nvSpPr>
          <p:spPr>
            <a:xfrm>
              <a:off x="3420350" y="1917925"/>
              <a:ext cx="69975" cy="26825"/>
            </a:xfrm>
            <a:custGeom>
              <a:rect b="b" l="l" r="r" t="t"/>
              <a:pathLst>
                <a:path extrusionOk="0" h="1073" w="2799">
                  <a:moveTo>
                    <a:pt x="2799" y="882"/>
                  </a:moveTo>
                  <a:cubicBezTo>
                    <a:pt x="2382" y="1072"/>
                    <a:pt x="215" y="405"/>
                    <a:pt x="1" y="1"/>
                  </a:cubicBezTo>
                  <a:cubicBezTo>
                    <a:pt x="929" y="298"/>
                    <a:pt x="1834" y="584"/>
                    <a:pt x="2799" y="88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14"/>
            <p:cNvSpPr/>
            <p:nvPr/>
          </p:nvSpPr>
          <p:spPr>
            <a:xfrm>
              <a:off x="2820275" y="2013175"/>
              <a:ext cx="70875" cy="40500"/>
            </a:xfrm>
            <a:custGeom>
              <a:rect b="b" l="l" r="r" t="t"/>
              <a:pathLst>
                <a:path extrusionOk="0" h="1620" w="2835">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14"/>
            <p:cNvSpPr/>
            <p:nvPr/>
          </p:nvSpPr>
          <p:spPr>
            <a:xfrm>
              <a:off x="2515175" y="2093250"/>
              <a:ext cx="90825" cy="49125"/>
            </a:xfrm>
            <a:custGeom>
              <a:rect b="b" l="l" r="r" t="t"/>
              <a:pathLst>
                <a:path extrusionOk="0" h="1965" w="3633">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14"/>
            <p:cNvSpPr/>
            <p:nvPr/>
          </p:nvSpPr>
          <p:spPr>
            <a:xfrm>
              <a:off x="2268725" y="2041150"/>
              <a:ext cx="72650" cy="31575"/>
            </a:xfrm>
            <a:custGeom>
              <a:rect b="b" l="l" r="r" t="t"/>
              <a:pathLst>
                <a:path extrusionOk="0" h="1263" w="2906">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14"/>
            <p:cNvSpPr/>
            <p:nvPr/>
          </p:nvSpPr>
          <p:spPr>
            <a:xfrm>
              <a:off x="2615200" y="2010800"/>
              <a:ext cx="58950" cy="24725"/>
            </a:xfrm>
            <a:custGeom>
              <a:rect b="b" l="l" r="r" t="t"/>
              <a:pathLst>
                <a:path extrusionOk="0" h="989" w="2358">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14"/>
            <p:cNvSpPr/>
            <p:nvPr/>
          </p:nvSpPr>
          <p:spPr>
            <a:xfrm>
              <a:off x="2302650" y="2016150"/>
              <a:ext cx="107175" cy="46750"/>
            </a:xfrm>
            <a:custGeom>
              <a:rect b="b" l="l" r="r" t="t"/>
              <a:pathLst>
                <a:path extrusionOk="0" h="1870" w="4287">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14"/>
            <p:cNvSpPr/>
            <p:nvPr/>
          </p:nvSpPr>
          <p:spPr>
            <a:xfrm>
              <a:off x="3505200" y="1930425"/>
              <a:ext cx="63700" cy="20275"/>
            </a:xfrm>
            <a:custGeom>
              <a:rect b="b" l="l" r="r" t="t"/>
              <a:pathLst>
                <a:path extrusionOk="0" h="811" w="2548">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14"/>
            <p:cNvSpPr/>
            <p:nvPr/>
          </p:nvSpPr>
          <p:spPr>
            <a:xfrm>
              <a:off x="3548350" y="1981625"/>
              <a:ext cx="76825" cy="21450"/>
            </a:xfrm>
            <a:custGeom>
              <a:rect b="b" l="l" r="r" t="t"/>
              <a:pathLst>
                <a:path extrusionOk="0" h="858" w="3073">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14"/>
            <p:cNvSpPr/>
            <p:nvPr/>
          </p:nvSpPr>
          <p:spPr>
            <a:xfrm>
              <a:off x="2375275" y="2086100"/>
              <a:ext cx="74450" cy="38725"/>
            </a:xfrm>
            <a:custGeom>
              <a:rect b="b" l="l" r="r" t="t"/>
              <a:pathLst>
                <a:path extrusionOk="0" h="1549" w="2978">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14"/>
            <p:cNvSpPr/>
            <p:nvPr/>
          </p:nvSpPr>
          <p:spPr>
            <a:xfrm>
              <a:off x="2658050" y="2149800"/>
              <a:ext cx="65825" cy="32175"/>
            </a:xfrm>
            <a:custGeom>
              <a:rect b="b" l="l" r="r" t="t"/>
              <a:pathLst>
                <a:path extrusionOk="0" h="1287" w="2633">
                  <a:moveTo>
                    <a:pt x="1" y="0"/>
                  </a:moveTo>
                  <a:cubicBezTo>
                    <a:pt x="906" y="417"/>
                    <a:pt x="1727" y="786"/>
                    <a:pt x="2632" y="1191"/>
                  </a:cubicBezTo>
                  <a:cubicBezTo>
                    <a:pt x="2192" y="1286"/>
                    <a:pt x="251" y="38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14"/>
            <p:cNvSpPr/>
            <p:nvPr/>
          </p:nvSpPr>
          <p:spPr>
            <a:xfrm>
              <a:off x="2752725" y="2198025"/>
              <a:ext cx="77400" cy="28000"/>
            </a:xfrm>
            <a:custGeom>
              <a:rect b="b" l="l" r="r" t="t"/>
              <a:pathLst>
                <a:path extrusionOk="0" h="1120" w="3096">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14"/>
            <p:cNvSpPr/>
            <p:nvPr/>
          </p:nvSpPr>
          <p:spPr>
            <a:xfrm>
              <a:off x="2856000" y="2194750"/>
              <a:ext cx="70275" cy="27400"/>
            </a:xfrm>
            <a:custGeom>
              <a:rect b="b" l="l" r="r" t="t"/>
              <a:pathLst>
                <a:path extrusionOk="0" h="1096" w="2811">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14"/>
            <p:cNvSpPr/>
            <p:nvPr/>
          </p:nvSpPr>
          <p:spPr>
            <a:xfrm>
              <a:off x="3526625" y="1905125"/>
              <a:ext cx="69375" cy="23250"/>
            </a:xfrm>
            <a:custGeom>
              <a:rect b="b" l="l" r="r" t="t"/>
              <a:pathLst>
                <a:path extrusionOk="0" h="930" w="2775">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14"/>
            <p:cNvSpPr/>
            <p:nvPr/>
          </p:nvSpPr>
          <p:spPr>
            <a:xfrm>
              <a:off x="2371125" y="1989950"/>
              <a:ext cx="72650" cy="31875"/>
            </a:xfrm>
            <a:custGeom>
              <a:rect b="b" l="l" r="r" t="t"/>
              <a:pathLst>
                <a:path extrusionOk="0" h="1275" w="2906">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14"/>
            <p:cNvSpPr/>
            <p:nvPr/>
          </p:nvSpPr>
          <p:spPr>
            <a:xfrm>
              <a:off x="2407425" y="1990250"/>
              <a:ext cx="74750" cy="28300"/>
            </a:xfrm>
            <a:custGeom>
              <a:rect b="b" l="l" r="r" t="t"/>
              <a:pathLst>
                <a:path extrusionOk="0" h="1132" w="299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14"/>
            <p:cNvSpPr/>
            <p:nvPr/>
          </p:nvSpPr>
          <p:spPr>
            <a:xfrm>
              <a:off x="2173175" y="2056925"/>
              <a:ext cx="55975" cy="28300"/>
            </a:xfrm>
            <a:custGeom>
              <a:rect b="b" l="l" r="r" t="t"/>
              <a:pathLst>
                <a:path extrusionOk="0" h="1132" w="2239">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14"/>
            <p:cNvSpPr/>
            <p:nvPr/>
          </p:nvSpPr>
          <p:spPr>
            <a:xfrm>
              <a:off x="2470825" y="2085800"/>
              <a:ext cx="58975" cy="29800"/>
            </a:xfrm>
            <a:custGeom>
              <a:rect b="b" l="l" r="r" t="t"/>
              <a:pathLst>
                <a:path extrusionOk="0" h="1192" w="2359">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14"/>
            <p:cNvSpPr/>
            <p:nvPr/>
          </p:nvSpPr>
          <p:spPr>
            <a:xfrm>
              <a:off x="2635425" y="2081925"/>
              <a:ext cx="71475" cy="36350"/>
            </a:xfrm>
            <a:custGeom>
              <a:rect b="b" l="l" r="r" t="t"/>
              <a:pathLst>
                <a:path extrusionOk="0" h="1454" w="2859">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14"/>
            <p:cNvSpPr/>
            <p:nvPr/>
          </p:nvSpPr>
          <p:spPr>
            <a:xfrm>
              <a:off x="3227775" y="1875650"/>
              <a:ext cx="66100" cy="21750"/>
            </a:xfrm>
            <a:custGeom>
              <a:rect b="b" l="l" r="r" t="t"/>
              <a:pathLst>
                <a:path extrusionOk="0" h="870" w="2644">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14"/>
            <p:cNvSpPr/>
            <p:nvPr/>
          </p:nvSpPr>
          <p:spPr>
            <a:xfrm>
              <a:off x="2666400" y="2072700"/>
              <a:ext cx="69975" cy="36950"/>
            </a:xfrm>
            <a:custGeom>
              <a:rect b="b" l="l" r="r" t="t"/>
              <a:pathLst>
                <a:path extrusionOk="0" h="1478" w="2799">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14"/>
            <p:cNvSpPr/>
            <p:nvPr/>
          </p:nvSpPr>
          <p:spPr>
            <a:xfrm>
              <a:off x="2676225" y="1981925"/>
              <a:ext cx="59550" cy="33050"/>
            </a:xfrm>
            <a:custGeom>
              <a:rect b="b" l="l" r="r" t="t"/>
              <a:pathLst>
                <a:path extrusionOk="0" h="1322" w="2382">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14"/>
            <p:cNvSpPr/>
            <p:nvPr/>
          </p:nvSpPr>
          <p:spPr>
            <a:xfrm>
              <a:off x="3455475" y="1946200"/>
              <a:ext cx="62825" cy="17000"/>
            </a:xfrm>
            <a:custGeom>
              <a:rect b="b" l="l" r="r" t="t"/>
              <a:pathLst>
                <a:path extrusionOk="0" h="680" w="2513">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14"/>
            <p:cNvSpPr/>
            <p:nvPr/>
          </p:nvSpPr>
          <p:spPr>
            <a:xfrm>
              <a:off x="2902425" y="2012575"/>
              <a:ext cx="63725" cy="29500"/>
            </a:xfrm>
            <a:custGeom>
              <a:rect b="b" l="l" r="r" t="t"/>
              <a:pathLst>
                <a:path extrusionOk="0" h="1180" w="2549">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14"/>
            <p:cNvSpPr/>
            <p:nvPr/>
          </p:nvSpPr>
          <p:spPr>
            <a:xfrm>
              <a:off x="3663250" y="1973000"/>
              <a:ext cx="48825" cy="27100"/>
            </a:xfrm>
            <a:custGeom>
              <a:rect b="b" l="l" r="r" t="t"/>
              <a:pathLst>
                <a:path extrusionOk="0" h="1084" w="1953">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14"/>
            <p:cNvSpPr/>
            <p:nvPr/>
          </p:nvSpPr>
          <p:spPr>
            <a:xfrm>
              <a:off x="3208425" y="1822675"/>
              <a:ext cx="64025" cy="29500"/>
            </a:xfrm>
            <a:custGeom>
              <a:rect b="b" l="l" r="r" t="t"/>
              <a:pathLst>
                <a:path extrusionOk="0" h="1180" w="2561">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14"/>
            <p:cNvSpPr/>
            <p:nvPr/>
          </p:nvSpPr>
          <p:spPr>
            <a:xfrm>
              <a:off x="2375575" y="2026575"/>
              <a:ext cx="90525" cy="35450"/>
            </a:xfrm>
            <a:custGeom>
              <a:rect b="b" l="l" r="r" t="t"/>
              <a:pathLst>
                <a:path extrusionOk="0" h="1418" w="3621">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14"/>
            <p:cNvSpPr/>
            <p:nvPr/>
          </p:nvSpPr>
          <p:spPr>
            <a:xfrm>
              <a:off x="3609075" y="1946500"/>
              <a:ext cx="47650" cy="25025"/>
            </a:xfrm>
            <a:custGeom>
              <a:rect b="b" l="l" r="r" t="t"/>
              <a:pathLst>
                <a:path extrusionOk="0" h="1001" w="1906">
                  <a:moveTo>
                    <a:pt x="1905" y="882"/>
                  </a:moveTo>
                  <a:cubicBezTo>
                    <a:pt x="1548" y="1001"/>
                    <a:pt x="84" y="346"/>
                    <a:pt x="0" y="1"/>
                  </a:cubicBezTo>
                  <a:cubicBezTo>
                    <a:pt x="643" y="298"/>
                    <a:pt x="1262" y="596"/>
                    <a:pt x="1905" y="88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14"/>
            <p:cNvSpPr/>
            <p:nvPr/>
          </p:nvSpPr>
          <p:spPr>
            <a:xfrm>
              <a:off x="3205450" y="1842325"/>
              <a:ext cx="59250" cy="26800"/>
            </a:xfrm>
            <a:custGeom>
              <a:rect b="b" l="l" r="r" t="t"/>
              <a:pathLst>
                <a:path extrusionOk="0" h="1072" w="237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14"/>
            <p:cNvSpPr/>
            <p:nvPr/>
          </p:nvSpPr>
          <p:spPr>
            <a:xfrm>
              <a:off x="2864925" y="2173900"/>
              <a:ext cx="75625" cy="33375"/>
            </a:xfrm>
            <a:custGeom>
              <a:rect b="b" l="l" r="r" t="t"/>
              <a:pathLst>
                <a:path extrusionOk="0" h="1335" w="3025">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14"/>
            <p:cNvSpPr/>
            <p:nvPr/>
          </p:nvSpPr>
          <p:spPr>
            <a:xfrm>
              <a:off x="2260675" y="2088175"/>
              <a:ext cx="71475" cy="32775"/>
            </a:xfrm>
            <a:custGeom>
              <a:rect b="b" l="l" r="r" t="t"/>
              <a:pathLst>
                <a:path extrusionOk="0" h="1311" w="2859">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14"/>
            <p:cNvSpPr/>
            <p:nvPr/>
          </p:nvSpPr>
          <p:spPr>
            <a:xfrm>
              <a:off x="2719075" y="2035200"/>
              <a:ext cx="47050" cy="27400"/>
            </a:xfrm>
            <a:custGeom>
              <a:rect b="b" l="l" r="r" t="t"/>
              <a:pathLst>
                <a:path extrusionOk="0" h="1096" w="1882">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14"/>
            <p:cNvSpPr/>
            <p:nvPr/>
          </p:nvSpPr>
          <p:spPr>
            <a:xfrm>
              <a:off x="2800625" y="2256950"/>
              <a:ext cx="62550" cy="23850"/>
            </a:xfrm>
            <a:custGeom>
              <a:rect b="b" l="l" r="r" t="t"/>
              <a:pathLst>
                <a:path extrusionOk="0" h="954" w="2502">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14"/>
            <p:cNvSpPr/>
            <p:nvPr/>
          </p:nvSpPr>
          <p:spPr>
            <a:xfrm>
              <a:off x="2200850" y="2044725"/>
              <a:ext cx="65225" cy="31575"/>
            </a:xfrm>
            <a:custGeom>
              <a:rect b="b" l="l" r="r" t="t"/>
              <a:pathLst>
                <a:path extrusionOk="0" h="1263" w="2609">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14"/>
            <p:cNvSpPr/>
            <p:nvPr/>
          </p:nvSpPr>
          <p:spPr>
            <a:xfrm>
              <a:off x="3056625" y="2180450"/>
              <a:ext cx="53300" cy="26225"/>
            </a:xfrm>
            <a:custGeom>
              <a:rect b="b" l="l" r="r" t="t"/>
              <a:pathLst>
                <a:path extrusionOk="0" h="1049" w="2132">
                  <a:moveTo>
                    <a:pt x="0" y="1"/>
                  </a:moveTo>
                  <a:cubicBezTo>
                    <a:pt x="703" y="334"/>
                    <a:pt x="1393" y="644"/>
                    <a:pt x="2132" y="989"/>
                  </a:cubicBezTo>
                  <a:cubicBezTo>
                    <a:pt x="1727" y="1049"/>
                    <a:pt x="238" y="382"/>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14"/>
            <p:cNvSpPr/>
            <p:nvPr/>
          </p:nvSpPr>
          <p:spPr>
            <a:xfrm>
              <a:off x="2964050" y="2153675"/>
              <a:ext cx="67000" cy="33650"/>
            </a:xfrm>
            <a:custGeom>
              <a:rect b="b" l="l" r="r" t="t"/>
              <a:pathLst>
                <a:path extrusionOk="0" h="1346" w="268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14"/>
            <p:cNvSpPr/>
            <p:nvPr/>
          </p:nvSpPr>
          <p:spPr>
            <a:xfrm>
              <a:off x="2523825" y="1951850"/>
              <a:ext cx="36325" cy="19375"/>
            </a:xfrm>
            <a:custGeom>
              <a:rect b="b" l="l" r="r" t="t"/>
              <a:pathLst>
                <a:path extrusionOk="0" h="775" w="1453">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14"/>
            <p:cNvSpPr/>
            <p:nvPr/>
          </p:nvSpPr>
          <p:spPr>
            <a:xfrm>
              <a:off x="2644375" y="2164075"/>
              <a:ext cx="65800" cy="35450"/>
            </a:xfrm>
            <a:custGeom>
              <a:rect b="b" l="l" r="r" t="t"/>
              <a:pathLst>
                <a:path extrusionOk="0" h="1418" w="2632">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14"/>
            <p:cNvSpPr/>
            <p:nvPr/>
          </p:nvSpPr>
          <p:spPr>
            <a:xfrm>
              <a:off x="2621150" y="2208425"/>
              <a:ext cx="61650" cy="34575"/>
            </a:xfrm>
            <a:custGeom>
              <a:rect b="b" l="l" r="r" t="t"/>
              <a:pathLst>
                <a:path extrusionOk="0" h="1383" w="2466">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14"/>
            <p:cNvSpPr/>
            <p:nvPr/>
          </p:nvSpPr>
          <p:spPr>
            <a:xfrm>
              <a:off x="2985175" y="2058125"/>
              <a:ext cx="52425" cy="17275"/>
            </a:xfrm>
            <a:custGeom>
              <a:rect b="b" l="l" r="r" t="t"/>
              <a:pathLst>
                <a:path extrusionOk="0" h="691" w="2097">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14"/>
            <p:cNvSpPr/>
            <p:nvPr/>
          </p:nvSpPr>
          <p:spPr>
            <a:xfrm>
              <a:off x="2920300" y="2038775"/>
              <a:ext cx="55975" cy="20850"/>
            </a:xfrm>
            <a:custGeom>
              <a:rect b="b" l="l" r="r" t="t"/>
              <a:pathLst>
                <a:path extrusionOk="0" h="834" w="2239">
                  <a:moveTo>
                    <a:pt x="0" y="0"/>
                  </a:moveTo>
                  <a:cubicBezTo>
                    <a:pt x="738" y="250"/>
                    <a:pt x="1465" y="489"/>
                    <a:pt x="2239" y="739"/>
                  </a:cubicBezTo>
                  <a:cubicBezTo>
                    <a:pt x="1870" y="834"/>
                    <a:pt x="405" y="393"/>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14"/>
            <p:cNvSpPr/>
            <p:nvPr/>
          </p:nvSpPr>
          <p:spPr>
            <a:xfrm>
              <a:off x="3570675" y="2006025"/>
              <a:ext cx="50325" cy="16400"/>
            </a:xfrm>
            <a:custGeom>
              <a:rect b="b" l="l" r="r" t="t"/>
              <a:pathLst>
                <a:path extrusionOk="0" h="656" w="2013">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14"/>
            <p:cNvSpPr/>
            <p:nvPr/>
          </p:nvSpPr>
          <p:spPr>
            <a:xfrm>
              <a:off x="2352375" y="1999775"/>
              <a:ext cx="62525" cy="24150"/>
            </a:xfrm>
            <a:custGeom>
              <a:rect b="b" l="l" r="r" t="t"/>
              <a:pathLst>
                <a:path extrusionOk="0" h="966" w="2501">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14"/>
            <p:cNvSpPr/>
            <p:nvPr/>
          </p:nvSpPr>
          <p:spPr>
            <a:xfrm>
              <a:off x="2745875" y="2131050"/>
              <a:ext cx="56275" cy="23825"/>
            </a:xfrm>
            <a:custGeom>
              <a:rect b="b" l="l" r="r" t="t"/>
              <a:pathLst>
                <a:path extrusionOk="0" h="953" w="2251">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14"/>
            <p:cNvSpPr/>
            <p:nvPr/>
          </p:nvSpPr>
          <p:spPr>
            <a:xfrm>
              <a:off x="3034600" y="2136700"/>
              <a:ext cx="58950" cy="23550"/>
            </a:xfrm>
            <a:custGeom>
              <a:rect b="b" l="l" r="r" t="t"/>
              <a:pathLst>
                <a:path extrusionOk="0" h="942" w="2358">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14"/>
            <p:cNvSpPr/>
            <p:nvPr/>
          </p:nvSpPr>
          <p:spPr>
            <a:xfrm>
              <a:off x="3062575" y="1799450"/>
              <a:ext cx="50925" cy="27125"/>
            </a:xfrm>
            <a:custGeom>
              <a:rect b="b" l="l" r="r" t="t"/>
              <a:pathLst>
                <a:path extrusionOk="0" h="1085" w="2037">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14"/>
            <p:cNvSpPr/>
            <p:nvPr/>
          </p:nvSpPr>
          <p:spPr>
            <a:xfrm>
              <a:off x="3662050" y="1967050"/>
              <a:ext cx="72950" cy="18175"/>
            </a:xfrm>
            <a:custGeom>
              <a:rect b="b" l="l" r="r" t="t"/>
              <a:pathLst>
                <a:path extrusionOk="0" h="727" w="2918">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14"/>
            <p:cNvSpPr/>
            <p:nvPr/>
          </p:nvSpPr>
          <p:spPr>
            <a:xfrm>
              <a:off x="2415175" y="2155750"/>
              <a:ext cx="71750" cy="33075"/>
            </a:xfrm>
            <a:custGeom>
              <a:rect b="b" l="l" r="r" t="t"/>
              <a:pathLst>
                <a:path extrusionOk="0" h="1323" w="287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14"/>
            <p:cNvSpPr/>
            <p:nvPr/>
          </p:nvSpPr>
          <p:spPr>
            <a:xfrm>
              <a:off x="2842900" y="2006925"/>
              <a:ext cx="51225" cy="29800"/>
            </a:xfrm>
            <a:custGeom>
              <a:rect b="b" l="l" r="r" t="t"/>
              <a:pathLst>
                <a:path extrusionOk="0" h="1192" w="2049">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14"/>
            <p:cNvSpPr/>
            <p:nvPr/>
          </p:nvSpPr>
          <p:spPr>
            <a:xfrm>
              <a:off x="2554475" y="2181350"/>
              <a:ext cx="43775" cy="23550"/>
            </a:xfrm>
            <a:custGeom>
              <a:rect b="b" l="l" r="r" t="t"/>
              <a:pathLst>
                <a:path extrusionOk="0" h="942" w="1751">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14"/>
            <p:cNvSpPr/>
            <p:nvPr/>
          </p:nvSpPr>
          <p:spPr>
            <a:xfrm>
              <a:off x="2397900" y="2068825"/>
              <a:ext cx="47050" cy="23250"/>
            </a:xfrm>
            <a:custGeom>
              <a:rect b="b" l="l" r="r" t="t"/>
              <a:pathLst>
                <a:path extrusionOk="0" h="930" w="1882">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14"/>
            <p:cNvSpPr/>
            <p:nvPr/>
          </p:nvSpPr>
          <p:spPr>
            <a:xfrm>
              <a:off x="2493450" y="2016150"/>
              <a:ext cx="51825" cy="23550"/>
            </a:xfrm>
            <a:custGeom>
              <a:rect b="b" l="l" r="r" t="t"/>
              <a:pathLst>
                <a:path extrusionOk="0" h="942" w="2073">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14"/>
            <p:cNvSpPr/>
            <p:nvPr/>
          </p:nvSpPr>
          <p:spPr>
            <a:xfrm>
              <a:off x="2572625" y="1968525"/>
              <a:ext cx="48250" cy="25325"/>
            </a:xfrm>
            <a:custGeom>
              <a:rect b="b" l="l" r="r" t="t"/>
              <a:pathLst>
                <a:path extrusionOk="0" h="1013" w="193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14"/>
            <p:cNvSpPr/>
            <p:nvPr/>
          </p:nvSpPr>
          <p:spPr>
            <a:xfrm>
              <a:off x="3523050" y="1951850"/>
              <a:ext cx="45275" cy="17300"/>
            </a:xfrm>
            <a:custGeom>
              <a:rect b="b" l="l" r="r" t="t"/>
              <a:pathLst>
                <a:path extrusionOk="0" h="692" w="1811">
                  <a:moveTo>
                    <a:pt x="0" y="1"/>
                  </a:moveTo>
                  <a:cubicBezTo>
                    <a:pt x="596" y="191"/>
                    <a:pt x="1191" y="370"/>
                    <a:pt x="1810" y="560"/>
                  </a:cubicBezTo>
                  <a:cubicBezTo>
                    <a:pt x="1572" y="691"/>
                    <a:pt x="203" y="29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14"/>
            <p:cNvSpPr/>
            <p:nvPr/>
          </p:nvSpPr>
          <p:spPr>
            <a:xfrm>
              <a:off x="2316050" y="2005150"/>
              <a:ext cx="49150" cy="22925"/>
            </a:xfrm>
            <a:custGeom>
              <a:rect b="b" l="l" r="r" t="t"/>
              <a:pathLst>
                <a:path extrusionOk="0" h="917" w="1966">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14"/>
            <p:cNvSpPr/>
            <p:nvPr/>
          </p:nvSpPr>
          <p:spPr>
            <a:xfrm>
              <a:off x="3112275" y="1800950"/>
              <a:ext cx="56000" cy="22050"/>
            </a:xfrm>
            <a:custGeom>
              <a:rect b="b" l="l" r="r" t="t"/>
              <a:pathLst>
                <a:path extrusionOk="0" h="882" w="224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14"/>
            <p:cNvSpPr/>
            <p:nvPr/>
          </p:nvSpPr>
          <p:spPr>
            <a:xfrm>
              <a:off x="2801225" y="2113175"/>
              <a:ext cx="65225" cy="19675"/>
            </a:xfrm>
            <a:custGeom>
              <a:rect b="b" l="l" r="r" t="t"/>
              <a:pathLst>
                <a:path extrusionOk="0" h="787" w="2609">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14"/>
            <p:cNvSpPr/>
            <p:nvPr/>
          </p:nvSpPr>
          <p:spPr>
            <a:xfrm>
              <a:off x="3552525" y="2022700"/>
              <a:ext cx="44375" cy="12825"/>
            </a:xfrm>
            <a:custGeom>
              <a:rect b="b" l="l" r="r" t="t"/>
              <a:pathLst>
                <a:path extrusionOk="0" h="513" w="1775">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14"/>
            <p:cNvSpPr/>
            <p:nvPr/>
          </p:nvSpPr>
          <p:spPr>
            <a:xfrm>
              <a:off x="2469950" y="2146825"/>
              <a:ext cx="50025" cy="24425"/>
            </a:xfrm>
            <a:custGeom>
              <a:rect b="b" l="l" r="r" t="t"/>
              <a:pathLst>
                <a:path extrusionOk="0" h="977" w="2001">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14"/>
            <p:cNvSpPr/>
            <p:nvPr/>
          </p:nvSpPr>
          <p:spPr>
            <a:xfrm>
              <a:off x="3635550" y="2007525"/>
              <a:ext cx="42900" cy="12525"/>
            </a:xfrm>
            <a:custGeom>
              <a:rect b="b" l="l" r="r" t="t"/>
              <a:pathLst>
                <a:path extrusionOk="0" h="501" w="1716">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14"/>
            <p:cNvSpPr/>
            <p:nvPr/>
          </p:nvSpPr>
          <p:spPr>
            <a:xfrm>
              <a:off x="2711625" y="2244450"/>
              <a:ext cx="57775" cy="27400"/>
            </a:xfrm>
            <a:custGeom>
              <a:rect b="b" l="l" r="r" t="t"/>
              <a:pathLst>
                <a:path extrusionOk="0" h="1096" w="2311">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14"/>
            <p:cNvSpPr/>
            <p:nvPr/>
          </p:nvSpPr>
          <p:spPr>
            <a:xfrm>
              <a:off x="2830700" y="2096225"/>
              <a:ext cx="65800" cy="22950"/>
            </a:xfrm>
            <a:custGeom>
              <a:rect b="b" l="l" r="r" t="t"/>
              <a:pathLst>
                <a:path extrusionOk="0" h="918" w="2632">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14"/>
            <p:cNvSpPr/>
            <p:nvPr/>
          </p:nvSpPr>
          <p:spPr>
            <a:xfrm>
              <a:off x="3565600" y="1930425"/>
              <a:ext cx="37250" cy="13125"/>
            </a:xfrm>
            <a:custGeom>
              <a:rect b="b" l="l" r="r" t="t"/>
              <a:pathLst>
                <a:path extrusionOk="0" h="525" w="149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14"/>
            <p:cNvSpPr/>
            <p:nvPr/>
          </p:nvSpPr>
          <p:spPr>
            <a:xfrm>
              <a:off x="3134300" y="1825650"/>
              <a:ext cx="35750" cy="19675"/>
            </a:xfrm>
            <a:custGeom>
              <a:rect b="b" l="l" r="r" t="t"/>
              <a:pathLst>
                <a:path extrusionOk="0" h="787" w="143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14"/>
            <p:cNvSpPr/>
            <p:nvPr/>
          </p:nvSpPr>
          <p:spPr>
            <a:xfrm>
              <a:off x="3130725" y="2163200"/>
              <a:ext cx="39325" cy="24125"/>
            </a:xfrm>
            <a:custGeom>
              <a:rect b="b" l="l" r="r" t="t"/>
              <a:pathLst>
                <a:path extrusionOk="0" h="965" w="1573">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14"/>
            <p:cNvSpPr/>
            <p:nvPr/>
          </p:nvSpPr>
          <p:spPr>
            <a:xfrm>
              <a:off x="2748550" y="2117650"/>
              <a:ext cx="51225" cy="23250"/>
            </a:xfrm>
            <a:custGeom>
              <a:rect b="b" l="l" r="r" t="t"/>
              <a:pathLst>
                <a:path extrusionOk="0" h="930" w="2049">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14"/>
            <p:cNvSpPr/>
            <p:nvPr/>
          </p:nvSpPr>
          <p:spPr>
            <a:xfrm>
              <a:off x="2617575" y="1928650"/>
              <a:ext cx="52125" cy="32450"/>
            </a:xfrm>
            <a:custGeom>
              <a:rect b="b" l="l" r="r" t="t"/>
              <a:pathLst>
                <a:path extrusionOk="0" h="1298" w="2085">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14"/>
            <p:cNvSpPr/>
            <p:nvPr/>
          </p:nvSpPr>
          <p:spPr>
            <a:xfrm>
              <a:off x="2487200" y="2036700"/>
              <a:ext cx="33675" cy="20550"/>
            </a:xfrm>
            <a:custGeom>
              <a:rect b="b" l="l" r="r" t="t"/>
              <a:pathLst>
                <a:path extrusionOk="0" h="822" w="1347">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14"/>
            <p:cNvSpPr/>
            <p:nvPr/>
          </p:nvSpPr>
          <p:spPr>
            <a:xfrm>
              <a:off x="3222425" y="2119150"/>
              <a:ext cx="43775" cy="25025"/>
            </a:xfrm>
            <a:custGeom>
              <a:rect b="b" l="l" r="r" t="t"/>
              <a:pathLst>
                <a:path extrusionOk="0" h="1001" w="1751">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14"/>
            <p:cNvSpPr/>
            <p:nvPr/>
          </p:nvSpPr>
          <p:spPr>
            <a:xfrm>
              <a:off x="2912850" y="2121525"/>
              <a:ext cx="41400" cy="14900"/>
            </a:xfrm>
            <a:custGeom>
              <a:rect b="b" l="l" r="r" t="t"/>
              <a:pathLst>
                <a:path extrusionOk="0" h="596" w="1656">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14"/>
            <p:cNvSpPr/>
            <p:nvPr/>
          </p:nvSpPr>
          <p:spPr>
            <a:xfrm>
              <a:off x="3574850" y="1952150"/>
              <a:ext cx="25600" cy="11050"/>
            </a:xfrm>
            <a:custGeom>
              <a:rect b="b" l="l" r="r" t="t"/>
              <a:pathLst>
                <a:path extrusionOk="0" h="442" w="1024">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14"/>
            <p:cNvSpPr/>
            <p:nvPr/>
          </p:nvSpPr>
          <p:spPr>
            <a:xfrm>
              <a:off x="2682775" y="2556400"/>
              <a:ext cx="448575" cy="162250"/>
            </a:xfrm>
            <a:custGeom>
              <a:rect b="b" l="l" r="r" t="t"/>
              <a:pathLst>
                <a:path extrusionOk="0" h="6490" w="17943">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14"/>
            <p:cNvSpPr/>
            <p:nvPr/>
          </p:nvSpPr>
          <p:spPr>
            <a:xfrm>
              <a:off x="2693775" y="2568900"/>
              <a:ext cx="441750" cy="157175"/>
            </a:xfrm>
            <a:custGeom>
              <a:rect b="b" l="l" r="r" t="t"/>
              <a:pathLst>
                <a:path extrusionOk="0" h="6287" w="1767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14"/>
            <p:cNvSpPr/>
            <p:nvPr/>
          </p:nvSpPr>
          <p:spPr>
            <a:xfrm>
              <a:off x="2849750" y="2588250"/>
              <a:ext cx="281600" cy="98250"/>
            </a:xfrm>
            <a:custGeom>
              <a:rect b="b" l="l" r="r" t="t"/>
              <a:pathLst>
                <a:path extrusionOk="0" h="3930" w="11264">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14"/>
            <p:cNvSpPr/>
            <p:nvPr/>
          </p:nvSpPr>
          <p:spPr>
            <a:xfrm>
              <a:off x="2529175" y="2720400"/>
              <a:ext cx="111350" cy="36650"/>
            </a:xfrm>
            <a:custGeom>
              <a:rect b="b" l="l" r="r" t="t"/>
              <a:pathLst>
                <a:path extrusionOk="0" h="1466" w="4454">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14"/>
            <p:cNvSpPr/>
            <p:nvPr/>
          </p:nvSpPr>
          <p:spPr>
            <a:xfrm>
              <a:off x="2318725" y="2655225"/>
              <a:ext cx="170575" cy="83350"/>
            </a:xfrm>
            <a:custGeom>
              <a:rect b="b" l="l" r="r" t="t"/>
              <a:pathLst>
                <a:path extrusionOk="0" h="3334" w="6823">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14"/>
            <p:cNvSpPr/>
            <p:nvPr/>
          </p:nvSpPr>
          <p:spPr>
            <a:xfrm>
              <a:off x="3071800" y="2593900"/>
              <a:ext cx="106875" cy="44375"/>
            </a:xfrm>
            <a:custGeom>
              <a:rect b="b" l="l" r="r" t="t"/>
              <a:pathLst>
                <a:path extrusionOk="0" h="1775" w="4275">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14"/>
            <p:cNvSpPr/>
            <p:nvPr/>
          </p:nvSpPr>
          <p:spPr>
            <a:xfrm>
              <a:off x="2360700" y="2709975"/>
              <a:ext cx="130400" cy="60750"/>
            </a:xfrm>
            <a:custGeom>
              <a:rect b="b" l="l" r="r" t="t"/>
              <a:pathLst>
                <a:path extrusionOk="0" h="2430" w="5216">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14"/>
            <p:cNvSpPr/>
            <p:nvPr/>
          </p:nvSpPr>
          <p:spPr>
            <a:xfrm>
              <a:off x="2541375" y="2746900"/>
              <a:ext cx="100325" cy="34850"/>
            </a:xfrm>
            <a:custGeom>
              <a:rect b="b" l="l" r="r" t="t"/>
              <a:pathLst>
                <a:path extrusionOk="0" h="1394" w="4013">
                  <a:moveTo>
                    <a:pt x="1" y="1262"/>
                  </a:moveTo>
                  <a:cubicBezTo>
                    <a:pt x="1394" y="822"/>
                    <a:pt x="2715" y="405"/>
                    <a:pt x="4013" y="0"/>
                  </a:cubicBezTo>
                  <a:cubicBezTo>
                    <a:pt x="3870" y="369"/>
                    <a:pt x="846" y="1393"/>
                    <a:pt x="1" y="126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14"/>
            <p:cNvSpPr/>
            <p:nvPr/>
          </p:nvSpPr>
          <p:spPr>
            <a:xfrm>
              <a:off x="2541375" y="2772200"/>
              <a:ext cx="111050" cy="34250"/>
            </a:xfrm>
            <a:custGeom>
              <a:rect b="b" l="l" r="r" t="t"/>
              <a:pathLst>
                <a:path extrusionOk="0" h="1370" w="4442">
                  <a:moveTo>
                    <a:pt x="1" y="1120"/>
                  </a:moveTo>
                  <a:cubicBezTo>
                    <a:pt x="1548" y="977"/>
                    <a:pt x="3013" y="584"/>
                    <a:pt x="4442" y="0"/>
                  </a:cubicBezTo>
                  <a:cubicBezTo>
                    <a:pt x="4108" y="548"/>
                    <a:pt x="846" y="1370"/>
                    <a:pt x="1" y="1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14"/>
            <p:cNvSpPr/>
            <p:nvPr/>
          </p:nvSpPr>
          <p:spPr>
            <a:xfrm>
              <a:off x="2544050" y="2760300"/>
              <a:ext cx="111050" cy="33350"/>
            </a:xfrm>
            <a:custGeom>
              <a:rect b="b" l="l" r="r" t="t"/>
              <a:pathLst>
                <a:path extrusionOk="0" h="1334" w="4442">
                  <a:moveTo>
                    <a:pt x="1" y="1238"/>
                  </a:moveTo>
                  <a:cubicBezTo>
                    <a:pt x="1525" y="822"/>
                    <a:pt x="3001" y="405"/>
                    <a:pt x="4442" y="0"/>
                  </a:cubicBezTo>
                  <a:cubicBezTo>
                    <a:pt x="4204" y="357"/>
                    <a:pt x="787" y="1334"/>
                    <a:pt x="1" y="123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14"/>
            <p:cNvSpPr/>
            <p:nvPr/>
          </p:nvSpPr>
          <p:spPr>
            <a:xfrm>
              <a:off x="2542275" y="2733200"/>
              <a:ext cx="105100" cy="34550"/>
            </a:xfrm>
            <a:custGeom>
              <a:rect b="b" l="l" r="r" t="t"/>
              <a:pathLst>
                <a:path extrusionOk="0" h="1382" w="4204">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14"/>
            <p:cNvSpPr/>
            <p:nvPr/>
          </p:nvSpPr>
          <p:spPr>
            <a:xfrm>
              <a:off x="2367550" y="2726350"/>
              <a:ext cx="122350" cy="56575"/>
            </a:xfrm>
            <a:custGeom>
              <a:rect b="b" l="l" r="r" t="t"/>
              <a:pathLst>
                <a:path extrusionOk="0" h="2263" w="4894">
                  <a:moveTo>
                    <a:pt x="0" y="1"/>
                  </a:moveTo>
                  <a:cubicBezTo>
                    <a:pt x="1560" y="906"/>
                    <a:pt x="3120" y="1799"/>
                    <a:pt x="4894" y="2263"/>
                  </a:cubicBezTo>
                  <a:cubicBezTo>
                    <a:pt x="3060" y="1918"/>
                    <a:pt x="1489" y="106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14"/>
            <p:cNvSpPr/>
            <p:nvPr/>
          </p:nvSpPr>
          <p:spPr>
            <a:xfrm>
              <a:off x="2399100" y="2712975"/>
              <a:ext cx="89325" cy="32750"/>
            </a:xfrm>
            <a:custGeom>
              <a:rect b="b" l="l" r="r" t="t"/>
              <a:pathLst>
                <a:path extrusionOk="0" h="1310" w="3573">
                  <a:moveTo>
                    <a:pt x="3572" y="1310"/>
                  </a:moveTo>
                  <a:cubicBezTo>
                    <a:pt x="2310" y="1060"/>
                    <a:pt x="1060" y="750"/>
                    <a:pt x="0" y="0"/>
                  </a:cubicBezTo>
                  <a:cubicBezTo>
                    <a:pt x="1179" y="429"/>
                    <a:pt x="2370" y="869"/>
                    <a:pt x="3572" y="13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14"/>
            <p:cNvSpPr/>
            <p:nvPr/>
          </p:nvSpPr>
          <p:spPr>
            <a:xfrm>
              <a:off x="2118700" y="2554600"/>
              <a:ext cx="64025" cy="41700"/>
            </a:xfrm>
            <a:custGeom>
              <a:rect b="b" l="l" r="r" t="t"/>
              <a:pathLst>
                <a:path extrusionOk="0" h="1668" w="2561">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14"/>
            <p:cNvSpPr/>
            <p:nvPr/>
          </p:nvSpPr>
          <p:spPr>
            <a:xfrm>
              <a:off x="2233300" y="2610575"/>
              <a:ext cx="73550" cy="43775"/>
            </a:xfrm>
            <a:custGeom>
              <a:rect b="b" l="l" r="r" t="t"/>
              <a:pathLst>
                <a:path extrusionOk="0" h="1751" w="2942">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14"/>
            <p:cNvSpPr/>
            <p:nvPr/>
          </p:nvSpPr>
          <p:spPr>
            <a:xfrm>
              <a:off x="2016600" y="2509075"/>
              <a:ext cx="71475" cy="42000"/>
            </a:xfrm>
            <a:custGeom>
              <a:rect b="b" l="l" r="r" t="t"/>
              <a:pathLst>
                <a:path extrusionOk="0" h="1680" w="2859">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14"/>
            <p:cNvSpPr/>
            <p:nvPr/>
          </p:nvSpPr>
          <p:spPr>
            <a:xfrm>
              <a:off x="2364275" y="2737975"/>
              <a:ext cx="59850" cy="33950"/>
            </a:xfrm>
            <a:custGeom>
              <a:rect b="b" l="l" r="r" t="t"/>
              <a:pathLst>
                <a:path extrusionOk="0" h="1358" w="2394">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14"/>
            <p:cNvSpPr/>
            <p:nvPr/>
          </p:nvSpPr>
          <p:spPr>
            <a:xfrm>
              <a:off x="2392550" y="2717425"/>
              <a:ext cx="51525" cy="28600"/>
            </a:xfrm>
            <a:custGeom>
              <a:rect b="b" l="l" r="r" t="t"/>
              <a:pathLst>
                <a:path extrusionOk="0" h="1144" w="2061">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14"/>
            <p:cNvSpPr/>
            <p:nvPr/>
          </p:nvSpPr>
          <p:spPr>
            <a:xfrm>
              <a:off x="2432425" y="2771900"/>
              <a:ext cx="56000" cy="26225"/>
            </a:xfrm>
            <a:custGeom>
              <a:rect b="b" l="l" r="r" t="t"/>
              <a:pathLst>
                <a:path extrusionOk="0" h="1049" w="224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14"/>
            <p:cNvSpPr/>
            <p:nvPr/>
          </p:nvSpPr>
          <p:spPr>
            <a:xfrm>
              <a:off x="3152175" y="2579025"/>
              <a:ext cx="28600" cy="11925"/>
            </a:xfrm>
            <a:custGeom>
              <a:rect b="b" l="l" r="r" t="t"/>
              <a:pathLst>
                <a:path extrusionOk="0" h="477" w="1144">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14"/>
            <p:cNvSpPr/>
            <p:nvPr/>
          </p:nvSpPr>
          <p:spPr>
            <a:xfrm>
              <a:off x="2458325" y="2745100"/>
              <a:ext cx="22650" cy="10750"/>
            </a:xfrm>
            <a:custGeom>
              <a:rect b="b" l="l" r="r" t="t"/>
              <a:pathLst>
                <a:path extrusionOk="0" h="430" w="906">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14"/>
            <p:cNvSpPr/>
            <p:nvPr/>
          </p:nvSpPr>
          <p:spPr>
            <a:xfrm>
              <a:off x="2843800" y="2505500"/>
              <a:ext cx="825725" cy="269400"/>
            </a:xfrm>
            <a:custGeom>
              <a:rect b="b" l="l" r="r" t="t"/>
              <a:pathLst>
                <a:path extrusionOk="0" h="10776" w="33029">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14"/>
            <p:cNvSpPr/>
            <p:nvPr/>
          </p:nvSpPr>
          <p:spPr>
            <a:xfrm>
              <a:off x="2895875" y="2634975"/>
              <a:ext cx="426875" cy="131300"/>
            </a:xfrm>
            <a:custGeom>
              <a:rect b="b" l="l" r="r" t="t"/>
              <a:pathLst>
                <a:path extrusionOk="0" h="5252" w="17075">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14"/>
            <p:cNvSpPr/>
            <p:nvPr/>
          </p:nvSpPr>
          <p:spPr>
            <a:xfrm>
              <a:off x="3300100" y="2569800"/>
              <a:ext cx="295600" cy="112225"/>
            </a:xfrm>
            <a:custGeom>
              <a:rect b="b" l="l" r="r" t="t"/>
              <a:pathLst>
                <a:path extrusionOk="0" h="4489" w="11824">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14"/>
            <p:cNvSpPr/>
            <p:nvPr/>
          </p:nvSpPr>
          <p:spPr>
            <a:xfrm>
              <a:off x="3454575" y="2525750"/>
              <a:ext cx="213750" cy="76800"/>
            </a:xfrm>
            <a:custGeom>
              <a:rect b="b" l="l" r="r" t="t"/>
              <a:pathLst>
                <a:path extrusionOk="0" h="3072" w="855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14"/>
            <p:cNvSpPr/>
            <p:nvPr/>
          </p:nvSpPr>
          <p:spPr>
            <a:xfrm>
              <a:off x="3018525" y="2668025"/>
              <a:ext cx="211050" cy="73250"/>
            </a:xfrm>
            <a:custGeom>
              <a:rect b="b" l="l" r="r" t="t"/>
              <a:pathLst>
                <a:path extrusionOk="0" h="2930" w="8442">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14"/>
            <p:cNvSpPr/>
            <p:nvPr/>
          </p:nvSpPr>
          <p:spPr>
            <a:xfrm>
              <a:off x="3335225" y="2602525"/>
              <a:ext cx="88125" cy="31875"/>
            </a:xfrm>
            <a:custGeom>
              <a:rect b="b" l="l" r="r" t="t"/>
              <a:pathLst>
                <a:path extrusionOk="0" h="1275" w="3525">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14"/>
            <p:cNvSpPr/>
            <p:nvPr/>
          </p:nvSpPr>
          <p:spPr>
            <a:xfrm>
              <a:off x="3644800" y="2535550"/>
              <a:ext cx="87525" cy="37250"/>
            </a:xfrm>
            <a:custGeom>
              <a:rect b="b" l="l" r="r" t="t"/>
              <a:pathLst>
                <a:path extrusionOk="0" h="1490" w="3501">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14"/>
            <p:cNvSpPr/>
            <p:nvPr/>
          </p:nvSpPr>
          <p:spPr>
            <a:xfrm>
              <a:off x="3643300" y="2528125"/>
              <a:ext cx="81275" cy="28900"/>
            </a:xfrm>
            <a:custGeom>
              <a:rect b="b" l="l" r="r" t="t"/>
              <a:pathLst>
                <a:path extrusionOk="0" h="1156" w="3251">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14"/>
            <p:cNvSpPr/>
            <p:nvPr/>
          </p:nvSpPr>
          <p:spPr>
            <a:xfrm>
              <a:off x="3374825" y="2606700"/>
              <a:ext cx="75925" cy="27100"/>
            </a:xfrm>
            <a:custGeom>
              <a:rect b="b" l="l" r="r" t="t"/>
              <a:pathLst>
                <a:path extrusionOk="0" h="1084" w="3037">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14"/>
            <p:cNvSpPr/>
            <p:nvPr/>
          </p:nvSpPr>
          <p:spPr>
            <a:xfrm>
              <a:off x="3754325" y="2587950"/>
              <a:ext cx="61350" cy="22050"/>
            </a:xfrm>
            <a:custGeom>
              <a:rect b="b" l="l" r="r" t="t"/>
              <a:pathLst>
                <a:path extrusionOk="0" h="882" w="2454">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14"/>
            <p:cNvSpPr/>
            <p:nvPr/>
          </p:nvSpPr>
          <p:spPr>
            <a:xfrm>
              <a:off x="3289100" y="2643300"/>
              <a:ext cx="76225" cy="26825"/>
            </a:xfrm>
            <a:custGeom>
              <a:rect b="b" l="l" r="r" t="t"/>
              <a:pathLst>
                <a:path extrusionOk="0" h="1073" w="3049">
                  <a:moveTo>
                    <a:pt x="3048" y="37"/>
                  </a:moveTo>
                  <a:cubicBezTo>
                    <a:pt x="2012" y="394"/>
                    <a:pt x="988" y="751"/>
                    <a:pt x="0" y="1073"/>
                  </a:cubicBezTo>
                  <a:cubicBezTo>
                    <a:pt x="214" y="834"/>
                    <a:pt x="2572" y="1"/>
                    <a:pt x="3048" y="3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14"/>
            <p:cNvSpPr/>
            <p:nvPr/>
          </p:nvSpPr>
          <p:spPr>
            <a:xfrm>
              <a:off x="3516500" y="2589425"/>
              <a:ext cx="75925" cy="29200"/>
            </a:xfrm>
            <a:custGeom>
              <a:rect b="b" l="l" r="r" t="t"/>
              <a:pathLst>
                <a:path extrusionOk="0" h="1168" w="3037">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14"/>
            <p:cNvSpPr/>
            <p:nvPr/>
          </p:nvSpPr>
          <p:spPr>
            <a:xfrm>
              <a:off x="3739450" y="2584675"/>
              <a:ext cx="49125" cy="24725"/>
            </a:xfrm>
            <a:custGeom>
              <a:rect b="b" l="l" r="r" t="t"/>
              <a:pathLst>
                <a:path extrusionOk="0" h="989" w="1965">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14"/>
            <p:cNvSpPr/>
            <p:nvPr/>
          </p:nvSpPr>
          <p:spPr>
            <a:xfrm>
              <a:off x="3275400" y="2644800"/>
              <a:ext cx="53900" cy="17875"/>
            </a:xfrm>
            <a:custGeom>
              <a:rect b="b" l="l" r="r" t="t"/>
              <a:pathLst>
                <a:path extrusionOk="0" h="715" w="2156">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14"/>
            <p:cNvSpPr/>
            <p:nvPr/>
          </p:nvSpPr>
          <p:spPr>
            <a:xfrm>
              <a:off x="3670100" y="2484950"/>
              <a:ext cx="32450" cy="14025"/>
            </a:xfrm>
            <a:custGeom>
              <a:rect b="b" l="l" r="r" t="t"/>
              <a:pathLst>
                <a:path extrusionOk="0" h="561" w="1298">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14"/>
            <p:cNvSpPr/>
            <p:nvPr/>
          </p:nvSpPr>
          <p:spPr>
            <a:xfrm>
              <a:off x="3676050" y="2471850"/>
              <a:ext cx="23225" cy="10450"/>
            </a:xfrm>
            <a:custGeom>
              <a:rect b="b" l="l" r="r" t="t"/>
              <a:pathLst>
                <a:path extrusionOk="0" h="418" w="929">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14"/>
            <p:cNvSpPr/>
            <p:nvPr/>
          </p:nvSpPr>
          <p:spPr>
            <a:xfrm>
              <a:off x="3042025" y="1742300"/>
              <a:ext cx="122675" cy="39325"/>
            </a:xfrm>
            <a:custGeom>
              <a:rect b="b" l="l" r="r" t="t"/>
              <a:pathLst>
                <a:path extrusionOk="0" h="1573" w="4907">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14"/>
            <p:cNvSpPr/>
            <p:nvPr/>
          </p:nvSpPr>
          <p:spPr>
            <a:xfrm>
              <a:off x="3650450" y="1884000"/>
              <a:ext cx="76225" cy="27100"/>
            </a:xfrm>
            <a:custGeom>
              <a:rect b="b" l="l" r="r" t="t"/>
              <a:pathLst>
                <a:path extrusionOk="0" h="1084" w="3049">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14"/>
            <p:cNvSpPr/>
            <p:nvPr/>
          </p:nvSpPr>
          <p:spPr>
            <a:xfrm>
              <a:off x="3760575" y="1917025"/>
              <a:ext cx="95575" cy="28600"/>
            </a:xfrm>
            <a:custGeom>
              <a:rect b="b" l="l" r="r" t="t"/>
              <a:pathLst>
                <a:path extrusionOk="0" h="1144" w="3823">
                  <a:moveTo>
                    <a:pt x="1" y="1"/>
                  </a:moveTo>
                  <a:cubicBezTo>
                    <a:pt x="1298" y="358"/>
                    <a:pt x="2549" y="691"/>
                    <a:pt x="3822" y="1049"/>
                  </a:cubicBezTo>
                  <a:cubicBezTo>
                    <a:pt x="3382" y="1144"/>
                    <a:pt x="346" y="34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14"/>
            <p:cNvSpPr/>
            <p:nvPr/>
          </p:nvSpPr>
          <p:spPr>
            <a:xfrm>
              <a:off x="3183425" y="1769700"/>
              <a:ext cx="65800" cy="27700"/>
            </a:xfrm>
            <a:custGeom>
              <a:rect b="b" l="l" r="r" t="t"/>
              <a:pathLst>
                <a:path extrusionOk="0" h="1108" w="2632">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14"/>
            <p:cNvSpPr/>
            <p:nvPr/>
          </p:nvSpPr>
          <p:spPr>
            <a:xfrm>
              <a:off x="3886775" y="1966750"/>
              <a:ext cx="63125" cy="20550"/>
            </a:xfrm>
            <a:custGeom>
              <a:rect b="b" l="l" r="r" t="t"/>
              <a:pathLst>
                <a:path extrusionOk="0" h="822" w="2525">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14"/>
            <p:cNvSpPr/>
            <p:nvPr/>
          </p:nvSpPr>
          <p:spPr>
            <a:xfrm>
              <a:off x="3761775" y="2019725"/>
              <a:ext cx="62525" cy="13125"/>
            </a:xfrm>
            <a:custGeom>
              <a:rect b="b" l="l" r="r" t="t"/>
              <a:pathLst>
                <a:path extrusionOk="0" h="525" w="2501">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14"/>
            <p:cNvSpPr/>
            <p:nvPr/>
          </p:nvSpPr>
          <p:spPr>
            <a:xfrm>
              <a:off x="3857325" y="1977750"/>
              <a:ext cx="52400" cy="19375"/>
            </a:xfrm>
            <a:custGeom>
              <a:rect b="b" l="l" r="r" t="t"/>
              <a:pathLst>
                <a:path extrusionOk="0" h="775" w="2096">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14"/>
            <p:cNvSpPr/>
            <p:nvPr/>
          </p:nvSpPr>
          <p:spPr>
            <a:xfrm>
              <a:off x="3102750" y="2242675"/>
              <a:ext cx="64325" cy="8950"/>
            </a:xfrm>
            <a:custGeom>
              <a:rect b="b" l="l" r="r" t="t"/>
              <a:pathLst>
                <a:path extrusionOk="0" h="358" w="2573">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14"/>
            <p:cNvSpPr/>
            <p:nvPr/>
          </p:nvSpPr>
          <p:spPr>
            <a:xfrm>
              <a:off x="3883800" y="1945600"/>
              <a:ext cx="76225" cy="19975"/>
            </a:xfrm>
            <a:custGeom>
              <a:rect b="b" l="l" r="r" t="t"/>
              <a:pathLst>
                <a:path extrusionOk="0" h="799" w="3049">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14"/>
            <p:cNvSpPr/>
            <p:nvPr/>
          </p:nvSpPr>
          <p:spPr>
            <a:xfrm>
              <a:off x="3598950" y="1875075"/>
              <a:ext cx="45875" cy="20250"/>
            </a:xfrm>
            <a:custGeom>
              <a:rect b="b" l="l" r="r" t="t"/>
              <a:pathLst>
                <a:path extrusionOk="0" h="810" w="1835">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14"/>
            <p:cNvSpPr/>
            <p:nvPr/>
          </p:nvSpPr>
          <p:spPr>
            <a:xfrm>
              <a:off x="3839150" y="1988175"/>
              <a:ext cx="41700" cy="19075"/>
            </a:xfrm>
            <a:custGeom>
              <a:rect b="b" l="l" r="r" t="t"/>
              <a:pathLst>
                <a:path extrusionOk="0" h="763" w="1668">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14"/>
            <p:cNvSpPr/>
            <p:nvPr/>
          </p:nvSpPr>
          <p:spPr>
            <a:xfrm>
              <a:off x="3136975" y="2225100"/>
              <a:ext cx="62550" cy="11050"/>
            </a:xfrm>
            <a:custGeom>
              <a:rect b="b" l="l" r="r" t="t"/>
              <a:pathLst>
                <a:path extrusionOk="0" h="442" w="2502">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14"/>
            <p:cNvSpPr/>
            <p:nvPr/>
          </p:nvSpPr>
          <p:spPr>
            <a:xfrm>
              <a:off x="3202775" y="2211425"/>
              <a:ext cx="50325" cy="4475"/>
            </a:xfrm>
            <a:custGeom>
              <a:rect b="b" l="l" r="r" t="t"/>
              <a:pathLst>
                <a:path extrusionOk="0" h="179" w="2013">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14"/>
            <p:cNvSpPr/>
            <p:nvPr/>
          </p:nvSpPr>
          <p:spPr>
            <a:xfrm>
              <a:off x="2551800" y="2577225"/>
              <a:ext cx="155400" cy="61650"/>
            </a:xfrm>
            <a:custGeom>
              <a:rect b="b" l="l" r="r" t="t"/>
              <a:pathLst>
                <a:path extrusionOk="0" h="2466" w="6216">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14"/>
            <p:cNvSpPr/>
            <p:nvPr/>
          </p:nvSpPr>
          <p:spPr>
            <a:xfrm>
              <a:off x="2625625" y="2571275"/>
              <a:ext cx="100625" cy="38725"/>
            </a:xfrm>
            <a:custGeom>
              <a:rect b="b" l="l" r="r" t="t"/>
              <a:pathLst>
                <a:path extrusionOk="0" h="1549" w="4025">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14"/>
            <p:cNvSpPr/>
            <p:nvPr/>
          </p:nvSpPr>
          <p:spPr>
            <a:xfrm>
              <a:off x="2482750" y="2609975"/>
              <a:ext cx="91400" cy="42875"/>
            </a:xfrm>
            <a:custGeom>
              <a:rect b="b" l="l" r="r" t="t"/>
              <a:pathLst>
                <a:path extrusionOk="0" h="1715" w="3656">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14"/>
            <p:cNvSpPr/>
            <p:nvPr/>
          </p:nvSpPr>
          <p:spPr>
            <a:xfrm>
              <a:off x="2452675" y="2613550"/>
              <a:ext cx="89625" cy="44075"/>
            </a:xfrm>
            <a:custGeom>
              <a:rect b="b" l="l" r="r" t="t"/>
              <a:pathLst>
                <a:path extrusionOk="0" h="1763" w="3585">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14"/>
            <p:cNvSpPr/>
            <p:nvPr/>
          </p:nvSpPr>
          <p:spPr>
            <a:xfrm>
              <a:off x="2568750" y="2596575"/>
              <a:ext cx="95575" cy="39925"/>
            </a:xfrm>
            <a:custGeom>
              <a:rect b="b" l="l" r="r" t="t"/>
              <a:pathLst>
                <a:path extrusionOk="0" h="1597" w="3823">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14"/>
            <p:cNvSpPr/>
            <p:nvPr/>
          </p:nvSpPr>
          <p:spPr>
            <a:xfrm>
              <a:off x="2611925" y="2580500"/>
              <a:ext cx="57775" cy="29500"/>
            </a:xfrm>
            <a:custGeom>
              <a:rect b="b" l="l" r="r" t="t"/>
              <a:pathLst>
                <a:path extrusionOk="0" h="1180" w="2311">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14"/>
            <p:cNvSpPr/>
            <p:nvPr/>
          </p:nvSpPr>
          <p:spPr>
            <a:xfrm>
              <a:off x="2394625" y="2662075"/>
              <a:ext cx="47650" cy="26800"/>
            </a:xfrm>
            <a:custGeom>
              <a:rect b="b" l="l" r="r" t="t"/>
              <a:pathLst>
                <a:path extrusionOk="0" h="1072" w="1906">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14"/>
            <p:cNvSpPr/>
            <p:nvPr/>
          </p:nvSpPr>
          <p:spPr>
            <a:xfrm>
              <a:off x="2394625" y="2647475"/>
              <a:ext cx="47350" cy="26825"/>
            </a:xfrm>
            <a:custGeom>
              <a:rect b="b" l="l" r="r" t="t"/>
              <a:pathLst>
                <a:path extrusionOk="0" h="1073" w="1894">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14"/>
            <p:cNvSpPr/>
            <p:nvPr/>
          </p:nvSpPr>
          <p:spPr>
            <a:xfrm>
              <a:off x="2520850" y="2670700"/>
              <a:ext cx="40500" cy="20550"/>
            </a:xfrm>
            <a:custGeom>
              <a:rect b="b" l="l" r="r" t="t"/>
              <a:pathLst>
                <a:path extrusionOk="0" h="822" w="162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14"/>
            <p:cNvSpPr/>
            <p:nvPr/>
          </p:nvSpPr>
          <p:spPr>
            <a:xfrm>
              <a:off x="2431250" y="2592700"/>
              <a:ext cx="32475" cy="14925"/>
            </a:xfrm>
            <a:custGeom>
              <a:rect b="b" l="l" r="r" t="t"/>
              <a:pathLst>
                <a:path extrusionOk="0" h="597" w="1299">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14"/>
            <p:cNvSpPr/>
            <p:nvPr/>
          </p:nvSpPr>
          <p:spPr>
            <a:xfrm>
              <a:off x="2578000" y="2660275"/>
              <a:ext cx="32750" cy="17000"/>
            </a:xfrm>
            <a:custGeom>
              <a:rect b="b" l="l" r="r" t="t"/>
              <a:pathLst>
                <a:path extrusionOk="0" h="680" w="131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14"/>
            <p:cNvSpPr/>
            <p:nvPr/>
          </p:nvSpPr>
          <p:spPr>
            <a:xfrm>
              <a:off x="2215450" y="2123600"/>
              <a:ext cx="94675" cy="47350"/>
            </a:xfrm>
            <a:custGeom>
              <a:rect b="b" l="l" r="r" t="t"/>
              <a:pathLst>
                <a:path extrusionOk="0" h="1894" w="3787">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14"/>
            <p:cNvSpPr/>
            <p:nvPr/>
          </p:nvSpPr>
          <p:spPr>
            <a:xfrm>
              <a:off x="2121675" y="2104250"/>
              <a:ext cx="124450" cy="61050"/>
            </a:xfrm>
            <a:custGeom>
              <a:rect b="b" l="l" r="r" t="t"/>
              <a:pathLst>
                <a:path extrusionOk="0" h="2442" w="4978">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14"/>
            <p:cNvSpPr/>
            <p:nvPr/>
          </p:nvSpPr>
          <p:spPr>
            <a:xfrm>
              <a:off x="2024050" y="2053650"/>
              <a:ext cx="87525" cy="43200"/>
            </a:xfrm>
            <a:custGeom>
              <a:rect b="b" l="l" r="r" t="t"/>
              <a:pathLst>
                <a:path extrusionOk="0" h="1728" w="3501">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14"/>
            <p:cNvSpPr/>
            <p:nvPr/>
          </p:nvSpPr>
          <p:spPr>
            <a:xfrm>
              <a:off x="2027925" y="2071225"/>
              <a:ext cx="81275" cy="42875"/>
            </a:xfrm>
            <a:custGeom>
              <a:rect b="b" l="l" r="r" t="t"/>
              <a:pathLst>
                <a:path extrusionOk="0" h="1715" w="3251">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14"/>
            <p:cNvSpPr/>
            <p:nvPr/>
          </p:nvSpPr>
          <p:spPr>
            <a:xfrm>
              <a:off x="2108575" y="2010800"/>
              <a:ext cx="50625" cy="24725"/>
            </a:xfrm>
            <a:custGeom>
              <a:rect b="b" l="l" r="r" t="t"/>
              <a:pathLst>
                <a:path extrusionOk="0" h="989" w="2025">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14"/>
            <p:cNvSpPr/>
            <p:nvPr/>
          </p:nvSpPr>
          <p:spPr>
            <a:xfrm>
              <a:off x="2639900" y="2282550"/>
              <a:ext cx="62225" cy="28600"/>
            </a:xfrm>
            <a:custGeom>
              <a:rect b="b" l="l" r="r" t="t"/>
              <a:pathLst>
                <a:path extrusionOk="0" h="1144" w="2489">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14"/>
            <p:cNvSpPr/>
            <p:nvPr/>
          </p:nvSpPr>
          <p:spPr>
            <a:xfrm>
              <a:off x="2140125" y="2098300"/>
              <a:ext cx="53625" cy="26825"/>
            </a:xfrm>
            <a:custGeom>
              <a:rect b="b" l="l" r="r" t="t"/>
              <a:pathLst>
                <a:path extrusionOk="0" h="1073" w="2145">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14"/>
            <p:cNvSpPr/>
            <p:nvPr/>
          </p:nvSpPr>
          <p:spPr>
            <a:xfrm>
              <a:off x="2410100" y="2198900"/>
              <a:ext cx="69100" cy="35750"/>
            </a:xfrm>
            <a:custGeom>
              <a:rect b="b" l="l" r="r" t="t"/>
              <a:pathLst>
                <a:path extrusionOk="0" h="1430" w="2764">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14"/>
            <p:cNvSpPr/>
            <p:nvPr/>
          </p:nvSpPr>
          <p:spPr>
            <a:xfrm>
              <a:off x="2043700" y="2030725"/>
              <a:ext cx="61925" cy="25625"/>
            </a:xfrm>
            <a:custGeom>
              <a:rect b="b" l="l" r="r" t="t"/>
              <a:pathLst>
                <a:path extrusionOk="0" h="1025" w="2477">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14"/>
            <p:cNvSpPr/>
            <p:nvPr/>
          </p:nvSpPr>
          <p:spPr>
            <a:xfrm>
              <a:off x="2589900" y="2279875"/>
              <a:ext cx="55975" cy="28000"/>
            </a:xfrm>
            <a:custGeom>
              <a:rect b="b" l="l" r="r" t="t"/>
              <a:pathLst>
                <a:path extrusionOk="0" h="1120" w="2239">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14"/>
            <p:cNvSpPr/>
            <p:nvPr/>
          </p:nvSpPr>
          <p:spPr>
            <a:xfrm>
              <a:off x="2165725" y="1994125"/>
              <a:ext cx="52725" cy="23250"/>
            </a:xfrm>
            <a:custGeom>
              <a:rect b="b" l="l" r="r" t="t"/>
              <a:pathLst>
                <a:path extrusionOk="0" h="930" w="2109">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14"/>
            <p:cNvSpPr/>
            <p:nvPr/>
          </p:nvSpPr>
          <p:spPr>
            <a:xfrm>
              <a:off x="2337175" y="2166175"/>
              <a:ext cx="54500" cy="33350"/>
            </a:xfrm>
            <a:custGeom>
              <a:rect b="b" l="l" r="r" t="t"/>
              <a:pathLst>
                <a:path extrusionOk="0" h="1334" w="218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14"/>
            <p:cNvSpPr/>
            <p:nvPr/>
          </p:nvSpPr>
          <p:spPr>
            <a:xfrm>
              <a:off x="1984750" y="2047100"/>
              <a:ext cx="38725" cy="19375"/>
            </a:xfrm>
            <a:custGeom>
              <a:rect b="b" l="l" r="r" t="t"/>
              <a:pathLst>
                <a:path extrusionOk="0" h="775" w="1549">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14"/>
            <p:cNvSpPr/>
            <p:nvPr/>
          </p:nvSpPr>
          <p:spPr>
            <a:xfrm>
              <a:off x="2481850" y="2231950"/>
              <a:ext cx="42275" cy="27400"/>
            </a:xfrm>
            <a:custGeom>
              <a:rect b="b" l="l" r="r" t="t"/>
              <a:pathLst>
                <a:path extrusionOk="0" h="1096" w="1691">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14"/>
            <p:cNvSpPr/>
            <p:nvPr/>
          </p:nvSpPr>
          <p:spPr>
            <a:xfrm>
              <a:off x="2715800" y="2334950"/>
              <a:ext cx="46175" cy="17275"/>
            </a:xfrm>
            <a:custGeom>
              <a:rect b="b" l="l" r="r" t="t"/>
              <a:pathLst>
                <a:path extrusionOk="0" h="691" w="1847">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14"/>
            <p:cNvSpPr/>
            <p:nvPr/>
          </p:nvSpPr>
          <p:spPr>
            <a:xfrm>
              <a:off x="2188050" y="2331975"/>
              <a:ext cx="58075" cy="96750"/>
            </a:xfrm>
            <a:custGeom>
              <a:rect b="b" l="l" r="r" t="t"/>
              <a:pathLst>
                <a:path extrusionOk="0" h="3870" w="2323">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14"/>
            <p:cNvSpPr/>
            <p:nvPr/>
          </p:nvSpPr>
          <p:spPr>
            <a:xfrm>
              <a:off x="2080000" y="2298025"/>
              <a:ext cx="48250" cy="76525"/>
            </a:xfrm>
            <a:custGeom>
              <a:rect b="b" l="l" r="r" t="t"/>
              <a:pathLst>
                <a:path extrusionOk="0" h="3061" w="193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14"/>
            <p:cNvSpPr/>
            <p:nvPr/>
          </p:nvSpPr>
          <p:spPr>
            <a:xfrm>
              <a:off x="2095775" y="2299525"/>
              <a:ext cx="34275" cy="48525"/>
            </a:xfrm>
            <a:custGeom>
              <a:rect b="b" l="l" r="r" t="t"/>
              <a:pathLst>
                <a:path extrusionOk="0" h="1941" w="1371">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14"/>
            <p:cNvSpPr/>
            <p:nvPr/>
          </p:nvSpPr>
          <p:spPr>
            <a:xfrm>
              <a:off x="2248175" y="2373625"/>
              <a:ext cx="30100" cy="46175"/>
            </a:xfrm>
            <a:custGeom>
              <a:rect b="b" l="l" r="r" t="t"/>
              <a:pathLst>
                <a:path extrusionOk="0" h="1847" w="1204">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14"/>
            <p:cNvSpPr/>
            <p:nvPr/>
          </p:nvSpPr>
          <p:spPr>
            <a:xfrm>
              <a:off x="2243125" y="2352500"/>
              <a:ext cx="28000" cy="41700"/>
            </a:xfrm>
            <a:custGeom>
              <a:rect b="b" l="l" r="r" t="t"/>
              <a:pathLst>
                <a:path extrusionOk="0" h="1668" w="112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14"/>
            <p:cNvSpPr/>
            <p:nvPr/>
          </p:nvSpPr>
          <p:spPr>
            <a:xfrm>
              <a:off x="2118700" y="2315600"/>
              <a:ext cx="30700" cy="41975"/>
            </a:xfrm>
            <a:custGeom>
              <a:rect b="b" l="l" r="r" t="t"/>
              <a:pathLst>
                <a:path extrusionOk="0" h="1679" w="1228">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14"/>
            <p:cNvSpPr/>
            <p:nvPr/>
          </p:nvSpPr>
          <p:spPr>
            <a:xfrm>
              <a:off x="2230625" y="2415600"/>
              <a:ext cx="21150" cy="38425"/>
            </a:xfrm>
            <a:custGeom>
              <a:rect b="b" l="l" r="r" t="t"/>
              <a:pathLst>
                <a:path extrusionOk="0" h="1537" w="846">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14"/>
            <p:cNvSpPr/>
            <p:nvPr/>
          </p:nvSpPr>
          <p:spPr>
            <a:xfrm>
              <a:off x="2082975" y="2334950"/>
              <a:ext cx="29800" cy="42575"/>
            </a:xfrm>
            <a:custGeom>
              <a:rect b="b" l="l" r="r" t="t"/>
              <a:pathLst>
                <a:path extrusionOk="0" h="1703" w="1192">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14"/>
            <p:cNvSpPr/>
            <p:nvPr/>
          </p:nvSpPr>
          <p:spPr>
            <a:xfrm>
              <a:off x="2404450" y="2409650"/>
              <a:ext cx="24150" cy="39325"/>
            </a:xfrm>
            <a:custGeom>
              <a:rect b="b" l="l" r="r" t="t"/>
              <a:pathLst>
                <a:path extrusionOk="0" h="1573" w="966">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14"/>
            <p:cNvSpPr/>
            <p:nvPr/>
          </p:nvSpPr>
          <p:spPr>
            <a:xfrm>
              <a:off x="2266350" y="2364100"/>
              <a:ext cx="21450" cy="37550"/>
            </a:xfrm>
            <a:custGeom>
              <a:rect b="b" l="l" r="r" t="t"/>
              <a:pathLst>
                <a:path extrusionOk="0" h="1502" w="858">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14"/>
            <p:cNvSpPr/>
            <p:nvPr/>
          </p:nvSpPr>
          <p:spPr>
            <a:xfrm>
              <a:off x="2147575" y="2359950"/>
              <a:ext cx="22350" cy="33050"/>
            </a:xfrm>
            <a:custGeom>
              <a:rect b="b" l="l" r="r" t="t"/>
              <a:pathLst>
                <a:path extrusionOk="0" h="1322" w="894">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14"/>
            <p:cNvSpPr/>
            <p:nvPr/>
          </p:nvSpPr>
          <p:spPr>
            <a:xfrm>
              <a:off x="2381525" y="2434650"/>
              <a:ext cx="22950" cy="38425"/>
            </a:xfrm>
            <a:custGeom>
              <a:rect b="b" l="l" r="r" t="t"/>
              <a:pathLst>
                <a:path extrusionOk="0" h="1537" w="918">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14"/>
            <p:cNvSpPr/>
            <p:nvPr/>
          </p:nvSpPr>
          <p:spPr>
            <a:xfrm>
              <a:off x="2345225" y="2390900"/>
              <a:ext cx="21450" cy="40200"/>
            </a:xfrm>
            <a:custGeom>
              <a:rect b="b" l="l" r="r" t="t"/>
              <a:pathLst>
                <a:path extrusionOk="0" h="1608" w="858">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14"/>
            <p:cNvSpPr/>
            <p:nvPr/>
          </p:nvSpPr>
          <p:spPr>
            <a:xfrm>
              <a:off x="2147575" y="2406375"/>
              <a:ext cx="22350" cy="35450"/>
            </a:xfrm>
            <a:custGeom>
              <a:rect b="b" l="l" r="r" t="t"/>
              <a:pathLst>
                <a:path extrusionOk="0" h="1418" w="894">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14"/>
            <p:cNvSpPr/>
            <p:nvPr/>
          </p:nvSpPr>
          <p:spPr>
            <a:xfrm>
              <a:off x="2431250" y="2431075"/>
              <a:ext cx="23225" cy="36050"/>
            </a:xfrm>
            <a:custGeom>
              <a:rect b="b" l="l" r="r" t="t"/>
              <a:pathLst>
                <a:path extrusionOk="0" h="1442" w="929">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14"/>
            <p:cNvSpPr/>
            <p:nvPr/>
          </p:nvSpPr>
          <p:spPr>
            <a:xfrm>
              <a:off x="2241625" y="2384050"/>
              <a:ext cx="20275" cy="36050"/>
            </a:xfrm>
            <a:custGeom>
              <a:rect b="b" l="l" r="r" t="t"/>
              <a:pathLst>
                <a:path extrusionOk="0" h="1442" w="811">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14"/>
            <p:cNvSpPr/>
            <p:nvPr/>
          </p:nvSpPr>
          <p:spPr>
            <a:xfrm>
              <a:off x="2129425" y="2349525"/>
              <a:ext cx="21450" cy="29500"/>
            </a:xfrm>
            <a:custGeom>
              <a:rect b="b" l="l" r="r" t="t"/>
              <a:pathLst>
                <a:path extrusionOk="0" h="1180" w="858">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14"/>
            <p:cNvSpPr/>
            <p:nvPr/>
          </p:nvSpPr>
          <p:spPr>
            <a:xfrm>
              <a:off x="2093700" y="2337925"/>
              <a:ext cx="20850" cy="32450"/>
            </a:xfrm>
            <a:custGeom>
              <a:rect b="b" l="l" r="r" t="t"/>
              <a:pathLst>
                <a:path extrusionOk="0" h="1298" w="834">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14"/>
            <p:cNvSpPr/>
            <p:nvPr/>
          </p:nvSpPr>
          <p:spPr>
            <a:xfrm>
              <a:off x="2213350" y="2444475"/>
              <a:ext cx="18200" cy="29800"/>
            </a:xfrm>
            <a:custGeom>
              <a:rect b="b" l="l" r="r" t="t"/>
              <a:pathLst>
                <a:path extrusionOk="0" h="1192" w="728">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14"/>
            <p:cNvSpPr/>
            <p:nvPr/>
          </p:nvSpPr>
          <p:spPr>
            <a:xfrm>
              <a:off x="2114250" y="2373625"/>
              <a:ext cx="21150" cy="26525"/>
            </a:xfrm>
            <a:custGeom>
              <a:rect b="b" l="l" r="r" t="t"/>
              <a:pathLst>
                <a:path extrusionOk="0" h="1061" w="846">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14"/>
            <p:cNvSpPr/>
            <p:nvPr/>
          </p:nvSpPr>
          <p:spPr>
            <a:xfrm>
              <a:off x="3158425" y="2840350"/>
              <a:ext cx="267325" cy="43500"/>
            </a:xfrm>
            <a:custGeom>
              <a:rect b="b" l="l" r="r" t="t"/>
              <a:pathLst>
                <a:path extrusionOk="0" h="1740" w="10693">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14"/>
            <p:cNvSpPr/>
            <p:nvPr/>
          </p:nvSpPr>
          <p:spPr>
            <a:xfrm>
              <a:off x="2825050" y="2897500"/>
              <a:ext cx="261350" cy="38725"/>
            </a:xfrm>
            <a:custGeom>
              <a:rect b="b" l="l" r="r" t="t"/>
              <a:pathLst>
                <a:path extrusionOk="0" h="1549" w="10454">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14"/>
            <p:cNvSpPr/>
            <p:nvPr/>
          </p:nvSpPr>
          <p:spPr>
            <a:xfrm>
              <a:off x="3665025" y="2303100"/>
              <a:ext cx="70575" cy="53900"/>
            </a:xfrm>
            <a:custGeom>
              <a:rect b="b" l="l" r="r" t="t"/>
              <a:pathLst>
                <a:path extrusionOk="0" h="2156" w="2823">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14"/>
            <p:cNvSpPr/>
            <p:nvPr/>
          </p:nvSpPr>
          <p:spPr>
            <a:xfrm>
              <a:off x="3782600" y="2269150"/>
              <a:ext cx="50925" cy="41400"/>
            </a:xfrm>
            <a:custGeom>
              <a:rect b="b" l="l" r="r" t="t"/>
              <a:pathLst>
                <a:path extrusionOk="0" h="1656" w="2037">
                  <a:moveTo>
                    <a:pt x="1" y="1"/>
                  </a:moveTo>
                  <a:cubicBezTo>
                    <a:pt x="691" y="560"/>
                    <a:pt x="1382" y="1096"/>
                    <a:pt x="2037" y="1620"/>
                  </a:cubicBezTo>
                  <a:cubicBezTo>
                    <a:pt x="1703" y="1656"/>
                    <a:pt x="144" y="44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14"/>
            <p:cNvSpPr/>
            <p:nvPr/>
          </p:nvSpPr>
          <p:spPr>
            <a:xfrm>
              <a:off x="3623350" y="2321250"/>
              <a:ext cx="34250" cy="37525"/>
            </a:xfrm>
            <a:custGeom>
              <a:rect b="b" l="l" r="r" t="t"/>
              <a:pathLst>
                <a:path extrusionOk="0" h="1501" w="137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14"/>
            <p:cNvSpPr/>
            <p:nvPr/>
          </p:nvSpPr>
          <p:spPr>
            <a:xfrm>
              <a:off x="3729625" y="2322450"/>
              <a:ext cx="53900" cy="30675"/>
            </a:xfrm>
            <a:custGeom>
              <a:rect b="b" l="l" r="r" t="t"/>
              <a:pathLst>
                <a:path extrusionOk="0" h="1227" w="2156">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14"/>
            <p:cNvSpPr/>
            <p:nvPr/>
          </p:nvSpPr>
          <p:spPr>
            <a:xfrm>
              <a:off x="3507575" y="2318275"/>
              <a:ext cx="48250" cy="38725"/>
            </a:xfrm>
            <a:custGeom>
              <a:rect b="b" l="l" r="r" t="t"/>
              <a:pathLst>
                <a:path extrusionOk="0" h="1549" w="193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14"/>
            <p:cNvSpPr/>
            <p:nvPr/>
          </p:nvSpPr>
          <p:spPr>
            <a:xfrm>
              <a:off x="3768025" y="2279875"/>
              <a:ext cx="45250" cy="40500"/>
            </a:xfrm>
            <a:custGeom>
              <a:rect b="b" l="l" r="r" t="t"/>
              <a:pathLst>
                <a:path extrusionOk="0" h="1620" w="181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14"/>
            <p:cNvSpPr/>
            <p:nvPr/>
          </p:nvSpPr>
          <p:spPr>
            <a:xfrm>
              <a:off x="3671875" y="2326600"/>
              <a:ext cx="49725" cy="38125"/>
            </a:xfrm>
            <a:custGeom>
              <a:rect b="b" l="l" r="r" t="t"/>
              <a:pathLst>
                <a:path extrusionOk="0" h="1525" w="1989">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14"/>
            <p:cNvSpPr/>
            <p:nvPr/>
          </p:nvSpPr>
          <p:spPr>
            <a:xfrm>
              <a:off x="3798075" y="2263200"/>
              <a:ext cx="44375" cy="36050"/>
            </a:xfrm>
            <a:custGeom>
              <a:rect b="b" l="l" r="r" t="t"/>
              <a:pathLst>
                <a:path extrusionOk="0" h="1442" w="1775">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14"/>
            <p:cNvSpPr/>
            <p:nvPr/>
          </p:nvSpPr>
          <p:spPr>
            <a:xfrm>
              <a:off x="3444775" y="2332250"/>
              <a:ext cx="46750" cy="33375"/>
            </a:xfrm>
            <a:custGeom>
              <a:rect b="b" l="l" r="r" t="t"/>
              <a:pathLst>
                <a:path extrusionOk="0" h="1335" w="187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14"/>
            <p:cNvSpPr/>
            <p:nvPr/>
          </p:nvSpPr>
          <p:spPr>
            <a:xfrm>
              <a:off x="3557275" y="2343575"/>
              <a:ext cx="38125" cy="26800"/>
            </a:xfrm>
            <a:custGeom>
              <a:rect b="b" l="l" r="r" t="t"/>
              <a:pathLst>
                <a:path extrusionOk="0" h="1072" w="1525">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14"/>
            <p:cNvSpPr/>
            <p:nvPr/>
          </p:nvSpPr>
          <p:spPr>
            <a:xfrm>
              <a:off x="3580200" y="2343275"/>
              <a:ext cx="29200" cy="23250"/>
            </a:xfrm>
            <a:custGeom>
              <a:rect b="b" l="l" r="r" t="t"/>
              <a:pathLst>
                <a:path extrusionOk="0" h="930" w="1168">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14"/>
            <p:cNvSpPr/>
            <p:nvPr/>
          </p:nvSpPr>
          <p:spPr>
            <a:xfrm>
              <a:off x="3433750" y="2362025"/>
              <a:ext cx="29800" cy="19075"/>
            </a:xfrm>
            <a:custGeom>
              <a:rect b="b" l="l" r="r" t="t"/>
              <a:pathLst>
                <a:path extrusionOk="0" h="763" w="1192">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14"/>
            <p:cNvSpPr/>
            <p:nvPr/>
          </p:nvSpPr>
          <p:spPr>
            <a:xfrm>
              <a:off x="3359050" y="2364400"/>
              <a:ext cx="25325" cy="17000"/>
            </a:xfrm>
            <a:custGeom>
              <a:rect b="b" l="l" r="r" t="t"/>
              <a:pathLst>
                <a:path extrusionOk="0" h="680" w="1013">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14"/>
            <p:cNvSpPr/>
            <p:nvPr/>
          </p:nvSpPr>
          <p:spPr>
            <a:xfrm>
              <a:off x="2072875" y="2646300"/>
              <a:ext cx="310475" cy="172350"/>
            </a:xfrm>
            <a:custGeom>
              <a:rect b="b" l="l" r="r" t="t"/>
              <a:pathLst>
                <a:path extrusionOk="0" h="6894" w="12419">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14"/>
            <p:cNvSpPr/>
            <p:nvPr/>
          </p:nvSpPr>
          <p:spPr>
            <a:xfrm>
              <a:off x="2127325" y="2698075"/>
              <a:ext cx="173575" cy="96475"/>
            </a:xfrm>
            <a:custGeom>
              <a:rect b="b" l="l" r="r" t="t"/>
              <a:pathLst>
                <a:path extrusionOk="0" h="3859" w="6943">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14"/>
            <p:cNvSpPr/>
            <p:nvPr/>
          </p:nvSpPr>
          <p:spPr>
            <a:xfrm>
              <a:off x="2047575" y="2625450"/>
              <a:ext cx="187825" cy="103600"/>
            </a:xfrm>
            <a:custGeom>
              <a:rect b="b" l="l" r="r" t="t"/>
              <a:pathLst>
                <a:path extrusionOk="0" h="4144" w="7513">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14"/>
            <p:cNvSpPr/>
            <p:nvPr/>
          </p:nvSpPr>
          <p:spPr>
            <a:xfrm>
              <a:off x="2086250" y="2662350"/>
              <a:ext cx="139925" cy="76225"/>
            </a:xfrm>
            <a:custGeom>
              <a:rect b="b" l="l" r="r" t="t"/>
              <a:pathLst>
                <a:path extrusionOk="0" h="3049" w="5597">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14"/>
            <p:cNvSpPr/>
            <p:nvPr/>
          </p:nvSpPr>
          <p:spPr>
            <a:xfrm>
              <a:off x="2276750" y="2818925"/>
              <a:ext cx="80400" cy="38125"/>
            </a:xfrm>
            <a:custGeom>
              <a:rect b="b" l="l" r="r" t="t"/>
              <a:pathLst>
                <a:path extrusionOk="0" h="1525" w="3216">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14"/>
            <p:cNvSpPr/>
            <p:nvPr/>
          </p:nvSpPr>
          <p:spPr>
            <a:xfrm>
              <a:off x="2277650" y="2828450"/>
              <a:ext cx="74150" cy="35150"/>
            </a:xfrm>
            <a:custGeom>
              <a:rect b="b" l="l" r="r" t="t"/>
              <a:pathLst>
                <a:path extrusionOk="0" h="1406" w="2966">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14"/>
            <p:cNvSpPr/>
            <p:nvPr/>
          </p:nvSpPr>
          <p:spPr>
            <a:xfrm>
              <a:off x="2238075" y="2746000"/>
              <a:ext cx="59250" cy="34250"/>
            </a:xfrm>
            <a:custGeom>
              <a:rect b="b" l="l" r="r" t="t"/>
              <a:pathLst>
                <a:path extrusionOk="0" h="1370" w="237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14"/>
            <p:cNvSpPr/>
            <p:nvPr/>
          </p:nvSpPr>
          <p:spPr>
            <a:xfrm>
              <a:off x="2204425" y="2758800"/>
              <a:ext cx="57475" cy="28900"/>
            </a:xfrm>
            <a:custGeom>
              <a:rect b="b" l="l" r="r" t="t"/>
              <a:pathLst>
                <a:path extrusionOk="0" h="1156" w="2299">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14"/>
            <p:cNvSpPr/>
            <p:nvPr/>
          </p:nvSpPr>
          <p:spPr>
            <a:xfrm>
              <a:off x="2210375" y="2828450"/>
              <a:ext cx="47650" cy="23250"/>
            </a:xfrm>
            <a:custGeom>
              <a:rect b="b" l="l" r="r" t="t"/>
              <a:pathLst>
                <a:path extrusionOk="0" h="930" w="1906">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14"/>
            <p:cNvSpPr/>
            <p:nvPr/>
          </p:nvSpPr>
          <p:spPr>
            <a:xfrm>
              <a:off x="2199075" y="2773675"/>
              <a:ext cx="43775" cy="22950"/>
            </a:xfrm>
            <a:custGeom>
              <a:rect b="b" l="l" r="r" t="t"/>
              <a:pathLst>
                <a:path extrusionOk="0" h="918" w="1751">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14"/>
            <p:cNvSpPr/>
            <p:nvPr/>
          </p:nvSpPr>
          <p:spPr>
            <a:xfrm>
              <a:off x="2210975" y="2818625"/>
              <a:ext cx="41100" cy="21175"/>
            </a:xfrm>
            <a:custGeom>
              <a:rect b="b" l="l" r="r" t="t"/>
              <a:pathLst>
                <a:path extrusionOk="0" h="847" w="1644">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14"/>
            <p:cNvSpPr/>
            <p:nvPr/>
          </p:nvSpPr>
          <p:spPr>
            <a:xfrm>
              <a:off x="2396125" y="2825175"/>
              <a:ext cx="42000" cy="26225"/>
            </a:xfrm>
            <a:custGeom>
              <a:rect b="b" l="l" r="r" t="t"/>
              <a:pathLst>
                <a:path extrusionOk="0" h="1049" w="168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14"/>
            <p:cNvSpPr/>
            <p:nvPr/>
          </p:nvSpPr>
          <p:spPr>
            <a:xfrm>
              <a:off x="2310100" y="2791250"/>
              <a:ext cx="37825" cy="21150"/>
            </a:xfrm>
            <a:custGeom>
              <a:rect b="b" l="l" r="r" t="t"/>
              <a:pathLst>
                <a:path extrusionOk="0" h="846" w="1513">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14"/>
            <p:cNvSpPr/>
            <p:nvPr/>
          </p:nvSpPr>
          <p:spPr>
            <a:xfrm>
              <a:off x="2292825" y="2850775"/>
              <a:ext cx="38725" cy="20875"/>
            </a:xfrm>
            <a:custGeom>
              <a:rect b="b" l="l" r="r" t="t"/>
              <a:pathLst>
                <a:path extrusionOk="0" h="835" w="1549">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14"/>
            <p:cNvSpPr/>
            <p:nvPr/>
          </p:nvSpPr>
          <p:spPr>
            <a:xfrm>
              <a:off x="2112450" y="2988900"/>
              <a:ext cx="24150" cy="75625"/>
            </a:xfrm>
            <a:custGeom>
              <a:rect b="b" l="l" r="r" t="t"/>
              <a:pathLst>
                <a:path extrusionOk="0" h="3025" w="966">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14"/>
            <p:cNvSpPr/>
            <p:nvPr/>
          </p:nvSpPr>
          <p:spPr>
            <a:xfrm>
              <a:off x="2303850" y="3103775"/>
              <a:ext cx="27700" cy="57175"/>
            </a:xfrm>
            <a:custGeom>
              <a:rect b="b" l="l" r="r" t="t"/>
              <a:pathLst>
                <a:path extrusionOk="0" h="2287" w="1108">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14"/>
            <p:cNvSpPr/>
            <p:nvPr/>
          </p:nvSpPr>
          <p:spPr>
            <a:xfrm>
              <a:off x="2398200" y="3090400"/>
              <a:ext cx="28300" cy="74425"/>
            </a:xfrm>
            <a:custGeom>
              <a:rect b="b" l="l" r="r" t="t"/>
              <a:pathLst>
                <a:path extrusionOk="0" h="2977" w="1132">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14"/>
            <p:cNvSpPr/>
            <p:nvPr/>
          </p:nvSpPr>
          <p:spPr>
            <a:xfrm>
              <a:off x="2389275" y="3096050"/>
              <a:ext cx="28300" cy="71450"/>
            </a:xfrm>
            <a:custGeom>
              <a:rect b="b" l="l" r="r" t="t"/>
              <a:pathLst>
                <a:path extrusionOk="0" h="2858" w="1132">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14"/>
            <p:cNvSpPr/>
            <p:nvPr/>
          </p:nvSpPr>
          <p:spPr>
            <a:xfrm>
              <a:off x="2457450" y="3080275"/>
              <a:ext cx="24425" cy="53000"/>
            </a:xfrm>
            <a:custGeom>
              <a:rect b="b" l="l" r="r" t="t"/>
              <a:pathLst>
                <a:path extrusionOk="0" h="2120" w="977">
                  <a:moveTo>
                    <a:pt x="976" y="0"/>
                  </a:moveTo>
                  <a:cubicBezTo>
                    <a:pt x="655" y="762"/>
                    <a:pt x="393" y="1405"/>
                    <a:pt x="95" y="2120"/>
                  </a:cubicBezTo>
                  <a:cubicBezTo>
                    <a:pt x="0" y="1786"/>
                    <a:pt x="583" y="381"/>
                    <a:pt x="97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14"/>
            <p:cNvSpPr/>
            <p:nvPr/>
          </p:nvSpPr>
          <p:spPr>
            <a:xfrm>
              <a:off x="2469050" y="3079075"/>
              <a:ext cx="22350" cy="48550"/>
            </a:xfrm>
            <a:custGeom>
              <a:rect b="b" l="l" r="r" t="t"/>
              <a:pathLst>
                <a:path extrusionOk="0" h="1942" w="894">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14"/>
            <p:cNvSpPr/>
            <p:nvPr/>
          </p:nvSpPr>
          <p:spPr>
            <a:xfrm>
              <a:off x="1899325" y="2834400"/>
              <a:ext cx="22350" cy="90825"/>
            </a:xfrm>
            <a:custGeom>
              <a:rect b="b" l="l" r="r" t="t"/>
              <a:pathLst>
                <a:path extrusionOk="0" h="3633" w="894">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14"/>
            <p:cNvSpPr/>
            <p:nvPr/>
          </p:nvSpPr>
          <p:spPr>
            <a:xfrm>
              <a:off x="1891600" y="2835000"/>
              <a:ext cx="21150" cy="78300"/>
            </a:xfrm>
            <a:custGeom>
              <a:rect b="b" l="l" r="r" t="t"/>
              <a:pathLst>
                <a:path extrusionOk="0" h="3132" w="846">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14"/>
            <p:cNvSpPr/>
            <p:nvPr/>
          </p:nvSpPr>
          <p:spPr>
            <a:xfrm>
              <a:off x="2748850" y="3083250"/>
              <a:ext cx="45850" cy="74150"/>
            </a:xfrm>
            <a:custGeom>
              <a:rect b="b" l="l" r="r" t="t"/>
              <a:pathLst>
                <a:path extrusionOk="0" h="2966" w="1834">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14"/>
            <p:cNvSpPr/>
            <p:nvPr/>
          </p:nvSpPr>
          <p:spPr>
            <a:xfrm>
              <a:off x="2753600" y="3164200"/>
              <a:ext cx="19375" cy="81600"/>
            </a:xfrm>
            <a:custGeom>
              <a:rect b="b" l="l" r="r" t="t"/>
              <a:pathLst>
                <a:path extrusionOk="0" h="3264" w="775">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14"/>
            <p:cNvSpPr/>
            <p:nvPr/>
          </p:nvSpPr>
          <p:spPr>
            <a:xfrm>
              <a:off x="2714325" y="3173725"/>
              <a:ext cx="16100" cy="72375"/>
            </a:xfrm>
            <a:custGeom>
              <a:rect b="b" l="l" r="r" t="t"/>
              <a:pathLst>
                <a:path extrusionOk="0" h="2895" w="644">
                  <a:moveTo>
                    <a:pt x="643" y="1"/>
                  </a:moveTo>
                  <a:cubicBezTo>
                    <a:pt x="429" y="965"/>
                    <a:pt x="203" y="1930"/>
                    <a:pt x="0" y="2894"/>
                  </a:cubicBezTo>
                  <a:cubicBezTo>
                    <a:pt x="60" y="1906"/>
                    <a:pt x="203" y="918"/>
                    <a:pt x="6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14"/>
            <p:cNvSpPr/>
            <p:nvPr/>
          </p:nvSpPr>
          <p:spPr>
            <a:xfrm>
              <a:off x="2744075" y="3177600"/>
              <a:ext cx="17000" cy="69675"/>
            </a:xfrm>
            <a:custGeom>
              <a:rect b="b" l="l" r="r" t="t"/>
              <a:pathLst>
                <a:path extrusionOk="0" h="2787" w="68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14"/>
            <p:cNvSpPr/>
            <p:nvPr/>
          </p:nvSpPr>
          <p:spPr>
            <a:xfrm>
              <a:off x="2738125" y="3169575"/>
              <a:ext cx="13425" cy="72650"/>
            </a:xfrm>
            <a:custGeom>
              <a:rect b="b" l="l" r="r" t="t"/>
              <a:pathLst>
                <a:path extrusionOk="0" h="2906" w="537">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14"/>
            <p:cNvSpPr/>
            <p:nvPr/>
          </p:nvSpPr>
          <p:spPr>
            <a:xfrm>
              <a:off x="2764925" y="3181775"/>
              <a:ext cx="13400" cy="55375"/>
            </a:xfrm>
            <a:custGeom>
              <a:rect b="b" l="l" r="r" t="t"/>
              <a:pathLst>
                <a:path extrusionOk="0" h="2215" w="536">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14"/>
            <p:cNvSpPr/>
            <p:nvPr/>
          </p:nvSpPr>
          <p:spPr>
            <a:xfrm>
              <a:off x="2780100" y="3185050"/>
              <a:ext cx="17275" cy="61625"/>
            </a:xfrm>
            <a:custGeom>
              <a:rect b="b" l="l" r="r" t="t"/>
              <a:pathLst>
                <a:path extrusionOk="0" h="2465" w="691">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14"/>
            <p:cNvSpPr/>
            <p:nvPr/>
          </p:nvSpPr>
          <p:spPr>
            <a:xfrm>
              <a:off x="2773550" y="3191000"/>
              <a:ext cx="11925" cy="50325"/>
            </a:xfrm>
            <a:custGeom>
              <a:rect b="b" l="l" r="r" t="t"/>
              <a:pathLst>
                <a:path extrusionOk="0" h="2013" w="477">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14"/>
            <p:cNvSpPr/>
            <p:nvPr/>
          </p:nvSpPr>
          <p:spPr>
            <a:xfrm>
              <a:off x="1950525" y="2387325"/>
              <a:ext cx="87250" cy="56275"/>
            </a:xfrm>
            <a:custGeom>
              <a:rect b="b" l="l" r="r" t="t"/>
              <a:pathLst>
                <a:path extrusionOk="0" h="2251" w="3490">
                  <a:moveTo>
                    <a:pt x="1" y="1"/>
                  </a:moveTo>
                  <a:cubicBezTo>
                    <a:pt x="1156" y="739"/>
                    <a:pt x="2299" y="1465"/>
                    <a:pt x="3489" y="2227"/>
                  </a:cubicBezTo>
                  <a:cubicBezTo>
                    <a:pt x="3108" y="2251"/>
                    <a:pt x="298" y="46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14"/>
            <p:cNvSpPr/>
            <p:nvPr/>
          </p:nvSpPr>
          <p:spPr>
            <a:xfrm>
              <a:off x="1887125" y="2357275"/>
              <a:ext cx="89025" cy="56875"/>
            </a:xfrm>
            <a:custGeom>
              <a:rect b="b" l="l" r="r" t="t"/>
              <a:pathLst>
                <a:path extrusionOk="0" h="2275" w="3561">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14"/>
            <p:cNvSpPr/>
            <p:nvPr/>
          </p:nvSpPr>
          <p:spPr>
            <a:xfrm>
              <a:off x="1968975" y="2362025"/>
              <a:ext cx="47650" cy="30675"/>
            </a:xfrm>
            <a:custGeom>
              <a:rect b="b" l="l" r="r" t="t"/>
              <a:pathLst>
                <a:path extrusionOk="0" h="1227" w="1906">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14"/>
            <p:cNvSpPr/>
            <p:nvPr/>
          </p:nvSpPr>
          <p:spPr>
            <a:xfrm>
              <a:off x="1960050" y="2385550"/>
              <a:ext cx="46750" cy="30075"/>
            </a:xfrm>
            <a:custGeom>
              <a:rect b="b" l="l" r="r" t="t"/>
              <a:pathLst>
                <a:path extrusionOk="0" h="1203" w="187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14"/>
            <p:cNvSpPr/>
            <p:nvPr/>
          </p:nvSpPr>
          <p:spPr>
            <a:xfrm>
              <a:off x="2004100" y="2356675"/>
              <a:ext cx="30700" cy="20250"/>
            </a:xfrm>
            <a:custGeom>
              <a:rect b="b" l="l" r="r" t="t"/>
              <a:pathLst>
                <a:path extrusionOk="0" h="810" w="1228">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14"/>
            <p:cNvSpPr/>
            <p:nvPr/>
          </p:nvSpPr>
          <p:spPr>
            <a:xfrm>
              <a:off x="2031500" y="2411725"/>
              <a:ext cx="37525" cy="24150"/>
            </a:xfrm>
            <a:custGeom>
              <a:rect b="b" l="l" r="r" t="t"/>
              <a:pathLst>
                <a:path extrusionOk="0" h="966" w="1501">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14"/>
            <p:cNvSpPr/>
            <p:nvPr/>
          </p:nvSpPr>
          <p:spPr>
            <a:xfrm>
              <a:off x="1892775" y="2372450"/>
              <a:ext cx="34850" cy="22950"/>
            </a:xfrm>
            <a:custGeom>
              <a:rect b="b" l="l" r="r" t="t"/>
              <a:pathLst>
                <a:path extrusionOk="0" h="918" w="1394">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14"/>
            <p:cNvSpPr/>
            <p:nvPr/>
          </p:nvSpPr>
          <p:spPr>
            <a:xfrm>
              <a:off x="2026425" y="2453400"/>
              <a:ext cx="34250" cy="21750"/>
            </a:xfrm>
            <a:custGeom>
              <a:rect b="b" l="l" r="r" t="t"/>
              <a:pathLst>
                <a:path extrusionOk="0" h="870" w="137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14"/>
            <p:cNvSpPr/>
            <p:nvPr/>
          </p:nvSpPr>
          <p:spPr>
            <a:xfrm>
              <a:off x="1980900" y="2428700"/>
              <a:ext cx="28600" cy="19075"/>
            </a:xfrm>
            <a:custGeom>
              <a:rect b="b" l="l" r="r" t="t"/>
              <a:pathLst>
                <a:path extrusionOk="0" h="763" w="1144">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14"/>
            <p:cNvSpPr/>
            <p:nvPr/>
          </p:nvSpPr>
          <p:spPr>
            <a:xfrm>
              <a:off x="2585125" y="3107650"/>
              <a:ext cx="20875" cy="54500"/>
            </a:xfrm>
            <a:custGeom>
              <a:rect b="b" l="l" r="r" t="t"/>
              <a:pathLst>
                <a:path extrusionOk="0" h="2180" w="835">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14"/>
            <p:cNvSpPr/>
            <p:nvPr/>
          </p:nvSpPr>
          <p:spPr>
            <a:xfrm>
              <a:off x="2675625" y="3202000"/>
              <a:ext cx="13700" cy="62550"/>
            </a:xfrm>
            <a:custGeom>
              <a:rect b="b" l="l" r="r" t="t"/>
              <a:pathLst>
                <a:path extrusionOk="0" h="2502" w="548">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14"/>
            <p:cNvSpPr/>
            <p:nvPr/>
          </p:nvSpPr>
          <p:spPr>
            <a:xfrm>
              <a:off x="2668175" y="3203800"/>
              <a:ext cx="10450" cy="55375"/>
            </a:xfrm>
            <a:custGeom>
              <a:rect b="b" l="l" r="r" t="t"/>
              <a:pathLst>
                <a:path extrusionOk="0" h="2215" w="418">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14"/>
            <p:cNvSpPr/>
            <p:nvPr/>
          </p:nvSpPr>
          <p:spPr>
            <a:xfrm>
              <a:off x="2720875" y="3087700"/>
              <a:ext cx="17875" cy="39025"/>
            </a:xfrm>
            <a:custGeom>
              <a:rect b="b" l="l" r="r" t="t"/>
              <a:pathLst>
                <a:path extrusionOk="0" h="1561" w="715">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14"/>
            <p:cNvSpPr/>
            <p:nvPr/>
          </p:nvSpPr>
          <p:spPr>
            <a:xfrm>
              <a:off x="2864925" y="3043650"/>
              <a:ext cx="52125" cy="19675"/>
            </a:xfrm>
            <a:custGeom>
              <a:rect b="b" l="l" r="r" t="t"/>
              <a:pathLst>
                <a:path extrusionOk="0" h="787" w="2085">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14"/>
            <p:cNvSpPr/>
            <p:nvPr/>
          </p:nvSpPr>
          <p:spPr>
            <a:xfrm>
              <a:off x="2651800" y="3135050"/>
              <a:ext cx="19675" cy="50625"/>
            </a:xfrm>
            <a:custGeom>
              <a:rect b="b" l="l" r="r" t="t"/>
              <a:pathLst>
                <a:path extrusionOk="0" h="2025" w="787">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14"/>
            <p:cNvSpPr/>
            <p:nvPr/>
          </p:nvSpPr>
          <p:spPr>
            <a:xfrm>
              <a:off x="2641975" y="3123425"/>
              <a:ext cx="19975" cy="53600"/>
            </a:xfrm>
            <a:custGeom>
              <a:rect b="b" l="l" r="r" t="t"/>
              <a:pathLst>
                <a:path extrusionOk="0" h="2144" w="799">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14"/>
            <p:cNvSpPr/>
            <p:nvPr/>
          </p:nvSpPr>
          <p:spPr>
            <a:xfrm>
              <a:off x="2649425" y="3124925"/>
              <a:ext cx="19975" cy="45250"/>
            </a:xfrm>
            <a:custGeom>
              <a:rect b="b" l="l" r="r" t="t"/>
              <a:pathLst>
                <a:path extrusionOk="0" h="1810" w="799">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14"/>
            <p:cNvSpPr/>
            <p:nvPr/>
          </p:nvSpPr>
          <p:spPr>
            <a:xfrm>
              <a:off x="2656575" y="3144575"/>
              <a:ext cx="18775" cy="44375"/>
            </a:xfrm>
            <a:custGeom>
              <a:rect b="b" l="l" r="r" t="t"/>
              <a:pathLst>
                <a:path extrusionOk="0" h="1775" w="751">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78" name="Google Shape;4578;p14"/>
          <p:cNvSpPr txBox="1"/>
          <p:nvPr>
            <p:ph type="title"/>
          </p:nvPr>
        </p:nvSpPr>
        <p:spPr>
          <a:xfrm>
            <a:off x="784767" y="2331542"/>
            <a:ext cx="3792900" cy="625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MY" sz="2000"/>
              <a:t>MATLAMAT PEMBANGUNAN LESTARI DAN WAWASAN KEMAKMURAN BERSAMA</a:t>
            </a:r>
            <a:endParaRPr sz="2000"/>
          </a:p>
        </p:txBody>
      </p:sp>
      <p:sp>
        <p:nvSpPr>
          <p:cNvPr id="4579" name="Google Shape;4579;p14"/>
          <p:cNvSpPr txBox="1"/>
          <p:nvPr>
            <p:ph idx="2" type="title"/>
          </p:nvPr>
        </p:nvSpPr>
        <p:spPr>
          <a:xfrm>
            <a:off x="706654" y="509176"/>
            <a:ext cx="3792900" cy="11730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2000"/>
              <a:buNone/>
            </a:pPr>
            <a:r>
              <a:rPr lang="en-MY"/>
              <a:t>9.2</a:t>
            </a:r>
            <a:endParaRPr/>
          </a:p>
        </p:txBody>
      </p:sp>
      <p:sp>
        <p:nvSpPr>
          <p:cNvPr id="4580" name="Google Shape;4580;p14"/>
          <p:cNvSpPr txBox="1"/>
          <p:nvPr>
            <p:ph idx="1" type="subTitle"/>
          </p:nvPr>
        </p:nvSpPr>
        <p:spPr>
          <a:xfrm>
            <a:off x="810562" y="3792285"/>
            <a:ext cx="3792900" cy="5163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MY">
                <a:solidFill>
                  <a:schemeClr val="lt2"/>
                </a:solidFill>
              </a:rPr>
              <a:t>9.2.1 Matlamat Pembangunan     </a:t>
            </a:r>
            <a:endParaRPr/>
          </a:p>
          <a:p>
            <a:pPr indent="0" lvl="0" marL="0" rtl="0" algn="l">
              <a:lnSpc>
                <a:spcPct val="100000"/>
              </a:lnSpc>
              <a:spcBef>
                <a:spcPts val="0"/>
              </a:spcBef>
              <a:spcAft>
                <a:spcPts val="0"/>
              </a:spcAft>
              <a:buSzPts val="1400"/>
              <a:buNone/>
            </a:pPr>
            <a:r>
              <a:rPr lang="en-MY">
                <a:solidFill>
                  <a:schemeClr val="lt2"/>
                </a:solidFill>
              </a:rPr>
              <a:t>          Lestari - </a:t>
            </a:r>
            <a:r>
              <a:rPr i="1" lang="en-MY">
                <a:solidFill>
                  <a:schemeClr val="lt2"/>
                </a:solidFill>
              </a:rPr>
              <a:t>Sustainable </a:t>
            </a:r>
            <a:endParaRPr/>
          </a:p>
          <a:p>
            <a:pPr indent="0" lvl="0" marL="0" rtl="0" algn="l">
              <a:lnSpc>
                <a:spcPct val="100000"/>
              </a:lnSpc>
              <a:spcBef>
                <a:spcPts val="0"/>
              </a:spcBef>
              <a:spcAft>
                <a:spcPts val="0"/>
              </a:spcAft>
              <a:buSzPts val="1400"/>
              <a:buNone/>
            </a:pPr>
            <a:r>
              <a:rPr i="1" lang="en-MY">
                <a:solidFill>
                  <a:schemeClr val="lt2"/>
                </a:solidFill>
              </a:rPr>
              <a:t>          Development Goals (SDGs)</a:t>
            </a:r>
            <a:endParaRPr/>
          </a:p>
          <a:p>
            <a:pPr indent="0" lvl="0" marL="0" rtl="0" algn="l">
              <a:lnSpc>
                <a:spcPct val="100000"/>
              </a:lnSpc>
              <a:spcBef>
                <a:spcPts val="0"/>
              </a:spcBef>
              <a:spcAft>
                <a:spcPts val="0"/>
              </a:spcAft>
              <a:buSzPts val="1400"/>
              <a:buNone/>
            </a:pPr>
            <a:r>
              <a:t/>
            </a:r>
            <a:endParaRPr>
              <a:solidFill>
                <a:schemeClr val="lt2"/>
              </a:solidFill>
            </a:endParaRPr>
          </a:p>
          <a:p>
            <a:pPr indent="0" lvl="0" marL="0" rtl="0" algn="l">
              <a:lnSpc>
                <a:spcPct val="100000"/>
              </a:lnSpc>
              <a:spcBef>
                <a:spcPts val="0"/>
              </a:spcBef>
              <a:spcAft>
                <a:spcPts val="0"/>
              </a:spcAft>
              <a:buSzPts val="1400"/>
              <a:buNone/>
            </a:pPr>
            <a:r>
              <a:rPr lang="en-MY">
                <a:solidFill>
                  <a:schemeClr val="lt2"/>
                </a:solidFill>
              </a:rPr>
              <a:t>9.2.2 Wawasan Kemakmuran </a:t>
            </a:r>
            <a:endParaRPr/>
          </a:p>
          <a:p>
            <a:pPr indent="0" lvl="0" marL="0" rtl="0" algn="l">
              <a:lnSpc>
                <a:spcPct val="100000"/>
              </a:lnSpc>
              <a:spcBef>
                <a:spcPts val="0"/>
              </a:spcBef>
              <a:spcAft>
                <a:spcPts val="0"/>
              </a:spcAft>
              <a:buSzPts val="1400"/>
              <a:buNone/>
            </a:pPr>
            <a:r>
              <a:rPr lang="en-MY">
                <a:solidFill>
                  <a:schemeClr val="lt2"/>
                </a:solidFill>
              </a:rPr>
              <a:t>           Bersama 2030</a:t>
            </a:r>
            <a:endParaRPr/>
          </a:p>
        </p:txBody>
      </p:sp>
      <p:grpSp>
        <p:nvGrpSpPr>
          <p:cNvPr id="4581" name="Google Shape;4581;p14"/>
          <p:cNvGrpSpPr/>
          <p:nvPr/>
        </p:nvGrpSpPr>
        <p:grpSpPr>
          <a:xfrm flipH="1">
            <a:off x="4277515" y="945096"/>
            <a:ext cx="3924626" cy="3371053"/>
            <a:chOff x="1774025" y="1561325"/>
            <a:chExt cx="2297925" cy="1973800"/>
          </a:xfrm>
        </p:grpSpPr>
        <p:sp>
          <p:nvSpPr>
            <p:cNvPr id="4582" name="Google Shape;4582;p14"/>
            <p:cNvSpPr/>
            <p:nvPr/>
          </p:nvSpPr>
          <p:spPr>
            <a:xfrm>
              <a:off x="1774025" y="1711350"/>
              <a:ext cx="2297925" cy="1654700"/>
            </a:xfrm>
            <a:custGeom>
              <a:rect b="b" l="l" r="r" t="t"/>
              <a:pathLst>
                <a:path extrusionOk="0" h="66188" w="91917">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14"/>
            <p:cNvSpPr/>
            <p:nvPr/>
          </p:nvSpPr>
          <p:spPr>
            <a:xfrm>
              <a:off x="1903200" y="1561325"/>
              <a:ext cx="1328775" cy="450975"/>
            </a:xfrm>
            <a:custGeom>
              <a:rect b="b" l="l" r="r" t="t"/>
              <a:pathLst>
                <a:path extrusionOk="0" h="18039" w="53151">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14"/>
            <p:cNvSpPr/>
            <p:nvPr/>
          </p:nvSpPr>
          <p:spPr>
            <a:xfrm>
              <a:off x="1810025" y="3068950"/>
              <a:ext cx="1001650" cy="317925"/>
            </a:xfrm>
            <a:custGeom>
              <a:rect b="b" l="l" r="r" t="t"/>
              <a:pathLst>
                <a:path extrusionOk="0" h="12717" w="40066">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14"/>
            <p:cNvSpPr/>
            <p:nvPr/>
          </p:nvSpPr>
          <p:spPr>
            <a:xfrm>
              <a:off x="2864625" y="2949900"/>
              <a:ext cx="767100" cy="417625"/>
            </a:xfrm>
            <a:custGeom>
              <a:rect b="b" l="l" r="r" t="t"/>
              <a:pathLst>
                <a:path extrusionOk="0" h="16705" w="30684">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14"/>
            <p:cNvSpPr/>
            <p:nvPr/>
          </p:nvSpPr>
          <p:spPr>
            <a:xfrm>
              <a:off x="2095500" y="3146050"/>
              <a:ext cx="754275" cy="226250"/>
            </a:xfrm>
            <a:custGeom>
              <a:rect b="b" l="l" r="r" t="t"/>
              <a:pathLst>
                <a:path extrusionOk="0" h="9050" w="30171">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14"/>
            <p:cNvSpPr/>
            <p:nvPr/>
          </p:nvSpPr>
          <p:spPr>
            <a:xfrm>
              <a:off x="2108275" y="3238025"/>
              <a:ext cx="735850" cy="215525"/>
            </a:xfrm>
            <a:custGeom>
              <a:rect b="b" l="l" r="r" t="t"/>
              <a:pathLst>
                <a:path extrusionOk="0" h="8621" w="29434">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14"/>
            <p:cNvSpPr/>
            <p:nvPr/>
          </p:nvSpPr>
          <p:spPr>
            <a:xfrm>
              <a:off x="2544950" y="1598550"/>
              <a:ext cx="663200" cy="234575"/>
            </a:xfrm>
            <a:custGeom>
              <a:rect b="b" l="l" r="r" t="t"/>
              <a:pathLst>
                <a:path extrusionOk="0" h="9383" w="26528">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14"/>
            <p:cNvSpPr/>
            <p:nvPr/>
          </p:nvSpPr>
          <p:spPr>
            <a:xfrm>
              <a:off x="2944100" y="3136825"/>
              <a:ext cx="510225" cy="276550"/>
            </a:xfrm>
            <a:custGeom>
              <a:rect b="b" l="l" r="r" t="t"/>
              <a:pathLst>
                <a:path extrusionOk="0" h="11062" w="20409">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14"/>
            <p:cNvSpPr/>
            <p:nvPr/>
          </p:nvSpPr>
          <p:spPr>
            <a:xfrm>
              <a:off x="2867600" y="3208250"/>
              <a:ext cx="406025" cy="214050"/>
            </a:xfrm>
            <a:custGeom>
              <a:rect b="b" l="l" r="r" t="t"/>
              <a:pathLst>
                <a:path extrusionOk="0" h="8562" w="16241">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14"/>
            <p:cNvSpPr/>
            <p:nvPr/>
          </p:nvSpPr>
          <p:spPr>
            <a:xfrm>
              <a:off x="2845275" y="3179100"/>
              <a:ext cx="420025" cy="217000"/>
            </a:xfrm>
            <a:custGeom>
              <a:rect b="b" l="l" r="r" t="t"/>
              <a:pathLst>
                <a:path extrusionOk="0" h="8680" w="16801">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14"/>
            <p:cNvSpPr/>
            <p:nvPr/>
          </p:nvSpPr>
          <p:spPr>
            <a:xfrm>
              <a:off x="3340575" y="3010325"/>
              <a:ext cx="411400" cy="234875"/>
            </a:xfrm>
            <a:custGeom>
              <a:rect b="b" l="l" r="r" t="t"/>
              <a:pathLst>
                <a:path extrusionOk="0" h="9395" w="16456">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14"/>
            <p:cNvSpPr/>
            <p:nvPr/>
          </p:nvSpPr>
          <p:spPr>
            <a:xfrm>
              <a:off x="2339575" y="3263025"/>
              <a:ext cx="458400" cy="136350"/>
            </a:xfrm>
            <a:custGeom>
              <a:rect b="b" l="l" r="r" t="t"/>
              <a:pathLst>
                <a:path extrusionOk="0" h="5454" w="18336">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14"/>
            <p:cNvSpPr/>
            <p:nvPr/>
          </p:nvSpPr>
          <p:spPr>
            <a:xfrm>
              <a:off x="2906000" y="3326725"/>
              <a:ext cx="277450" cy="148250"/>
            </a:xfrm>
            <a:custGeom>
              <a:rect b="b" l="l" r="r" t="t"/>
              <a:pathLst>
                <a:path extrusionOk="0" h="5930" w="11098">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14"/>
            <p:cNvSpPr/>
            <p:nvPr/>
          </p:nvSpPr>
          <p:spPr>
            <a:xfrm>
              <a:off x="2482450" y="3326125"/>
              <a:ext cx="363450" cy="113450"/>
            </a:xfrm>
            <a:custGeom>
              <a:rect b="b" l="l" r="r" t="t"/>
              <a:pathLst>
                <a:path extrusionOk="0" h="4538" w="14538">
                  <a:moveTo>
                    <a:pt x="0" y="1"/>
                  </a:moveTo>
                  <a:cubicBezTo>
                    <a:pt x="4858" y="1477"/>
                    <a:pt x="9692" y="2930"/>
                    <a:pt x="14538" y="4406"/>
                  </a:cubicBezTo>
                  <a:cubicBezTo>
                    <a:pt x="14157" y="4537"/>
                    <a:pt x="1107" y="63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14"/>
            <p:cNvSpPr/>
            <p:nvPr/>
          </p:nvSpPr>
          <p:spPr>
            <a:xfrm>
              <a:off x="2958700" y="3403825"/>
              <a:ext cx="223250" cy="131300"/>
            </a:xfrm>
            <a:custGeom>
              <a:rect b="b" l="l" r="r" t="t"/>
              <a:pathLst>
                <a:path extrusionOk="0" h="5252" w="893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14"/>
            <p:cNvSpPr/>
            <p:nvPr/>
          </p:nvSpPr>
          <p:spPr>
            <a:xfrm>
              <a:off x="3515000" y="3033250"/>
              <a:ext cx="281625" cy="158975"/>
            </a:xfrm>
            <a:custGeom>
              <a:rect b="b" l="l" r="r" t="t"/>
              <a:pathLst>
                <a:path extrusionOk="0" h="6359" w="11265">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14"/>
            <p:cNvSpPr/>
            <p:nvPr/>
          </p:nvSpPr>
          <p:spPr>
            <a:xfrm>
              <a:off x="3035475" y="3304100"/>
              <a:ext cx="273275" cy="153325"/>
            </a:xfrm>
            <a:custGeom>
              <a:rect b="b" l="l" r="r" t="t"/>
              <a:pathLst>
                <a:path extrusionOk="0" h="6133" w="10931">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14"/>
            <p:cNvSpPr/>
            <p:nvPr/>
          </p:nvSpPr>
          <p:spPr>
            <a:xfrm>
              <a:off x="3334025" y="3025500"/>
              <a:ext cx="242625" cy="147675"/>
            </a:xfrm>
            <a:custGeom>
              <a:rect b="b" l="l" r="r" t="t"/>
              <a:pathLst>
                <a:path extrusionOk="0" h="5907" w="9705">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14"/>
            <p:cNvSpPr/>
            <p:nvPr/>
          </p:nvSpPr>
          <p:spPr>
            <a:xfrm>
              <a:off x="3827250" y="2817450"/>
              <a:ext cx="231600" cy="166700"/>
            </a:xfrm>
            <a:custGeom>
              <a:rect b="b" l="l" r="r" t="t"/>
              <a:pathLst>
                <a:path extrusionOk="0" h="6668" w="9264">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14"/>
            <p:cNvSpPr/>
            <p:nvPr/>
          </p:nvSpPr>
          <p:spPr>
            <a:xfrm>
              <a:off x="3735575" y="2872800"/>
              <a:ext cx="198250" cy="108675"/>
            </a:xfrm>
            <a:custGeom>
              <a:rect b="b" l="l" r="r" t="t"/>
              <a:pathLst>
                <a:path extrusionOk="0" h="4347" w="793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14"/>
            <p:cNvSpPr/>
            <p:nvPr/>
          </p:nvSpPr>
          <p:spPr>
            <a:xfrm>
              <a:off x="3319750" y="3060625"/>
              <a:ext cx="171175" cy="85750"/>
            </a:xfrm>
            <a:custGeom>
              <a:rect b="b" l="l" r="r" t="t"/>
              <a:pathLst>
                <a:path extrusionOk="0" h="3430" w="6847">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14"/>
            <p:cNvSpPr/>
            <p:nvPr/>
          </p:nvSpPr>
          <p:spPr>
            <a:xfrm>
              <a:off x="2751225" y="3444000"/>
              <a:ext cx="164325" cy="52725"/>
            </a:xfrm>
            <a:custGeom>
              <a:rect b="b" l="l" r="r" t="t"/>
              <a:pathLst>
                <a:path extrusionOk="0" h="2109" w="6573">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14"/>
            <p:cNvSpPr/>
            <p:nvPr/>
          </p:nvSpPr>
          <p:spPr>
            <a:xfrm>
              <a:off x="2114250" y="3203500"/>
              <a:ext cx="186050" cy="53900"/>
            </a:xfrm>
            <a:custGeom>
              <a:rect b="b" l="l" r="r" t="t"/>
              <a:pathLst>
                <a:path extrusionOk="0" h="2156" w="7442">
                  <a:moveTo>
                    <a:pt x="0" y="96"/>
                  </a:moveTo>
                  <a:cubicBezTo>
                    <a:pt x="631" y="0"/>
                    <a:pt x="7072" y="1786"/>
                    <a:pt x="7442" y="2156"/>
                  </a:cubicBezTo>
                  <a:cubicBezTo>
                    <a:pt x="4905" y="1453"/>
                    <a:pt x="2453" y="786"/>
                    <a:pt x="0" y="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14"/>
            <p:cNvSpPr/>
            <p:nvPr/>
          </p:nvSpPr>
          <p:spPr>
            <a:xfrm>
              <a:off x="3579600" y="2998725"/>
              <a:ext cx="109275" cy="64000"/>
            </a:xfrm>
            <a:custGeom>
              <a:rect b="b" l="l" r="r" t="t"/>
              <a:pathLst>
                <a:path extrusionOk="0" h="2560" w="4371">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14"/>
            <p:cNvSpPr/>
            <p:nvPr/>
          </p:nvSpPr>
          <p:spPr>
            <a:xfrm>
              <a:off x="3680800" y="2853750"/>
              <a:ext cx="160175" cy="90825"/>
            </a:xfrm>
            <a:custGeom>
              <a:rect b="b" l="l" r="r" t="t"/>
              <a:pathLst>
                <a:path extrusionOk="0" h="3633" w="6407">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14"/>
            <p:cNvSpPr/>
            <p:nvPr/>
          </p:nvSpPr>
          <p:spPr>
            <a:xfrm>
              <a:off x="2343725" y="3236250"/>
              <a:ext cx="181900" cy="55075"/>
            </a:xfrm>
            <a:custGeom>
              <a:rect b="b" l="l" r="r" t="t"/>
              <a:pathLst>
                <a:path extrusionOk="0" h="2203" w="7276">
                  <a:moveTo>
                    <a:pt x="7276" y="2203"/>
                  </a:moveTo>
                  <a:cubicBezTo>
                    <a:pt x="4799" y="1679"/>
                    <a:pt x="2382" y="929"/>
                    <a:pt x="1" y="0"/>
                  </a:cubicBezTo>
                  <a:cubicBezTo>
                    <a:pt x="2442" y="738"/>
                    <a:pt x="4870" y="1465"/>
                    <a:pt x="7276" y="2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14"/>
            <p:cNvSpPr/>
            <p:nvPr/>
          </p:nvSpPr>
          <p:spPr>
            <a:xfrm>
              <a:off x="3684975" y="2885300"/>
              <a:ext cx="125025" cy="78025"/>
            </a:xfrm>
            <a:custGeom>
              <a:rect b="b" l="l" r="r" t="t"/>
              <a:pathLst>
                <a:path extrusionOk="0" h="3121" w="5001">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14"/>
            <p:cNvSpPr/>
            <p:nvPr/>
          </p:nvSpPr>
          <p:spPr>
            <a:xfrm>
              <a:off x="3719200" y="2904950"/>
              <a:ext cx="112850" cy="61950"/>
            </a:xfrm>
            <a:custGeom>
              <a:rect b="b" l="l" r="r" t="t"/>
              <a:pathLst>
                <a:path extrusionOk="0" h="2478" w="4514">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14"/>
            <p:cNvSpPr/>
            <p:nvPr/>
          </p:nvSpPr>
          <p:spPr>
            <a:xfrm>
              <a:off x="2320225" y="3322850"/>
              <a:ext cx="154500" cy="49450"/>
            </a:xfrm>
            <a:custGeom>
              <a:rect b="b" l="l" r="r" t="t"/>
              <a:pathLst>
                <a:path extrusionOk="0" h="1978" w="618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14"/>
            <p:cNvSpPr/>
            <p:nvPr/>
          </p:nvSpPr>
          <p:spPr>
            <a:xfrm>
              <a:off x="3051250" y="3402925"/>
              <a:ext cx="109275" cy="66400"/>
            </a:xfrm>
            <a:custGeom>
              <a:rect b="b" l="l" r="r" t="t"/>
              <a:pathLst>
                <a:path extrusionOk="0" h="2656" w="4371">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14"/>
            <p:cNvSpPr/>
            <p:nvPr/>
          </p:nvSpPr>
          <p:spPr>
            <a:xfrm>
              <a:off x="3084600" y="1635450"/>
              <a:ext cx="124150" cy="49425"/>
            </a:xfrm>
            <a:custGeom>
              <a:rect b="b" l="l" r="r" t="t"/>
              <a:pathLst>
                <a:path extrusionOk="0" h="1977" w="4966">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14"/>
            <p:cNvSpPr/>
            <p:nvPr/>
          </p:nvSpPr>
          <p:spPr>
            <a:xfrm>
              <a:off x="2900050" y="3343400"/>
              <a:ext cx="86350" cy="48250"/>
            </a:xfrm>
            <a:custGeom>
              <a:rect b="b" l="l" r="r" t="t"/>
              <a:pathLst>
                <a:path extrusionOk="0" h="1930" w="3454">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14"/>
            <p:cNvSpPr/>
            <p:nvPr/>
          </p:nvSpPr>
          <p:spPr>
            <a:xfrm>
              <a:off x="3356350" y="3205275"/>
              <a:ext cx="84875" cy="51225"/>
            </a:xfrm>
            <a:custGeom>
              <a:rect b="b" l="l" r="r" t="t"/>
              <a:pathLst>
                <a:path extrusionOk="0" h="2049" w="3395">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14"/>
            <p:cNvSpPr/>
            <p:nvPr/>
          </p:nvSpPr>
          <p:spPr>
            <a:xfrm>
              <a:off x="3263200" y="3260650"/>
              <a:ext cx="72350" cy="41700"/>
            </a:xfrm>
            <a:custGeom>
              <a:rect b="b" l="l" r="r" t="t"/>
              <a:pathLst>
                <a:path extrusionOk="0" h="1668" w="2894">
                  <a:moveTo>
                    <a:pt x="0" y="1608"/>
                  </a:moveTo>
                  <a:cubicBezTo>
                    <a:pt x="929" y="1084"/>
                    <a:pt x="1870" y="572"/>
                    <a:pt x="2893" y="0"/>
                  </a:cubicBezTo>
                  <a:cubicBezTo>
                    <a:pt x="2739" y="346"/>
                    <a:pt x="369" y="1667"/>
                    <a:pt x="0" y="160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14"/>
            <p:cNvSpPr/>
            <p:nvPr/>
          </p:nvSpPr>
          <p:spPr>
            <a:xfrm>
              <a:off x="1971675" y="3147250"/>
              <a:ext cx="88425" cy="30075"/>
            </a:xfrm>
            <a:custGeom>
              <a:rect b="b" l="l" r="r" t="t"/>
              <a:pathLst>
                <a:path extrusionOk="0" h="1203" w="3537">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14"/>
            <p:cNvSpPr/>
            <p:nvPr/>
          </p:nvSpPr>
          <p:spPr>
            <a:xfrm>
              <a:off x="2916425" y="3438950"/>
              <a:ext cx="74725" cy="48825"/>
            </a:xfrm>
            <a:custGeom>
              <a:rect b="b" l="l" r="r" t="t"/>
              <a:pathLst>
                <a:path extrusionOk="0" h="1953" w="2989">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14"/>
            <p:cNvSpPr/>
            <p:nvPr/>
          </p:nvSpPr>
          <p:spPr>
            <a:xfrm>
              <a:off x="2972375" y="3367200"/>
              <a:ext cx="86350" cy="47075"/>
            </a:xfrm>
            <a:custGeom>
              <a:rect b="b" l="l" r="r" t="t"/>
              <a:pathLst>
                <a:path extrusionOk="0" h="1883" w="3454">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14"/>
            <p:cNvSpPr/>
            <p:nvPr/>
          </p:nvSpPr>
          <p:spPr>
            <a:xfrm>
              <a:off x="2510125" y="3376450"/>
              <a:ext cx="72050" cy="28875"/>
            </a:xfrm>
            <a:custGeom>
              <a:rect b="b" l="l" r="r" t="t"/>
              <a:pathLst>
                <a:path extrusionOk="0" h="1155" w="2882">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14"/>
            <p:cNvSpPr/>
            <p:nvPr/>
          </p:nvSpPr>
          <p:spPr>
            <a:xfrm>
              <a:off x="3951375" y="2707000"/>
              <a:ext cx="87825" cy="62850"/>
            </a:xfrm>
            <a:custGeom>
              <a:rect b="b" l="l" r="r" t="t"/>
              <a:pathLst>
                <a:path extrusionOk="0" h="2514" w="3513">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14"/>
            <p:cNvSpPr/>
            <p:nvPr/>
          </p:nvSpPr>
          <p:spPr>
            <a:xfrm>
              <a:off x="3953150" y="2785900"/>
              <a:ext cx="88725" cy="62525"/>
            </a:xfrm>
            <a:custGeom>
              <a:rect b="b" l="l" r="r" t="t"/>
              <a:pathLst>
                <a:path extrusionOk="0" h="2501" w="3549">
                  <a:moveTo>
                    <a:pt x="3549" y="0"/>
                  </a:moveTo>
                  <a:cubicBezTo>
                    <a:pt x="2489" y="1000"/>
                    <a:pt x="1227" y="1726"/>
                    <a:pt x="1" y="2500"/>
                  </a:cubicBezTo>
                  <a:cubicBezTo>
                    <a:pt x="1192" y="1667"/>
                    <a:pt x="2370" y="833"/>
                    <a:pt x="354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14"/>
            <p:cNvSpPr/>
            <p:nvPr/>
          </p:nvSpPr>
          <p:spPr>
            <a:xfrm>
              <a:off x="3911500" y="2704325"/>
              <a:ext cx="74425" cy="50625"/>
            </a:xfrm>
            <a:custGeom>
              <a:rect b="b" l="l" r="r" t="t"/>
              <a:pathLst>
                <a:path extrusionOk="0" h="2025" w="2977">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14"/>
            <p:cNvSpPr/>
            <p:nvPr/>
          </p:nvSpPr>
          <p:spPr>
            <a:xfrm>
              <a:off x="3947200" y="2627825"/>
              <a:ext cx="67000" cy="47950"/>
            </a:xfrm>
            <a:custGeom>
              <a:rect b="b" l="l" r="r" t="t"/>
              <a:pathLst>
                <a:path extrusionOk="0" h="1918" w="268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14"/>
            <p:cNvSpPr/>
            <p:nvPr/>
          </p:nvSpPr>
          <p:spPr>
            <a:xfrm>
              <a:off x="3904650" y="2693625"/>
              <a:ext cx="52100" cy="32450"/>
            </a:xfrm>
            <a:custGeom>
              <a:rect b="b" l="l" r="r" t="t"/>
              <a:pathLst>
                <a:path extrusionOk="0" h="1298" w="2084">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14"/>
            <p:cNvSpPr/>
            <p:nvPr/>
          </p:nvSpPr>
          <p:spPr>
            <a:xfrm>
              <a:off x="3907625" y="2674575"/>
              <a:ext cx="40800" cy="29175"/>
            </a:xfrm>
            <a:custGeom>
              <a:rect b="b" l="l" r="r" t="t"/>
              <a:pathLst>
                <a:path extrusionOk="0" h="1167" w="1632">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14"/>
            <p:cNvSpPr/>
            <p:nvPr/>
          </p:nvSpPr>
          <p:spPr>
            <a:xfrm>
              <a:off x="2931600" y="1843225"/>
              <a:ext cx="630175" cy="200925"/>
            </a:xfrm>
            <a:custGeom>
              <a:rect b="b" l="l" r="r" t="t"/>
              <a:pathLst>
                <a:path extrusionOk="0" h="8037" w="25207">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14"/>
            <p:cNvSpPr/>
            <p:nvPr/>
          </p:nvSpPr>
          <p:spPr>
            <a:xfrm>
              <a:off x="2758675" y="2213200"/>
              <a:ext cx="128000" cy="55100"/>
            </a:xfrm>
            <a:custGeom>
              <a:rect b="b" l="l" r="r" t="t"/>
              <a:pathLst>
                <a:path extrusionOk="0" h="2204" w="5120">
                  <a:moveTo>
                    <a:pt x="0" y="0"/>
                  </a:moveTo>
                  <a:cubicBezTo>
                    <a:pt x="1738" y="715"/>
                    <a:pt x="3453" y="1405"/>
                    <a:pt x="5120" y="2084"/>
                  </a:cubicBezTo>
                  <a:cubicBezTo>
                    <a:pt x="4775" y="2203"/>
                    <a:pt x="369" y="46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14"/>
            <p:cNvSpPr/>
            <p:nvPr/>
          </p:nvSpPr>
          <p:spPr>
            <a:xfrm>
              <a:off x="2451175" y="2097125"/>
              <a:ext cx="83375" cy="47050"/>
            </a:xfrm>
            <a:custGeom>
              <a:rect b="b" l="l" r="r" t="t"/>
              <a:pathLst>
                <a:path extrusionOk="0" h="1882" w="3335">
                  <a:moveTo>
                    <a:pt x="1" y="0"/>
                  </a:moveTo>
                  <a:cubicBezTo>
                    <a:pt x="1120" y="572"/>
                    <a:pt x="2227" y="1155"/>
                    <a:pt x="3335" y="1715"/>
                  </a:cubicBezTo>
                  <a:cubicBezTo>
                    <a:pt x="3037" y="1881"/>
                    <a:pt x="132" y="38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14"/>
            <p:cNvSpPr/>
            <p:nvPr/>
          </p:nvSpPr>
          <p:spPr>
            <a:xfrm>
              <a:off x="2656875" y="2198900"/>
              <a:ext cx="83350" cy="45575"/>
            </a:xfrm>
            <a:custGeom>
              <a:rect b="b" l="l" r="r" t="t"/>
              <a:pathLst>
                <a:path extrusionOk="0" h="1823" w="3334">
                  <a:moveTo>
                    <a:pt x="3334" y="1680"/>
                  </a:moveTo>
                  <a:cubicBezTo>
                    <a:pt x="2965" y="1823"/>
                    <a:pt x="250" y="442"/>
                    <a:pt x="0" y="1"/>
                  </a:cubicBezTo>
                  <a:cubicBezTo>
                    <a:pt x="1107" y="561"/>
                    <a:pt x="2227" y="1132"/>
                    <a:pt x="3334" y="168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14"/>
            <p:cNvSpPr/>
            <p:nvPr/>
          </p:nvSpPr>
          <p:spPr>
            <a:xfrm>
              <a:off x="2480650" y="2052475"/>
              <a:ext cx="68800" cy="39300"/>
            </a:xfrm>
            <a:custGeom>
              <a:rect b="b" l="l" r="r" t="t"/>
              <a:pathLst>
                <a:path extrusionOk="0" h="1572" w="2752">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14"/>
            <p:cNvSpPr/>
            <p:nvPr/>
          </p:nvSpPr>
          <p:spPr>
            <a:xfrm>
              <a:off x="2283300" y="2025075"/>
              <a:ext cx="103625" cy="48250"/>
            </a:xfrm>
            <a:custGeom>
              <a:rect b="b" l="l" r="r" t="t"/>
              <a:pathLst>
                <a:path extrusionOk="0" h="1930" w="4145">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14"/>
            <p:cNvSpPr/>
            <p:nvPr/>
          </p:nvSpPr>
          <p:spPr>
            <a:xfrm>
              <a:off x="2264550" y="2056325"/>
              <a:ext cx="112550" cy="50925"/>
            </a:xfrm>
            <a:custGeom>
              <a:rect b="b" l="l" r="r" t="t"/>
              <a:pathLst>
                <a:path extrusionOk="0" h="2037" w="4502">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14"/>
            <p:cNvSpPr/>
            <p:nvPr/>
          </p:nvSpPr>
          <p:spPr>
            <a:xfrm>
              <a:off x="3049475" y="1808100"/>
              <a:ext cx="111350" cy="52400"/>
            </a:xfrm>
            <a:custGeom>
              <a:rect b="b" l="l" r="r" t="t"/>
              <a:pathLst>
                <a:path extrusionOk="0" h="2096" w="4454">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14"/>
            <p:cNvSpPr/>
            <p:nvPr/>
          </p:nvSpPr>
          <p:spPr>
            <a:xfrm>
              <a:off x="3619200" y="1933400"/>
              <a:ext cx="119075" cy="28300"/>
            </a:xfrm>
            <a:custGeom>
              <a:rect b="b" l="l" r="r" t="t"/>
              <a:pathLst>
                <a:path extrusionOk="0" h="1132" w="4763">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14"/>
            <p:cNvSpPr/>
            <p:nvPr/>
          </p:nvSpPr>
          <p:spPr>
            <a:xfrm>
              <a:off x="2489275" y="1986975"/>
              <a:ext cx="67000" cy="32775"/>
            </a:xfrm>
            <a:custGeom>
              <a:rect b="b" l="l" r="r" t="t"/>
              <a:pathLst>
                <a:path extrusionOk="0" h="1311" w="268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14"/>
            <p:cNvSpPr/>
            <p:nvPr/>
          </p:nvSpPr>
          <p:spPr>
            <a:xfrm>
              <a:off x="2494650" y="1967050"/>
              <a:ext cx="83950" cy="46150"/>
            </a:xfrm>
            <a:custGeom>
              <a:rect b="b" l="l" r="r" t="t"/>
              <a:pathLst>
                <a:path extrusionOk="0" h="1846" w="3358">
                  <a:moveTo>
                    <a:pt x="0" y="0"/>
                  </a:moveTo>
                  <a:cubicBezTo>
                    <a:pt x="1119" y="583"/>
                    <a:pt x="2227" y="1143"/>
                    <a:pt x="3358" y="1726"/>
                  </a:cubicBezTo>
                  <a:cubicBezTo>
                    <a:pt x="3120" y="1845"/>
                    <a:pt x="346" y="44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14"/>
            <p:cNvSpPr/>
            <p:nvPr/>
          </p:nvSpPr>
          <p:spPr>
            <a:xfrm>
              <a:off x="2664000" y="2131950"/>
              <a:ext cx="71175" cy="35150"/>
            </a:xfrm>
            <a:custGeom>
              <a:rect b="b" l="l" r="r" t="t"/>
              <a:pathLst>
                <a:path extrusionOk="0" h="1406" w="2847">
                  <a:moveTo>
                    <a:pt x="1" y="0"/>
                  </a:moveTo>
                  <a:cubicBezTo>
                    <a:pt x="942" y="417"/>
                    <a:pt x="1882" y="810"/>
                    <a:pt x="2847" y="1238"/>
                  </a:cubicBezTo>
                  <a:cubicBezTo>
                    <a:pt x="2513" y="1405"/>
                    <a:pt x="299" y="47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14"/>
            <p:cNvSpPr/>
            <p:nvPr/>
          </p:nvSpPr>
          <p:spPr>
            <a:xfrm>
              <a:off x="3420350" y="1917925"/>
              <a:ext cx="69975" cy="26825"/>
            </a:xfrm>
            <a:custGeom>
              <a:rect b="b" l="l" r="r" t="t"/>
              <a:pathLst>
                <a:path extrusionOk="0" h="1073" w="2799">
                  <a:moveTo>
                    <a:pt x="2799" y="882"/>
                  </a:moveTo>
                  <a:cubicBezTo>
                    <a:pt x="2382" y="1072"/>
                    <a:pt x="215" y="405"/>
                    <a:pt x="1" y="1"/>
                  </a:cubicBezTo>
                  <a:cubicBezTo>
                    <a:pt x="929" y="298"/>
                    <a:pt x="1834" y="584"/>
                    <a:pt x="2799" y="88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14"/>
            <p:cNvSpPr/>
            <p:nvPr/>
          </p:nvSpPr>
          <p:spPr>
            <a:xfrm>
              <a:off x="2820275" y="2013175"/>
              <a:ext cx="70875" cy="40500"/>
            </a:xfrm>
            <a:custGeom>
              <a:rect b="b" l="l" r="r" t="t"/>
              <a:pathLst>
                <a:path extrusionOk="0" h="1620" w="2835">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14"/>
            <p:cNvSpPr/>
            <p:nvPr/>
          </p:nvSpPr>
          <p:spPr>
            <a:xfrm>
              <a:off x="2515175" y="2093250"/>
              <a:ext cx="90825" cy="49125"/>
            </a:xfrm>
            <a:custGeom>
              <a:rect b="b" l="l" r="r" t="t"/>
              <a:pathLst>
                <a:path extrusionOk="0" h="1965" w="3633">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14"/>
            <p:cNvSpPr/>
            <p:nvPr/>
          </p:nvSpPr>
          <p:spPr>
            <a:xfrm>
              <a:off x="2268725" y="2041150"/>
              <a:ext cx="72650" cy="31575"/>
            </a:xfrm>
            <a:custGeom>
              <a:rect b="b" l="l" r="r" t="t"/>
              <a:pathLst>
                <a:path extrusionOk="0" h="1263" w="2906">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14"/>
            <p:cNvSpPr/>
            <p:nvPr/>
          </p:nvSpPr>
          <p:spPr>
            <a:xfrm>
              <a:off x="2615200" y="2010800"/>
              <a:ext cx="58950" cy="24725"/>
            </a:xfrm>
            <a:custGeom>
              <a:rect b="b" l="l" r="r" t="t"/>
              <a:pathLst>
                <a:path extrusionOk="0" h="989" w="2358">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14"/>
            <p:cNvSpPr/>
            <p:nvPr/>
          </p:nvSpPr>
          <p:spPr>
            <a:xfrm>
              <a:off x="2302650" y="2016150"/>
              <a:ext cx="107175" cy="46750"/>
            </a:xfrm>
            <a:custGeom>
              <a:rect b="b" l="l" r="r" t="t"/>
              <a:pathLst>
                <a:path extrusionOk="0" h="1870" w="4287">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14"/>
            <p:cNvSpPr/>
            <p:nvPr/>
          </p:nvSpPr>
          <p:spPr>
            <a:xfrm>
              <a:off x="3505200" y="1930425"/>
              <a:ext cx="63700" cy="20275"/>
            </a:xfrm>
            <a:custGeom>
              <a:rect b="b" l="l" r="r" t="t"/>
              <a:pathLst>
                <a:path extrusionOk="0" h="811" w="2548">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14"/>
            <p:cNvSpPr/>
            <p:nvPr/>
          </p:nvSpPr>
          <p:spPr>
            <a:xfrm>
              <a:off x="3548350" y="1981625"/>
              <a:ext cx="76825" cy="21450"/>
            </a:xfrm>
            <a:custGeom>
              <a:rect b="b" l="l" r="r" t="t"/>
              <a:pathLst>
                <a:path extrusionOk="0" h="858" w="3073">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14"/>
            <p:cNvSpPr/>
            <p:nvPr/>
          </p:nvSpPr>
          <p:spPr>
            <a:xfrm>
              <a:off x="2375275" y="2086100"/>
              <a:ext cx="74450" cy="38725"/>
            </a:xfrm>
            <a:custGeom>
              <a:rect b="b" l="l" r="r" t="t"/>
              <a:pathLst>
                <a:path extrusionOk="0" h="1549" w="2978">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14"/>
            <p:cNvSpPr/>
            <p:nvPr/>
          </p:nvSpPr>
          <p:spPr>
            <a:xfrm>
              <a:off x="2658050" y="2149800"/>
              <a:ext cx="65825" cy="32175"/>
            </a:xfrm>
            <a:custGeom>
              <a:rect b="b" l="l" r="r" t="t"/>
              <a:pathLst>
                <a:path extrusionOk="0" h="1287" w="2633">
                  <a:moveTo>
                    <a:pt x="1" y="0"/>
                  </a:moveTo>
                  <a:cubicBezTo>
                    <a:pt x="906" y="417"/>
                    <a:pt x="1727" y="786"/>
                    <a:pt x="2632" y="1191"/>
                  </a:cubicBezTo>
                  <a:cubicBezTo>
                    <a:pt x="2192" y="1286"/>
                    <a:pt x="251" y="38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14"/>
            <p:cNvSpPr/>
            <p:nvPr/>
          </p:nvSpPr>
          <p:spPr>
            <a:xfrm>
              <a:off x="2752725" y="2198025"/>
              <a:ext cx="77400" cy="28000"/>
            </a:xfrm>
            <a:custGeom>
              <a:rect b="b" l="l" r="r" t="t"/>
              <a:pathLst>
                <a:path extrusionOk="0" h="1120" w="3096">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14"/>
            <p:cNvSpPr/>
            <p:nvPr/>
          </p:nvSpPr>
          <p:spPr>
            <a:xfrm>
              <a:off x="2856000" y="2194750"/>
              <a:ext cx="70275" cy="27400"/>
            </a:xfrm>
            <a:custGeom>
              <a:rect b="b" l="l" r="r" t="t"/>
              <a:pathLst>
                <a:path extrusionOk="0" h="1096" w="2811">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14"/>
            <p:cNvSpPr/>
            <p:nvPr/>
          </p:nvSpPr>
          <p:spPr>
            <a:xfrm>
              <a:off x="3526625" y="1905125"/>
              <a:ext cx="69375" cy="23250"/>
            </a:xfrm>
            <a:custGeom>
              <a:rect b="b" l="l" r="r" t="t"/>
              <a:pathLst>
                <a:path extrusionOk="0" h="930" w="2775">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14"/>
            <p:cNvSpPr/>
            <p:nvPr/>
          </p:nvSpPr>
          <p:spPr>
            <a:xfrm>
              <a:off x="2371125" y="1989950"/>
              <a:ext cx="72650" cy="31875"/>
            </a:xfrm>
            <a:custGeom>
              <a:rect b="b" l="l" r="r" t="t"/>
              <a:pathLst>
                <a:path extrusionOk="0" h="1275" w="2906">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14"/>
            <p:cNvSpPr/>
            <p:nvPr/>
          </p:nvSpPr>
          <p:spPr>
            <a:xfrm>
              <a:off x="2407425" y="1990250"/>
              <a:ext cx="74750" cy="28300"/>
            </a:xfrm>
            <a:custGeom>
              <a:rect b="b" l="l" r="r" t="t"/>
              <a:pathLst>
                <a:path extrusionOk="0" h="1132" w="299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14"/>
            <p:cNvSpPr/>
            <p:nvPr/>
          </p:nvSpPr>
          <p:spPr>
            <a:xfrm>
              <a:off x="2173175" y="2056925"/>
              <a:ext cx="55975" cy="28300"/>
            </a:xfrm>
            <a:custGeom>
              <a:rect b="b" l="l" r="r" t="t"/>
              <a:pathLst>
                <a:path extrusionOk="0" h="1132" w="2239">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14"/>
            <p:cNvSpPr/>
            <p:nvPr/>
          </p:nvSpPr>
          <p:spPr>
            <a:xfrm>
              <a:off x="2470825" y="2085800"/>
              <a:ext cx="58975" cy="29800"/>
            </a:xfrm>
            <a:custGeom>
              <a:rect b="b" l="l" r="r" t="t"/>
              <a:pathLst>
                <a:path extrusionOk="0" h="1192" w="2359">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14"/>
            <p:cNvSpPr/>
            <p:nvPr/>
          </p:nvSpPr>
          <p:spPr>
            <a:xfrm>
              <a:off x="2635425" y="2081925"/>
              <a:ext cx="71475" cy="36350"/>
            </a:xfrm>
            <a:custGeom>
              <a:rect b="b" l="l" r="r" t="t"/>
              <a:pathLst>
                <a:path extrusionOk="0" h="1454" w="2859">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14"/>
            <p:cNvSpPr/>
            <p:nvPr/>
          </p:nvSpPr>
          <p:spPr>
            <a:xfrm>
              <a:off x="3227775" y="1875650"/>
              <a:ext cx="66100" cy="21750"/>
            </a:xfrm>
            <a:custGeom>
              <a:rect b="b" l="l" r="r" t="t"/>
              <a:pathLst>
                <a:path extrusionOk="0" h="870" w="2644">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14"/>
            <p:cNvSpPr/>
            <p:nvPr/>
          </p:nvSpPr>
          <p:spPr>
            <a:xfrm>
              <a:off x="2666400" y="2072700"/>
              <a:ext cx="69975" cy="36950"/>
            </a:xfrm>
            <a:custGeom>
              <a:rect b="b" l="l" r="r" t="t"/>
              <a:pathLst>
                <a:path extrusionOk="0" h="1478" w="2799">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14"/>
            <p:cNvSpPr/>
            <p:nvPr/>
          </p:nvSpPr>
          <p:spPr>
            <a:xfrm>
              <a:off x="2676225" y="1981925"/>
              <a:ext cx="59550" cy="33050"/>
            </a:xfrm>
            <a:custGeom>
              <a:rect b="b" l="l" r="r" t="t"/>
              <a:pathLst>
                <a:path extrusionOk="0" h="1322" w="2382">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14"/>
            <p:cNvSpPr/>
            <p:nvPr/>
          </p:nvSpPr>
          <p:spPr>
            <a:xfrm>
              <a:off x="3455475" y="1946200"/>
              <a:ext cx="62825" cy="17000"/>
            </a:xfrm>
            <a:custGeom>
              <a:rect b="b" l="l" r="r" t="t"/>
              <a:pathLst>
                <a:path extrusionOk="0" h="680" w="2513">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14"/>
            <p:cNvSpPr/>
            <p:nvPr/>
          </p:nvSpPr>
          <p:spPr>
            <a:xfrm>
              <a:off x="2902425" y="2012575"/>
              <a:ext cx="63725" cy="29500"/>
            </a:xfrm>
            <a:custGeom>
              <a:rect b="b" l="l" r="r" t="t"/>
              <a:pathLst>
                <a:path extrusionOk="0" h="1180" w="2549">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14"/>
            <p:cNvSpPr/>
            <p:nvPr/>
          </p:nvSpPr>
          <p:spPr>
            <a:xfrm>
              <a:off x="3663250" y="1973000"/>
              <a:ext cx="48825" cy="27100"/>
            </a:xfrm>
            <a:custGeom>
              <a:rect b="b" l="l" r="r" t="t"/>
              <a:pathLst>
                <a:path extrusionOk="0" h="1084" w="1953">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14"/>
            <p:cNvSpPr/>
            <p:nvPr/>
          </p:nvSpPr>
          <p:spPr>
            <a:xfrm>
              <a:off x="3208425" y="1822675"/>
              <a:ext cx="64025" cy="29500"/>
            </a:xfrm>
            <a:custGeom>
              <a:rect b="b" l="l" r="r" t="t"/>
              <a:pathLst>
                <a:path extrusionOk="0" h="1180" w="2561">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14"/>
            <p:cNvSpPr/>
            <p:nvPr/>
          </p:nvSpPr>
          <p:spPr>
            <a:xfrm>
              <a:off x="2375575" y="2026575"/>
              <a:ext cx="90525" cy="35450"/>
            </a:xfrm>
            <a:custGeom>
              <a:rect b="b" l="l" r="r" t="t"/>
              <a:pathLst>
                <a:path extrusionOk="0" h="1418" w="3621">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14"/>
            <p:cNvSpPr/>
            <p:nvPr/>
          </p:nvSpPr>
          <p:spPr>
            <a:xfrm>
              <a:off x="3609075" y="1946500"/>
              <a:ext cx="47650" cy="25025"/>
            </a:xfrm>
            <a:custGeom>
              <a:rect b="b" l="l" r="r" t="t"/>
              <a:pathLst>
                <a:path extrusionOk="0" h="1001" w="1906">
                  <a:moveTo>
                    <a:pt x="1905" y="882"/>
                  </a:moveTo>
                  <a:cubicBezTo>
                    <a:pt x="1548" y="1001"/>
                    <a:pt x="84" y="346"/>
                    <a:pt x="0" y="1"/>
                  </a:cubicBezTo>
                  <a:cubicBezTo>
                    <a:pt x="643" y="298"/>
                    <a:pt x="1262" y="596"/>
                    <a:pt x="1905" y="88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14"/>
            <p:cNvSpPr/>
            <p:nvPr/>
          </p:nvSpPr>
          <p:spPr>
            <a:xfrm>
              <a:off x="3205450" y="1842325"/>
              <a:ext cx="59250" cy="26800"/>
            </a:xfrm>
            <a:custGeom>
              <a:rect b="b" l="l" r="r" t="t"/>
              <a:pathLst>
                <a:path extrusionOk="0" h="1072" w="237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14"/>
            <p:cNvSpPr/>
            <p:nvPr/>
          </p:nvSpPr>
          <p:spPr>
            <a:xfrm>
              <a:off x="2864925" y="2173900"/>
              <a:ext cx="75625" cy="33375"/>
            </a:xfrm>
            <a:custGeom>
              <a:rect b="b" l="l" r="r" t="t"/>
              <a:pathLst>
                <a:path extrusionOk="0" h="1335" w="3025">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14"/>
            <p:cNvSpPr/>
            <p:nvPr/>
          </p:nvSpPr>
          <p:spPr>
            <a:xfrm>
              <a:off x="2260675" y="2088175"/>
              <a:ext cx="71475" cy="32775"/>
            </a:xfrm>
            <a:custGeom>
              <a:rect b="b" l="l" r="r" t="t"/>
              <a:pathLst>
                <a:path extrusionOk="0" h="1311" w="2859">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14"/>
            <p:cNvSpPr/>
            <p:nvPr/>
          </p:nvSpPr>
          <p:spPr>
            <a:xfrm>
              <a:off x="2719075" y="2035200"/>
              <a:ext cx="47050" cy="27400"/>
            </a:xfrm>
            <a:custGeom>
              <a:rect b="b" l="l" r="r" t="t"/>
              <a:pathLst>
                <a:path extrusionOk="0" h="1096" w="1882">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14"/>
            <p:cNvSpPr/>
            <p:nvPr/>
          </p:nvSpPr>
          <p:spPr>
            <a:xfrm>
              <a:off x="2800625" y="2256950"/>
              <a:ext cx="62550" cy="23850"/>
            </a:xfrm>
            <a:custGeom>
              <a:rect b="b" l="l" r="r" t="t"/>
              <a:pathLst>
                <a:path extrusionOk="0" h="954" w="2502">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14"/>
            <p:cNvSpPr/>
            <p:nvPr/>
          </p:nvSpPr>
          <p:spPr>
            <a:xfrm>
              <a:off x="2200850" y="2044725"/>
              <a:ext cx="65225" cy="31575"/>
            </a:xfrm>
            <a:custGeom>
              <a:rect b="b" l="l" r="r" t="t"/>
              <a:pathLst>
                <a:path extrusionOk="0" h="1263" w="2609">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14"/>
            <p:cNvSpPr/>
            <p:nvPr/>
          </p:nvSpPr>
          <p:spPr>
            <a:xfrm>
              <a:off x="3056625" y="2180450"/>
              <a:ext cx="53300" cy="26225"/>
            </a:xfrm>
            <a:custGeom>
              <a:rect b="b" l="l" r="r" t="t"/>
              <a:pathLst>
                <a:path extrusionOk="0" h="1049" w="2132">
                  <a:moveTo>
                    <a:pt x="0" y="1"/>
                  </a:moveTo>
                  <a:cubicBezTo>
                    <a:pt x="703" y="334"/>
                    <a:pt x="1393" y="644"/>
                    <a:pt x="2132" y="989"/>
                  </a:cubicBezTo>
                  <a:cubicBezTo>
                    <a:pt x="1727" y="1049"/>
                    <a:pt x="238" y="38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14"/>
            <p:cNvSpPr/>
            <p:nvPr/>
          </p:nvSpPr>
          <p:spPr>
            <a:xfrm>
              <a:off x="2964050" y="2153675"/>
              <a:ext cx="67000" cy="33650"/>
            </a:xfrm>
            <a:custGeom>
              <a:rect b="b" l="l" r="r" t="t"/>
              <a:pathLst>
                <a:path extrusionOk="0" h="1346" w="268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14"/>
            <p:cNvSpPr/>
            <p:nvPr/>
          </p:nvSpPr>
          <p:spPr>
            <a:xfrm>
              <a:off x="2523825" y="1951850"/>
              <a:ext cx="36325" cy="19375"/>
            </a:xfrm>
            <a:custGeom>
              <a:rect b="b" l="l" r="r" t="t"/>
              <a:pathLst>
                <a:path extrusionOk="0" h="775" w="1453">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14"/>
            <p:cNvSpPr/>
            <p:nvPr/>
          </p:nvSpPr>
          <p:spPr>
            <a:xfrm>
              <a:off x="2644375" y="2164075"/>
              <a:ext cx="65800" cy="35450"/>
            </a:xfrm>
            <a:custGeom>
              <a:rect b="b" l="l" r="r" t="t"/>
              <a:pathLst>
                <a:path extrusionOk="0" h="1418" w="2632">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14"/>
            <p:cNvSpPr/>
            <p:nvPr/>
          </p:nvSpPr>
          <p:spPr>
            <a:xfrm>
              <a:off x="2621150" y="2208425"/>
              <a:ext cx="61650" cy="34575"/>
            </a:xfrm>
            <a:custGeom>
              <a:rect b="b" l="l" r="r" t="t"/>
              <a:pathLst>
                <a:path extrusionOk="0" h="1383" w="2466">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14"/>
            <p:cNvSpPr/>
            <p:nvPr/>
          </p:nvSpPr>
          <p:spPr>
            <a:xfrm>
              <a:off x="2985175" y="2058125"/>
              <a:ext cx="52425" cy="17275"/>
            </a:xfrm>
            <a:custGeom>
              <a:rect b="b" l="l" r="r" t="t"/>
              <a:pathLst>
                <a:path extrusionOk="0" h="691" w="2097">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14"/>
            <p:cNvSpPr/>
            <p:nvPr/>
          </p:nvSpPr>
          <p:spPr>
            <a:xfrm>
              <a:off x="2920300" y="2038775"/>
              <a:ext cx="55975" cy="20850"/>
            </a:xfrm>
            <a:custGeom>
              <a:rect b="b" l="l" r="r" t="t"/>
              <a:pathLst>
                <a:path extrusionOk="0" h="834" w="2239">
                  <a:moveTo>
                    <a:pt x="0" y="0"/>
                  </a:moveTo>
                  <a:cubicBezTo>
                    <a:pt x="738" y="250"/>
                    <a:pt x="1465" y="489"/>
                    <a:pt x="2239" y="739"/>
                  </a:cubicBezTo>
                  <a:cubicBezTo>
                    <a:pt x="1870" y="834"/>
                    <a:pt x="405" y="393"/>
                    <a:pt x="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14"/>
            <p:cNvSpPr/>
            <p:nvPr/>
          </p:nvSpPr>
          <p:spPr>
            <a:xfrm>
              <a:off x="3570675" y="2006025"/>
              <a:ext cx="50325" cy="16400"/>
            </a:xfrm>
            <a:custGeom>
              <a:rect b="b" l="l" r="r" t="t"/>
              <a:pathLst>
                <a:path extrusionOk="0" h="656" w="2013">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14"/>
            <p:cNvSpPr/>
            <p:nvPr/>
          </p:nvSpPr>
          <p:spPr>
            <a:xfrm>
              <a:off x="2352375" y="1999775"/>
              <a:ext cx="62525" cy="24150"/>
            </a:xfrm>
            <a:custGeom>
              <a:rect b="b" l="l" r="r" t="t"/>
              <a:pathLst>
                <a:path extrusionOk="0" h="966" w="2501">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14"/>
            <p:cNvSpPr/>
            <p:nvPr/>
          </p:nvSpPr>
          <p:spPr>
            <a:xfrm>
              <a:off x="2745875" y="2131050"/>
              <a:ext cx="56275" cy="23825"/>
            </a:xfrm>
            <a:custGeom>
              <a:rect b="b" l="l" r="r" t="t"/>
              <a:pathLst>
                <a:path extrusionOk="0" h="953" w="2251">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14"/>
            <p:cNvSpPr/>
            <p:nvPr/>
          </p:nvSpPr>
          <p:spPr>
            <a:xfrm>
              <a:off x="3034600" y="2136700"/>
              <a:ext cx="58950" cy="23550"/>
            </a:xfrm>
            <a:custGeom>
              <a:rect b="b" l="l" r="r" t="t"/>
              <a:pathLst>
                <a:path extrusionOk="0" h="942" w="2358">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14"/>
            <p:cNvSpPr/>
            <p:nvPr/>
          </p:nvSpPr>
          <p:spPr>
            <a:xfrm>
              <a:off x="3062575" y="1799450"/>
              <a:ext cx="50925" cy="27125"/>
            </a:xfrm>
            <a:custGeom>
              <a:rect b="b" l="l" r="r" t="t"/>
              <a:pathLst>
                <a:path extrusionOk="0" h="1085" w="2037">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14"/>
            <p:cNvSpPr/>
            <p:nvPr/>
          </p:nvSpPr>
          <p:spPr>
            <a:xfrm>
              <a:off x="3662050" y="1967050"/>
              <a:ext cx="72950" cy="18175"/>
            </a:xfrm>
            <a:custGeom>
              <a:rect b="b" l="l" r="r" t="t"/>
              <a:pathLst>
                <a:path extrusionOk="0" h="727" w="2918">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14"/>
            <p:cNvSpPr/>
            <p:nvPr/>
          </p:nvSpPr>
          <p:spPr>
            <a:xfrm>
              <a:off x="2415175" y="2155750"/>
              <a:ext cx="71750" cy="33075"/>
            </a:xfrm>
            <a:custGeom>
              <a:rect b="b" l="l" r="r" t="t"/>
              <a:pathLst>
                <a:path extrusionOk="0" h="1323" w="287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14"/>
            <p:cNvSpPr/>
            <p:nvPr/>
          </p:nvSpPr>
          <p:spPr>
            <a:xfrm>
              <a:off x="2842900" y="2006925"/>
              <a:ext cx="51225" cy="29800"/>
            </a:xfrm>
            <a:custGeom>
              <a:rect b="b" l="l" r="r" t="t"/>
              <a:pathLst>
                <a:path extrusionOk="0" h="1192" w="2049">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14"/>
            <p:cNvSpPr/>
            <p:nvPr/>
          </p:nvSpPr>
          <p:spPr>
            <a:xfrm>
              <a:off x="2554475" y="2181350"/>
              <a:ext cx="43775" cy="23550"/>
            </a:xfrm>
            <a:custGeom>
              <a:rect b="b" l="l" r="r" t="t"/>
              <a:pathLst>
                <a:path extrusionOk="0" h="942" w="1751">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14"/>
            <p:cNvSpPr/>
            <p:nvPr/>
          </p:nvSpPr>
          <p:spPr>
            <a:xfrm>
              <a:off x="2397900" y="2068825"/>
              <a:ext cx="47050" cy="23250"/>
            </a:xfrm>
            <a:custGeom>
              <a:rect b="b" l="l" r="r" t="t"/>
              <a:pathLst>
                <a:path extrusionOk="0" h="930" w="1882">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14"/>
            <p:cNvSpPr/>
            <p:nvPr/>
          </p:nvSpPr>
          <p:spPr>
            <a:xfrm>
              <a:off x="2493450" y="2016150"/>
              <a:ext cx="51825" cy="23550"/>
            </a:xfrm>
            <a:custGeom>
              <a:rect b="b" l="l" r="r" t="t"/>
              <a:pathLst>
                <a:path extrusionOk="0" h="942" w="2073">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14"/>
            <p:cNvSpPr/>
            <p:nvPr/>
          </p:nvSpPr>
          <p:spPr>
            <a:xfrm>
              <a:off x="2572625" y="1968525"/>
              <a:ext cx="48250" cy="25325"/>
            </a:xfrm>
            <a:custGeom>
              <a:rect b="b" l="l" r="r" t="t"/>
              <a:pathLst>
                <a:path extrusionOk="0" h="1013" w="193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14"/>
            <p:cNvSpPr/>
            <p:nvPr/>
          </p:nvSpPr>
          <p:spPr>
            <a:xfrm>
              <a:off x="3523050" y="1951850"/>
              <a:ext cx="45275" cy="17300"/>
            </a:xfrm>
            <a:custGeom>
              <a:rect b="b" l="l" r="r" t="t"/>
              <a:pathLst>
                <a:path extrusionOk="0" h="692" w="1811">
                  <a:moveTo>
                    <a:pt x="0" y="1"/>
                  </a:moveTo>
                  <a:cubicBezTo>
                    <a:pt x="596" y="191"/>
                    <a:pt x="1191" y="370"/>
                    <a:pt x="1810" y="560"/>
                  </a:cubicBezTo>
                  <a:cubicBezTo>
                    <a:pt x="1572" y="691"/>
                    <a:pt x="203" y="29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14"/>
            <p:cNvSpPr/>
            <p:nvPr/>
          </p:nvSpPr>
          <p:spPr>
            <a:xfrm>
              <a:off x="2316050" y="2005150"/>
              <a:ext cx="49150" cy="22925"/>
            </a:xfrm>
            <a:custGeom>
              <a:rect b="b" l="l" r="r" t="t"/>
              <a:pathLst>
                <a:path extrusionOk="0" h="917" w="1966">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14"/>
            <p:cNvSpPr/>
            <p:nvPr/>
          </p:nvSpPr>
          <p:spPr>
            <a:xfrm>
              <a:off x="3112275" y="1800950"/>
              <a:ext cx="56000" cy="22050"/>
            </a:xfrm>
            <a:custGeom>
              <a:rect b="b" l="l" r="r" t="t"/>
              <a:pathLst>
                <a:path extrusionOk="0" h="882" w="224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14"/>
            <p:cNvSpPr/>
            <p:nvPr/>
          </p:nvSpPr>
          <p:spPr>
            <a:xfrm>
              <a:off x="2801225" y="2113175"/>
              <a:ext cx="65225" cy="19675"/>
            </a:xfrm>
            <a:custGeom>
              <a:rect b="b" l="l" r="r" t="t"/>
              <a:pathLst>
                <a:path extrusionOk="0" h="787" w="2609">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14"/>
            <p:cNvSpPr/>
            <p:nvPr/>
          </p:nvSpPr>
          <p:spPr>
            <a:xfrm>
              <a:off x="3552525" y="2022700"/>
              <a:ext cx="44375" cy="12825"/>
            </a:xfrm>
            <a:custGeom>
              <a:rect b="b" l="l" r="r" t="t"/>
              <a:pathLst>
                <a:path extrusionOk="0" h="513" w="1775">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14"/>
            <p:cNvSpPr/>
            <p:nvPr/>
          </p:nvSpPr>
          <p:spPr>
            <a:xfrm>
              <a:off x="2469950" y="2146825"/>
              <a:ext cx="50025" cy="24425"/>
            </a:xfrm>
            <a:custGeom>
              <a:rect b="b" l="l" r="r" t="t"/>
              <a:pathLst>
                <a:path extrusionOk="0" h="977" w="2001">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14"/>
            <p:cNvSpPr/>
            <p:nvPr/>
          </p:nvSpPr>
          <p:spPr>
            <a:xfrm>
              <a:off x="3635550" y="2007525"/>
              <a:ext cx="42900" cy="12525"/>
            </a:xfrm>
            <a:custGeom>
              <a:rect b="b" l="l" r="r" t="t"/>
              <a:pathLst>
                <a:path extrusionOk="0" h="501" w="1716">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14"/>
            <p:cNvSpPr/>
            <p:nvPr/>
          </p:nvSpPr>
          <p:spPr>
            <a:xfrm>
              <a:off x="2711625" y="2244450"/>
              <a:ext cx="57775" cy="27400"/>
            </a:xfrm>
            <a:custGeom>
              <a:rect b="b" l="l" r="r" t="t"/>
              <a:pathLst>
                <a:path extrusionOk="0" h="1096" w="2311">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14"/>
            <p:cNvSpPr/>
            <p:nvPr/>
          </p:nvSpPr>
          <p:spPr>
            <a:xfrm>
              <a:off x="2830700" y="2096225"/>
              <a:ext cx="65800" cy="22950"/>
            </a:xfrm>
            <a:custGeom>
              <a:rect b="b" l="l" r="r" t="t"/>
              <a:pathLst>
                <a:path extrusionOk="0" h="918" w="2632">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14"/>
            <p:cNvSpPr/>
            <p:nvPr/>
          </p:nvSpPr>
          <p:spPr>
            <a:xfrm>
              <a:off x="3565600" y="1930425"/>
              <a:ext cx="37250" cy="13125"/>
            </a:xfrm>
            <a:custGeom>
              <a:rect b="b" l="l" r="r" t="t"/>
              <a:pathLst>
                <a:path extrusionOk="0" h="525" w="149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14"/>
            <p:cNvSpPr/>
            <p:nvPr/>
          </p:nvSpPr>
          <p:spPr>
            <a:xfrm>
              <a:off x="3134300" y="1825650"/>
              <a:ext cx="35750" cy="19675"/>
            </a:xfrm>
            <a:custGeom>
              <a:rect b="b" l="l" r="r" t="t"/>
              <a:pathLst>
                <a:path extrusionOk="0" h="787" w="143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14"/>
            <p:cNvSpPr/>
            <p:nvPr/>
          </p:nvSpPr>
          <p:spPr>
            <a:xfrm>
              <a:off x="3130725" y="2163200"/>
              <a:ext cx="39325" cy="24125"/>
            </a:xfrm>
            <a:custGeom>
              <a:rect b="b" l="l" r="r" t="t"/>
              <a:pathLst>
                <a:path extrusionOk="0" h="965" w="1573">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14"/>
            <p:cNvSpPr/>
            <p:nvPr/>
          </p:nvSpPr>
          <p:spPr>
            <a:xfrm>
              <a:off x="2748550" y="2117650"/>
              <a:ext cx="51225" cy="23250"/>
            </a:xfrm>
            <a:custGeom>
              <a:rect b="b" l="l" r="r" t="t"/>
              <a:pathLst>
                <a:path extrusionOk="0" h="930" w="2049">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14"/>
            <p:cNvSpPr/>
            <p:nvPr/>
          </p:nvSpPr>
          <p:spPr>
            <a:xfrm>
              <a:off x="2617575" y="1928650"/>
              <a:ext cx="52125" cy="32450"/>
            </a:xfrm>
            <a:custGeom>
              <a:rect b="b" l="l" r="r" t="t"/>
              <a:pathLst>
                <a:path extrusionOk="0" h="1298" w="2085">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14"/>
            <p:cNvSpPr/>
            <p:nvPr/>
          </p:nvSpPr>
          <p:spPr>
            <a:xfrm>
              <a:off x="2487200" y="2036700"/>
              <a:ext cx="33675" cy="20550"/>
            </a:xfrm>
            <a:custGeom>
              <a:rect b="b" l="l" r="r" t="t"/>
              <a:pathLst>
                <a:path extrusionOk="0" h="822" w="1347">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14"/>
            <p:cNvSpPr/>
            <p:nvPr/>
          </p:nvSpPr>
          <p:spPr>
            <a:xfrm>
              <a:off x="3222425" y="2119150"/>
              <a:ext cx="43775" cy="25025"/>
            </a:xfrm>
            <a:custGeom>
              <a:rect b="b" l="l" r="r" t="t"/>
              <a:pathLst>
                <a:path extrusionOk="0" h="1001" w="1751">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14"/>
            <p:cNvSpPr/>
            <p:nvPr/>
          </p:nvSpPr>
          <p:spPr>
            <a:xfrm>
              <a:off x="2912850" y="2121525"/>
              <a:ext cx="41400" cy="14900"/>
            </a:xfrm>
            <a:custGeom>
              <a:rect b="b" l="l" r="r" t="t"/>
              <a:pathLst>
                <a:path extrusionOk="0" h="596" w="1656">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14"/>
            <p:cNvSpPr/>
            <p:nvPr/>
          </p:nvSpPr>
          <p:spPr>
            <a:xfrm>
              <a:off x="3574850" y="1952150"/>
              <a:ext cx="25600" cy="11050"/>
            </a:xfrm>
            <a:custGeom>
              <a:rect b="b" l="l" r="r" t="t"/>
              <a:pathLst>
                <a:path extrusionOk="0" h="442" w="1024">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14"/>
            <p:cNvSpPr/>
            <p:nvPr/>
          </p:nvSpPr>
          <p:spPr>
            <a:xfrm>
              <a:off x="2682775" y="2556400"/>
              <a:ext cx="448575" cy="162250"/>
            </a:xfrm>
            <a:custGeom>
              <a:rect b="b" l="l" r="r" t="t"/>
              <a:pathLst>
                <a:path extrusionOk="0" h="6490" w="17943">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14"/>
            <p:cNvSpPr/>
            <p:nvPr/>
          </p:nvSpPr>
          <p:spPr>
            <a:xfrm>
              <a:off x="2693775" y="2568900"/>
              <a:ext cx="441750" cy="157175"/>
            </a:xfrm>
            <a:custGeom>
              <a:rect b="b" l="l" r="r" t="t"/>
              <a:pathLst>
                <a:path extrusionOk="0" h="6287" w="1767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14"/>
            <p:cNvSpPr/>
            <p:nvPr/>
          </p:nvSpPr>
          <p:spPr>
            <a:xfrm>
              <a:off x="2849750" y="2588250"/>
              <a:ext cx="281600" cy="98250"/>
            </a:xfrm>
            <a:custGeom>
              <a:rect b="b" l="l" r="r" t="t"/>
              <a:pathLst>
                <a:path extrusionOk="0" h="3930" w="11264">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14"/>
            <p:cNvSpPr/>
            <p:nvPr/>
          </p:nvSpPr>
          <p:spPr>
            <a:xfrm>
              <a:off x="2529175" y="2720400"/>
              <a:ext cx="111350" cy="36650"/>
            </a:xfrm>
            <a:custGeom>
              <a:rect b="b" l="l" r="r" t="t"/>
              <a:pathLst>
                <a:path extrusionOk="0" h="1466" w="4454">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14"/>
            <p:cNvSpPr/>
            <p:nvPr/>
          </p:nvSpPr>
          <p:spPr>
            <a:xfrm>
              <a:off x="2318725" y="2655225"/>
              <a:ext cx="170575" cy="83350"/>
            </a:xfrm>
            <a:custGeom>
              <a:rect b="b" l="l" r="r" t="t"/>
              <a:pathLst>
                <a:path extrusionOk="0" h="3334" w="6823">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14"/>
            <p:cNvSpPr/>
            <p:nvPr/>
          </p:nvSpPr>
          <p:spPr>
            <a:xfrm>
              <a:off x="3071800" y="2593900"/>
              <a:ext cx="106875" cy="44375"/>
            </a:xfrm>
            <a:custGeom>
              <a:rect b="b" l="l" r="r" t="t"/>
              <a:pathLst>
                <a:path extrusionOk="0" h="1775" w="4275">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14"/>
            <p:cNvSpPr/>
            <p:nvPr/>
          </p:nvSpPr>
          <p:spPr>
            <a:xfrm>
              <a:off x="2360700" y="2709975"/>
              <a:ext cx="130400" cy="60750"/>
            </a:xfrm>
            <a:custGeom>
              <a:rect b="b" l="l" r="r" t="t"/>
              <a:pathLst>
                <a:path extrusionOk="0" h="2430" w="5216">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14"/>
            <p:cNvSpPr/>
            <p:nvPr/>
          </p:nvSpPr>
          <p:spPr>
            <a:xfrm>
              <a:off x="2541375" y="2746900"/>
              <a:ext cx="100325" cy="34850"/>
            </a:xfrm>
            <a:custGeom>
              <a:rect b="b" l="l" r="r" t="t"/>
              <a:pathLst>
                <a:path extrusionOk="0" h="1394" w="4013">
                  <a:moveTo>
                    <a:pt x="1" y="1262"/>
                  </a:moveTo>
                  <a:cubicBezTo>
                    <a:pt x="1394" y="822"/>
                    <a:pt x="2715" y="405"/>
                    <a:pt x="4013" y="0"/>
                  </a:cubicBezTo>
                  <a:cubicBezTo>
                    <a:pt x="3870" y="369"/>
                    <a:pt x="846" y="1393"/>
                    <a:pt x="1" y="126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14"/>
            <p:cNvSpPr/>
            <p:nvPr/>
          </p:nvSpPr>
          <p:spPr>
            <a:xfrm>
              <a:off x="2541375" y="2772200"/>
              <a:ext cx="111050" cy="34250"/>
            </a:xfrm>
            <a:custGeom>
              <a:rect b="b" l="l" r="r" t="t"/>
              <a:pathLst>
                <a:path extrusionOk="0" h="1370" w="4442">
                  <a:moveTo>
                    <a:pt x="1" y="1120"/>
                  </a:moveTo>
                  <a:cubicBezTo>
                    <a:pt x="1548" y="977"/>
                    <a:pt x="3013" y="584"/>
                    <a:pt x="4442" y="0"/>
                  </a:cubicBezTo>
                  <a:cubicBezTo>
                    <a:pt x="4108" y="548"/>
                    <a:pt x="846" y="1370"/>
                    <a:pt x="1" y="1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14"/>
            <p:cNvSpPr/>
            <p:nvPr/>
          </p:nvSpPr>
          <p:spPr>
            <a:xfrm>
              <a:off x="2544050" y="2760300"/>
              <a:ext cx="111050" cy="33350"/>
            </a:xfrm>
            <a:custGeom>
              <a:rect b="b" l="l" r="r" t="t"/>
              <a:pathLst>
                <a:path extrusionOk="0" h="1334" w="4442">
                  <a:moveTo>
                    <a:pt x="1" y="1238"/>
                  </a:moveTo>
                  <a:cubicBezTo>
                    <a:pt x="1525" y="822"/>
                    <a:pt x="3001" y="405"/>
                    <a:pt x="4442" y="0"/>
                  </a:cubicBezTo>
                  <a:cubicBezTo>
                    <a:pt x="4204" y="357"/>
                    <a:pt x="787" y="1334"/>
                    <a:pt x="1" y="123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14"/>
            <p:cNvSpPr/>
            <p:nvPr/>
          </p:nvSpPr>
          <p:spPr>
            <a:xfrm>
              <a:off x="2542275" y="2733200"/>
              <a:ext cx="105100" cy="34550"/>
            </a:xfrm>
            <a:custGeom>
              <a:rect b="b" l="l" r="r" t="t"/>
              <a:pathLst>
                <a:path extrusionOk="0" h="1382" w="4204">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14"/>
            <p:cNvSpPr/>
            <p:nvPr/>
          </p:nvSpPr>
          <p:spPr>
            <a:xfrm>
              <a:off x="2367550" y="2726350"/>
              <a:ext cx="122350" cy="56575"/>
            </a:xfrm>
            <a:custGeom>
              <a:rect b="b" l="l" r="r" t="t"/>
              <a:pathLst>
                <a:path extrusionOk="0" h="2263" w="4894">
                  <a:moveTo>
                    <a:pt x="0" y="1"/>
                  </a:moveTo>
                  <a:cubicBezTo>
                    <a:pt x="1560" y="906"/>
                    <a:pt x="3120" y="1799"/>
                    <a:pt x="4894" y="2263"/>
                  </a:cubicBezTo>
                  <a:cubicBezTo>
                    <a:pt x="3060" y="1918"/>
                    <a:pt x="1489" y="1060"/>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14"/>
            <p:cNvSpPr/>
            <p:nvPr/>
          </p:nvSpPr>
          <p:spPr>
            <a:xfrm>
              <a:off x="2399100" y="2712975"/>
              <a:ext cx="89325" cy="32750"/>
            </a:xfrm>
            <a:custGeom>
              <a:rect b="b" l="l" r="r" t="t"/>
              <a:pathLst>
                <a:path extrusionOk="0" h="1310" w="3573">
                  <a:moveTo>
                    <a:pt x="3572" y="1310"/>
                  </a:moveTo>
                  <a:cubicBezTo>
                    <a:pt x="2310" y="1060"/>
                    <a:pt x="1060" y="750"/>
                    <a:pt x="0" y="0"/>
                  </a:cubicBezTo>
                  <a:cubicBezTo>
                    <a:pt x="1179" y="429"/>
                    <a:pt x="2370" y="869"/>
                    <a:pt x="3572" y="131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14"/>
            <p:cNvSpPr/>
            <p:nvPr/>
          </p:nvSpPr>
          <p:spPr>
            <a:xfrm>
              <a:off x="2118700" y="2554600"/>
              <a:ext cx="64025" cy="41700"/>
            </a:xfrm>
            <a:custGeom>
              <a:rect b="b" l="l" r="r" t="t"/>
              <a:pathLst>
                <a:path extrusionOk="0" h="1668" w="2561">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14"/>
            <p:cNvSpPr/>
            <p:nvPr/>
          </p:nvSpPr>
          <p:spPr>
            <a:xfrm>
              <a:off x="2233300" y="2610575"/>
              <a:ext cx="73550" cy="43775"/>
            </a:xfrm>
            <a:custGeom>
              <a:rect b="b" l="l" r="r" t="t"/>
              <a:pathLst>
                <a:path extrusionOk="0" h="1751" w="2942">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14"/>
            <p:cNvSpPr/>
            <p:nvPr/>
          </p:nvSpPr>
          <p:spPr>
            <a:xfrm>
              <a:off x="2016600" y="2509075"/>
              <a:ext cx="71475" cy="42000"/>
            </a:xfrm>
            <a:custGeom>
              <a:rect b="b" l="l" r="r" t="t"/>
              <a:pathLst>
                <a:path extrusionOk="0" h="1680" w="2859">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14"/>
            <p:cNvSpPr/>
            <p:nvPr/>
          </p:nvSpPr>
          <p:spPr>
            <a:xfrm>
              <a:off x="2364275" y="2737975"/>
              <a:ext cx="59850" cy="33950"/>
            </a:xfrm>
            <a:custGeom>
              <a:rect b="b" l="l" r="r" t="t"/>
              <a:pathLst>
                <a:path extrusionOk="0" h="1358" w="2394">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14"/>
            <p:cNvSpPr/>
            <p:nvPr/>
          </p:nvSpPr>
          <p:spPr>
            <a:xfrm>
              <a:off x="2392550" y="2717425"/>
              <a:ext cx="51525" cy="28600"/>
            </a:xfrm>
            <a:custGeom>
              <a:rect b="b" l="l" r="r" t="t"/>
              <a:pathLst>
                <a:path extrusionOk="0" h="1144" w="2061">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14"/>
            <p:cNvSpPr/>
            <p:nvPr/>
          </p:nvSpPr>
          <p:spPr>
            <a:xfrm>
              <a:off x="2432425" y="2771900"/>
              <a:ext cx="56000" cy="26225"/>
            </a:xfrm>
            <a:custGeom>
              <a:rect b="b" l="l" r="r" t="t"/>
              <a:pathLst>
                <a:path extrusionOk="0" h="1049" w="224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14"/>
            <p:cNvSpPr/>
            <p:nvPr/>
          </p:nvSpPr>
          <p:spPr>
            <a:xfrm>
              <a:off x="3152175" y="2579025"/>
              <a:ext cx="28600" cy="11925"/>
            </a:xfrm>
            <a:custGeom>
              <a:rect b="b" l="l" r="r" t="t"/>
              <a:pathLst>
                <a:path extrusionOk="0" h="477" w="1144">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14"/>
            <p:cNvSpPr/>
            <p:nvPr/>
          </p:nvSpPr>
          <p:spPr>
            <a:xfrm>
              <a:off x="2458325" y="2745100"/>
              <a:ext cx="22650" cy="10750"/>
            </a:xfrm>
            <a:custGeom>
              <a:rect b="b" l="l" r="r" t="t"/>
              <a:pathLst>
                <a:path extrusionOk="0" h="430" w="906">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14"/>
            <p:cNvSpPr/>
            <p:nvPr/>
          </p:nvSpPr>
          <p:spPr>
            <a:xfrm>
              <a:off x="2843800" y="2505500"/>
              <a:ext cx="825725" cy="269400"/>
            </a:xfrm>
            <a:custGeom>
              <a:rect b="b" l="l" r="r" t="t"/>
              <a:pathLst>
                <a:path extrusionOk="0" h="10776" w="33029">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14"/>
            <p:cNvSpPr/>
            <p:nvPr/>
          </p:nvSpPr>
          <p:spPr>
            <a:xfrm>
              <a:off x="2895875" y="2634975"/>
              <a:ext cx="426875" cy="131300"/>
            </a:xfrm>
            <a:custGeom>
              <a:rect b="b" l="l" r="r" t="t"/>
              <a:pathLst>
                <a:path extrusionOk="0" h="5252" w="17075">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14"/>
            <p:cNvSpPr/>
            <p:nvPr/>
          </p:nvSpPr>
          <p:spPr>
            <a:xfrm>
              <a:off x="3300100" y="2569800"/>
              <a:ext cx="295600" cy="112225"/>
            </a:xfrm>
            <a:custGeom>
              <a:rect b="b" l="l" r="r" t="t"/>
              <a:pathLst>
                <a:path extrusionOk="0" h="4489" w="11824">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14"/>
            <p:cNvSpPr/>
            <p:nvPr/>
          </p:nvSpPr>
          <p:spPr>
            <a:xfrm>
              <a:off x="3454575" y="2525750"/>
              <a:ext cx="213750" cy="76800"/>
            </a:xfrm>
            <a:custGeom>
              <a:rect b="b" l="l" r="r" t="t"/>
              <a:pathLst>
                <a:path extrusionOk="0" h="3072" w="855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14"/>
            <p:cNvSpPr/>
            <p:nvPr/>
          </p:nvSpPr>
          <p:spPr>
            <a:xfrm>
              <a:off x="3018525" y="2668025"/>
              <a:ext cx="211050" cy="73250"/>
            </a:xfrm>
            <a:custGeom>
              <a:rect b="b" l="l" r="r" t="t"/>
              <a:pathLst>
                <a:path extrusionOk="0" h="2930" w="8442">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14"/>
            <p:cNvSpPr/>
            <p:nvPr/>
          </p:nvSpPr>
          <p:spPr>
            <a:xfrm>
              <a:off x="3335225" y="2602525"/>
              <a:ext cx="88125" cy="31875"/>
            </a:xfrm>
            <a:custGeom>
              <a:rect b="b" l="l" r="r" t="t"/>
              <a:pathLst>
                <a:path extrusionOk="0" h="1275" w="3525">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14"/>
            <p:cNvSpPr/>
            <p:nvPr/>
          </p:nvSpPr>
          <p:spPr>
            <a:xfrm>
              <a:off x="3644800" y="2535550"/>
              <a:ext cx="87525" cy="37250"/>
            </a:xfrm>
            <a:custGeom>
              <a:rect b="b" l="l" r="r" t="t"/>
              <a:pathLst>
                <a:path extrusionOk="0" h="1490" w="3501">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14"/>
            <p:cNvSpPr/>
            <p:nvPr/>
          </p:nvSpPr>
          <p:spPr>
            <a:xfrm>
              <a:off x="3643300" y="2528125"/>
              <a:ext cx="81275" cy="28900"/>
            </a:xfrm>
            <a:custGeom>
              <a:rect b="b" l="l" r="r" t="t"/>
              <a:pathLst>
                <a:path extrusionOk="0" h="1156" w="3251">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14"/>
            <p:cNvSpPr/>
            <p:nvPr/>
          </p:nvSpPr>
          <p:spPr>
            <a:xfrm>
              <a:off x="3374825" y="2606700"/>
              <a:ext cx="75925" cy="27100"/>
            </a:xfrm>
            <a:custGeom>
              <a:rect b="b" l="l" r="r" t="t"/>
              <a:pathLst>
                <a:path extrusionOk="0" h="1084" w="3037">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14"/>
            <p:cNvSpPr/>
            <p:nvPr/>
          </p:nvSpPr>
          <p:spPr>
            <a:xfrm>
              <a:off x="3754325" y="2587950"/>
              <a:ext cx="61350" cy="22050"/>
            </a:xfrm>
            <a:custGeom>
              <a:rect b="b" l="l" r="r" t="t"/>
              <a:pathLst>
                <a:path extrusionOk="0" h="882" w="2454">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14"/>
            <p:cNvSpPr/>
            <p:nvPr/>
          </p:nvSpPr>
          <p:spPr>
            <a:xfrm>
              <a:off x="3289100" y="2643300"/>
              <a:ext cx="76225" cy="26825"/>
            </a:xfrm>
            <a:custGeom>
              <a:rect b="b" l="l" r="r" t="t"/>
              <a:pathLst>
                <a:path extrusionOk="0" h="1073" w="3049">
                  <a:moveTo>
                    <a:pt x="3048" y="37"/>
                  </a:moveTo>
                  <a:cubicBezTo>
                    <a:pt x="2012" y="394"/>
                    <a:pt x="988" y="751"/>
                    <a:pt x="0" y="1073"/>
                  </a:cubicBezTo>
                  <a:cubicBezTo>
                    <a:pt x="214" y="834"/>
                    <a:pt x="2572" y="1"/>
                    <a:pt x="3048" y="3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14"/>
            <p:cNvSpPr/>
            <p:nvPr/>
          </p:nvSpPr>
          <p:spPr>
            <a:xfrm>
              <a:off x="3516500" y="2589425"/>
              <a:ext cx="75925" cy="29200"/>
            </a:xfrm>
            <a:custGeom>
              <a:rect b="b" l="l" r="r" t="t"/>
              <a:pathLst>
                <a:path extrusionOk="0" h="1168" w="3037">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14"/>
            <p:cNvSpPr/>
            <p:nvPr/>
          </p:nvSpPr>
          <p:spPr>
            <a:xfrm>
              <a:off x="3739450" y="2584675"/>
              <a:ext cx="49125" cy="24725"/>
            </a:xfrm>
            <a:custGeom>
              <a:rect b="b" l="l" r="r" t="t"/>
              <a:pathLst>
                <a:path extrusionOk="0" h="989" w="1965">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14"/>
            <p:cNvSpPr/>
            <p:nvPr/>
          </p:nvSpPr>
          <p:spPr>
            <a:xfrm>
              <a:off x="3275400" y="2644800"/>
              <a:ext cx="53900" cy="17875"/>
            </a:xfrm>
            <a:custGeom>
              <a:rect b="b" l="l" r="r" t="t"/>
              <a:pathLst>
                <a:path extrusionOk="0" h="715" w="2156">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14"/>
            <p:cNvSpPr/>
            <p:nvPr/>
          </p:nvSpPr>
          <p:spPr>
            <a:xfrm>
              <a:off x="3670100" y="2484950"/>
              <a:ext cx="32450" cy="14025"/>
            </a:xfrm>
            <a:custGeom>
              <a:rect b="b" l="l" r="r" t="t"/>
              <a:pathLst>
                <a:path extrusionOk="0" h="561" w="1298">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14"/>
            <p:cNvSpPr/>
            <p:nvPr/>
          </p:nvSpPr>
          <p:spPr>
            <a:xfrm>
              <a:off x="3676050" y="2471850"/>
              <a:ext cx="23225" cy="10450"/>
            </a:xfrm>
            <a:custGeom>
              <a:rect b="b" l="l" r="r" t="t"/>
              <a:pathLst>
                <a:path extrusionOk="0" h="418" w="929">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14"/>
            <p:cNvSpPr/>
            <p:nvPr/>
          </p:nvSpPr>
          <p:spPr>
            <a:xfrm>
              <a:off x="3042025" y="1742300"/>
              <a:ext cx="122675" cy="39325"/>
            </a:xfrm>
            <a:custGeom>
              <a:rect b="b" l="l" r="r" t="t"/>
              <a:pathLst>
                <a:path extrusionOk="0" h="1573" w="4907">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14"/>
            <p:cNvSpPr/>
            <p:nvPr/>
          </p:nvSpPr>
          <p:spPr>
            <a:xfrm>
              <a:off x="3650450" y="1884000"/>
              <a:ext cx="76225" cy="27100"/>
            </a:xfrm>
            <a:custGeom>
              <a:rect b="b" l="l" r="r" t="t"/>
              <a:pathLst>
                <a:path extrusionOk="0" h="1084" w="3049">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14"/>
            <p:cNvSpPr/>
            <p:nvPr/>
          </p:nvSpPr>
          <p:spPr>
            <a:xfrm>
              <a:off x="3760575" y="1917025"/>
              <a:ext cx="95575" cy="28600"/>
            </a:xfrm>
            <a:custGeom>
              <a:rect b="b" l="l" r="r" t="t"/>
              <a:pathLst>
                <a:path extrusionOk="0" h="1144" w="3823">
                  <a:moveTo>
                    <a:pt x="1" y="1"/>
                  </a:moveTo>
                  <a:cubicBezTo>
                    <a:pt x="1298" y="358"/>
                    <a:pt x="2549" y="691"/>
                    <a:pt x="3822" y="1049"/>
                  </a:cubicBezTo>
                  <a:cubicBezTo>
                    <a:pt x="3382" y="1144"/>
                    <a:pt x="346" y="34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14"/>
            <p:cNvSpPr/>
            <p:nvPr/>
          </p:nvSpPr>
          <p:spPr>
            <a:xfrm>
              <a:off x="3183425" y="1769700"/>
              <a:ext cx="65800" cy="27700"/>
            </a:xfrm>
            <a:custGeom>
              <a:rect b="b" l="l" r="r" t="t"/>
              <a:pathLst>
                <a:path extrusionOk="0" h="1108" w="2632">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14"/>
            <p:cNvSpPr/>
            <p:nvPr/>
          </p:nvSpPr>
          <p:spPr>
            <a:xfrm>
              <a:off x="3886775" y="1966750"/>
              <a:ext cx="63125" cy="20550"/>
            </a:xfrm>
            <a:custGeom>
              <a:rect b="b" l="l" r="r" t="t"/>
              <a:pathLst>
                <a:path extrusionOk="0" h="822" w="2525">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14"/>
            <p:cNvSpPr/>
            <p:nvPr/>
          </p:nvSpPr>
          <p:spPr>
            <a:xfrm>
              <a:off x="3761775" y="2019725"/>
              <a:ext cx="62525" cy="13125"/>
            </a:xfrm>
            <a:custGeom>
              <a:rect b="b" l="l" r="r" t="t"/>
              <a:pathLst>
                <a:path extrusionOk="0" h="525" w="2501">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14"/>
            <p:cNvSpPr/>
            <p:nvPr/>
          </p:nvSpPr>
          <p:spPr>
            <a:xfrm>
              <a:off x="3857325" y="1977750"/>
              <a:ext cx="52400" cy="19375"/>
            </a:xfrm>
            <a:custGeom>
              <a:rect b="b" l="l" r="r" t="t"/>
              <a:pathLst>
                <a:path extrusionOk="0" h="775" w="2096">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14"/>
            <p:cNvSpPr/>
            <p:nvPr/>
          </p:nvSpPr>
          <p:spPr>
            <a:xfrm>
              <a:off x="3102750" y="2242675"/>
              <a:ext cx="64325" cy="8950"/>
            </a:xfrm>
            <a:custGeom>
              <a:rect b="b" l="l" r="r" t="t"/>
              <a:pathLst>
                <a:path extrusionOk="0" h="358" w="2573">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14"/>
            <p:cNvSpPr/>
            <p:nvPr/>
          </p:nvSpPr>
          <p:spPr>
            <a:xfrm>
              <a:off x="3883800" y="1945600"/>
              <a:ext cx="76225" cy="19975"/>
            </a:xfrm>
            <a:custGeom>
              <a:rect b="b" l="l" r="r" t="t"/>
              <a:pathLst>
                <a:path extrusionOk="0" h="799" w="3049">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14"/>
            <p:cNvSpPr/>
            <p:nvPr/>
          </p:nvSpPr>
          <p:spPr>
            <a:xfrm>
              <a:off x="3598950" y="1875075"/>
              <a:ext cx="45875" cy="20250"/>
            </a:xfrm>
            <a:custGeom>
              <a:rect b="b" l="l" r="r" t="t"/>
              <a:pathLst>
                <a:path extrusionOk="0" h="810" w="1835">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14"/>
            <p:cNvSpPr/>
            <p:nvPr/>
          </p:nvSpPr>
          <p:spPr>
            <a:xfrm>
              <a:off x="3839150" y="1988175"/>
              <a:ext cx="41700" cy="19075"/>
            </a:xfrm>
            <a:custGeom>
              <a:rect b="b" l="l" r="r" t="t"/>
              <a:pathLst>
                <a:path extrusionOk="0" h="763" w="1668">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14"/>
            <p:cNvSpPr/>
            <p:nvPr/>
          </p:nvSpPr>
          <p:spPr>
            <a:xfrm>
              <a:off x="3136975" y="2225100"/>
              <a:ext cx="62550" cy="11050"/>
            </a:xfrm>
            <a:custGeom>
              <a:rect b="b" l="l" r="r" t="t"/>
              <a:pathLst>
                <a:path extrusionOk="0" h="442" w="2502">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14"/>
            <p:cNvSpPr/>
            <p:nvPr/>
          </p:nvSpPr>
          <p:spPr>
            <a:xfrm>
              <a:off x="3202775" y="2211425"/>
              <a:ext cx="50325" cy="4475"/>
            </a:xfrm>
            <a:custGeom>
              <a:rect b="b" l="l" r="r" t="t"/>
              <a:pathLst>
                <a:path extrusionOk="0" h="179" w="2013">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14"/>
            <p:cNvSpPr/>
            <p:nvPr/>
          </p:nvSpPr>
          <p:spPr>
            <a:xfrm>
              <a:off x="2551800" y="2577225"/>
              <a:ext cx="155400" cy="61650"/>
            </a:xfrm>
            <a:custGeom>
              <a:rect b="b" l="l" r="r" t="t"/>
              <a:pathLst>
                <a:path extrusionOk="0" h="2466" w="6216">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14"/>
            <p:cNvSpPr/>
            <p:nvPr/>
          </p:nvSpPr>
          <p:spPr>
            <a:xfrm>
              <a:off x="2625625" y="2571275"/>
              <a:ext cx="100625" cy="38725"/>
            </a:xfrm>
            <a:custGeom>
              <a:rect b="b" l="l" r="r" t="t"/>
              <a:pathLst>
                <a:path extrusionOk="0" h="1549" w="4025">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14"/>
            <p:cNvSpPr/>
            <p:nvPr/>
          </p:nvSpPr>
          <p:spPr>
            <a:xfrm>
              <a:off x="2482750" y="2609975"/>
              <a:ext cx="91400" cy="42875"/>
            </a:xfrm>
            <a:custGeom>
              <a:rect b="b" l="l" r="r" t="t"/>
              <a:pathLst>
                <a:path extrusionOk="0" h="1715" w="3656">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14"/>
            <p:cNvSpPr/>
            <p:nvPr/>
          </p:nvSpPr>
          <p:spPr>
            <a:xfrm>
              <a:off x="2452675" y="2613550"/>
              <a:ext cx="89625" cy="44075"/>
            </a:xfrm>
            <a:custGeom>
              <a:rect b="b" l="l" r="r" t="t"/>
              <a:pathLst>
                <a:path extrusionOk="0" h="1763" w="3585">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14"/>
            <p:cNvSpPr/>
            <p:nvPr/>
          </p:nvSpPr>
          <p:spPr>
            <a:xfrm>
              <a:off x="2568750" y="2596575"/>
              <a:ext cx="95575" cy="39925"/>
            </a:xfrm>
            <a:custGeom>
              <a:rect b="b" l="l" r="r" t="t"/>
              <a:pathLst>
                <a:path extrusionOk="0" h="1597" w="3823">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14"/>
            <p:cNvSpPr/>
            <p:nvPr/>
          </p:nvSpPr>
          <p:spPr>
            <a:xfrm>
              <a:off x="2611925" y="2580500"/>
              <a:ext cx="57775" cy="29500"/>
            </a:xfrm>
            <a:custGeom>
              <a:rect b="b" l="l" r="r" t="t"/>
              <a:pathLst>
                <a:path extrusionOk="0" h="1180" w="2311">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14"/>
            <p:cNvSpPr/>
            <p:nvPr/>
          </p:nvSpPr>
          <p:spPr>
            <a:xfrm>
              <a:off x="2394625" y="2662075"/>
              <a:ext cx="47650" cy="26800"/>
            </a:xfrm>
            <a:custGeom>
              <a:rect b="b" l="l" r="r" t="t"/>
              <a:pathLst>
                <a:path extrusionOk="0" h="1072" w="1906">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14"/>
            <p:cNvSpPr/>
            <p:nvPr/>
          </p:nvSpPr>
          <p:spPr>
            <a:xfrm>
              <a:off x="2394625" y="2647475"/>
              <a:ext cx="47350" cy="26825"/>
            </a:xfrm>
            <a:custGeom>
              <a:rect b="b" l="l" r="r" t="t"/>
              <a:pathLst>
                <a:path extrusionOk="0" h="1073" w="1894">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14"/>
            <p:cNvSpPr/>
            <p:nvPr/>
          </p:nvSpPr>
          <p:spPr>
            <a:xfrm>
              <a:off x="2520850" y="2670700"/>
              <a:ext cx="40500" cy="20550"/>
            </a:xfrm>
            <a:custGeom>
              <a:rect b="b" l="l" r="r" t="t"/>
              <a:pathLst>
                <a:path extrusionOk="0" h="822" w="162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14"/>
            <p:cNvSpPr/>
            <p:nvPr/>
          </p:nvSpPr>
          <p:spPr>
            <a:xfrm>
              <a:off x="2431250" y="2592700"/>
              <a:ext cx="32475" cy="14925"/>
            </a:xfrm>
            <a:custGeom>
              <a:rect b="b" l="l" r="r" t="t"/>
              <a:pathLst>
                <a:path extrusionOk="0" h="597" w="1299">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14"/>
            <p:cNvSpPr/>
            <p:nvPr/>
          </p:nvSpPr>
          <p:spPr>
            <a:xfrm>
              <a:off x="2578000" y="2660275"/>
              <a:ext cx="32750" cy="17000"/>
            </a:xfrm>
            <a:custGeom>
              <a:rect b="b" l="l" r="r" t="t"/>
              <a:pathLst>
                <a:path extrusionOk="0" h="680" w="131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14"/>
            <p:cNvSpPr/>
            <p:nvPr/>
          </p:nvSpPr>
          <p:spPr>
            <a:xfrm>
              <a:off x="2215450" y="2123600"/>
              <a:ext cx="94675" cy="47350"/>
            </a:xfrm>
            <a:custGeom>
              <a:rect b="b" l="l" r="r" t="t"/>
              <a:pathLst>
                <a:path extrusionOk="0" h="1894" w="3787">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14"/>
            <p:cNvSpPr/>
            <p:nvPr/>
          </p:nvSpPr>
          <p:spPr>
            <a:xfrm>
              <a:off x="2121675" y="2104250"/>
              <a:ext cx="124450" cy="61050"/>
            </a:xfrm>
            <a:custGeom>
              <a:rect b="b" l="l" r="r" t="t"/>
              <a:pathLst>
                <a:path extrusionOk="0" h="2442" w="4978">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14"/>
            <p:cNvSpPr/>
            <p:nvPr/>
          </p:nvSpPr>
          <p:spPr>
            <a:xfrm>
              <a:off x="2024050" y="2053650"/>
              <a:ext cx="87525" cy="43200"/>
            </a:xfrm>
            <a:custGeom>
              <a:rect b="b" l="l" r="r" t="t"/>
              <a:pathLst>
                <a:path extrusionOk="0" h="1728" w="3501">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14"/>
            <p:cNvSpPr/>
            <p:nvPr/>
          </p:nvSpPr>
          <p:spPr>
            <a:xfrm>
              <a:off x="2027925" y="2071225"/>
              <a:ext cx="81275" cy="42875"/>
            </a:xfrm>
            <a:custGeom>
              <a:rect b="b" l="l" r="r" t="t"/>
              <a:pathLst>
                <a:path extrusionOk="0" h="1715" w="3251">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14"/>
            <p:cNvSpPr/>
            <p:nvPr/>
          </p:nvSpPr>
          <p:spPr>
            <a:xfrm>
              <a:off x="2108575" y="2010800"/>
              <a:ext cx="50625" cy="24725"/>
            </a:xfrm>
            <a:custGeom>
              <a:rect b="b" l="l" r="r" t="t"/>
              <a:pathLst>
                <a:path extrusionOk="0" h="989" w="2025">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14"/>
            <p:cNvSpPr/>
            <p:nvPr/>
          </p:nvSpPr>
          <p:spPr>
            <a:xfrm>
              <a:off x="2639900" y="2282550"/>
              <a:ext cx="62225" cy="28600"/>
            </a:xfrm>
            <a:custGeom>
              <a:rect b="b" l="l" r="r" t="t"/>
              <a:pathLst>
                <a:path extrusionOk="0" h="1144" w="2489">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14"/>
            <p:cNvSpPr/>
            <p:nvPr/>
          </p:nvSpPr>
          <p:spPr>
            <a:xfrm>
              <a:off x="2140125" y="2098300"/>
              <a:ext cx="53625" cy="26825"/>
            </a:xfrm>
            <a:custGeom>
              <a:rect b="b" l="l" r="r" t="t"/>
              <a:pathLst>
                <a:path extrusionOk="0" h="1073" w="2145">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14"/>
            <p:cNvSpPr/>
            <p:nvPr/>
          </p:nvSpPr>
          <p:spPr>
            <a:xfrm>
              <a:off x="2410100" y="2198900"/>
              <a:ext cx="69100" cy="35750"/>
            </a:xfrm>
            <a:custGeom>
              <a:rect b="b" l="l" r="r" t="t"/>
              <a:pathLst>
                <a:path extrusionOk="0" h="1430" w="2764">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14"/>
            <p:cNvSpPr/>
            <p:nvPr/>
          </p:nvSpPr>
          <p:spPr>
            <a:xfrm>
              <a:off x="2043700" y="2030725"/>
              <a:ext cx="61925" cy="25625"/>
            </a:xfrm>
            <a:custGeom>
              <a:rect b="b" l="l" r="r" t="t"/>
              <a:pathLst>
                <a:path extrusionOk="0" h="1025" w="2477">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14"/>
            <p:cNvSpPr/>
            <p:nvPr/>
          </p:nvSpPr>
          <p:spPr>
            <a:xfrm>
              <a:off x="2589900" y="2279875"/>
              <a:ext cx="55975" cy="28000"/>
            </a:xfrm>
            <a:custGeom>
              <a:rect b="b" l="l" r="r" t="t"/>
              <a:pathLst>
                <a:path extrusionOk="0" h="1120" w="2239">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14"/>
            <p:cNvSpPr/>
            <p:nvPr/>
          </p:nvSpPr>
          <p:spPr>
            <a:xfrm>
              <a:off x="2165725" y="1994125"/>
              <a:ext cx="52725" cy="23250"/>
            </a:xfrm>
            <a:custGeom>
              <a:rect b="b" l="l" r="r" t="t"/>
              <a:pathLst>
                <a:path extrusionOk="0" h="930" w="2109">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14"/>
            <p:cNvSpPr/>
            <p:nvPr/>
          </p:nvSpPr>
          <p:spPr>
            <a:xfrm>
              <a:off x="2337175" y="2166175"/>
              <a:ext cx="54500" cy="33350"/>
            </a:xfrm>
            <a:custGeom>
              <a:rect b="b" l="l" r="r" t="t"/>
              <a:pathLst>
                <a:path extrusionOk="0" h="1334" w="218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14"/>
            <p:cNvSpPr/>
            <p:nvPr/>
          </p:nvSpPr>
          <p:spPr>
            <a:xfrm>
              <a:off x="1984750" y="2047100"/>
              <a:ext cx="38725" cy="19375"/>
            </a:xfrm>
            <a:custGeom>
              <a:rect b="b" l="l" r="r" t="t"/>
              <a:pathLst>
                <a:path extrusionOk="0" h="775" w="1549">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14"/>
            <p:cNvSpPr/>
            <p:nvPr/>
          </p:nvSpPr>
          <p:spPr>
            <a:xfrm>
              <a:off x="2481850" y="2231950"/>
              <a:ext cx="42275" cy="27400"/>
            </a:xfrm>
            <a:custGeom>
              <a:rect b="b" l="l" r="r" t="t"/>
              <a:pathLst>
                <a:path extrusionOk="0" h="1096" w="1691">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14"/>
            <p:cNvSpPr/>
            <p:nvPr/>
          </p:nvSpPr>
          <p:spPr>
            <a:xfrm>
              <a:off x="2715800" y="2334950"/>
              <a:ext cx="46175" cy="17275"/>
            </a:xfrm>
            <a:custGeom>
              <a:rect b="b" l="l" r="r" t="t"/>
              <a:pathLst>
                <a:path extrusionOk="0" h="691" w="1847">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14"/>
            <p:cNvSpPr/>
            <p:nvPr/>
          </p:nvSpPr>
          <p:spPr>
            <a:xfrm>
              <a:off x="2188050" y="2331975"/>
              <a:ext cx="58075" cy="96750"/>
            </a:xfrm>
            <a:custGeom>
              <a:rect b="b" l="l" r="r" t="t"/>
              <a:pathLst>
                <a:path extrusionOk="0" h="3870" w="2323">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14"/>
            <p:cNvSpPr/>
            <p:nvPr/>
          </p:nvSpPr>
          <p:spPr>
            <a:xfrm>
              <a:off x="2080000" y="2298025"/>
              <a:ext cx="48250" cy="76525"/>
            </a:xfrm>
            <a:custGeom>
              <a:rect b="b" l="l" r="r" t="t"/>
              <a:pathLst>
                <a:path extrusionOk="0" h="3061" w="193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14"/>
            <p:cNvSpPr/>
            <p:nvPr/>
          </p:nvSpPr>
          <p:spPr>
            <a:xfrm>
              <a:off x="2095775" y="2299525"/>
              <a:ext cx="34275" cy="48525"/>
            </a:xfrm>
            <a:custGeom>
              <a:rect b="b" l="l" r="r" t="t"/>
              <a:pathLst>
                <a:path extrusionOk="0" h="1941" w="1371">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14"/>
            <p:cNvSpPr/>
            <p:nvPr/>
          </p:nvSpPr>
          <p:spPr>
            <a:xfrm>
              <a:off x="2248175" y="2373625"/>
              <a:ext cx="30100" cy="46175"/>
            </a:xfrm>
            <a:custGeom>
              <a:rect b="b" l="l" r="r" t="t"/>
              <a:pathLst>
                <a:path extrusionOk="0" h="1847" w="1204">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14"/>
            <p:cNvSpPr/>
            <p:nvPr/>
          </p:nvSpPr>
          <p:spPr>
            <a:xfrm>
              <a:off x="2243125" y="2352500"/>
              <a:ext cx="28000" cy="41700"/>
            </a:xfrm>
            <a:custGeom>
              <a:rect b="b" l="l" r="r" t="t"/>
              <a:pathLst>
                <a:path extrusionOk="0" h="1668" w="112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14"/>
            <p:cNvSpPr/>
            <p:nvPr/>
          </p:nvSpPr>
          <p:spPr>
            <a:xfrm>
              <a:off x="2118700" y="2315600"/>
              <a:ext cx="30700" cy="41975"/>
            </a:xfrm>
            <a:custGeom>
              <a:rect b="b" l="l" r="r" t="t"/>
              <a:pathLst>
                <a:path extrusionOk="0" h="1679" w="1228">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14"/>
            <p:cNvSpPr/>
            <p:nvPr/>
          </p:nvSpPr>
          <p:spPr>
            <a:xfrm>
              <a:off x="2230625" y="2415600"/>
              <a:ext cx="21150" cy="38425"/>
            </a:xfrm>
            <a:custGeom>
              <a:rect b="b" l="l" r="r" t="t"/>
              <a:pathLst>
                <a:path extrusionOk="0" h="1537" w="846">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14"/>
            <p:cNvSpPr/>
            <p:nvPr/>
          </p:nvSpPr>
          <p:spPr>
            <a:xfrm>
              <a:off x="2082975" y="2334950"/>
              <a:ext cx="29800" cy="42575"/>
            </a:xfrm>
            <a:custGeom>
              <a:rect b="b" l="l" r="r" t="t"/>
              <a:pathLst>
                <a:path extrusionOk="0" h="1703" w="1192">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14"/>
            <p:cNvSpPr/>
            <p:nvPr/>
          </p:nvSpPr>
          <p:spPr>
            <a:xfrm>
              <a:off x="2404450" y="2409650"/>
              <a:ext cx="24150" cy="39325"/>
            </a:xfrm>
            <a:custGeom>
              <a:rect b="b" l="l" r="r" t="t"/>
              <a:pathLst>
                <a:path extrusionOk="0" h="1573" w="966">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14"/>
            <p:cNvSpPr/>
            <p:nvPr/>
          </p:nvSpPr>
          <p:spPr>
            <a:xfrm>
              <a:off x="2266350" y="2364100"/>
              <a:ext cx="21450" cy="37550"/>
            </a:xfrm>
            <a:custGeom>
              <a:rect b="b" l="l" r="r" t="t"/>
              <a:pathLst>
                <a:path extrusionOk="0" h="1502" w="858">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14"/>
            <p:cNvSpPr/>
            <p:nvPr/>
          </p:nvSpPr>
          <p:spPr>
            <a:xfrm>
              <a:off x="2147575" y="2359950"/>
              <a:ext cx="22350" cy="33050"/>
            </a:xfrm>
            <a:custGeom>
              <a:rect b="b" l="l" r="r" t="t"/>
              <a:pathLst>
                <a:path extrusionOk="0" h="1322" w="894">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14"/>
            <p:cNvSpPr/>
            <p:nvPr/>
          </p:nvSpPr>
          <p:spPr>
            <a:xfrm>
              <a:off x="2381525" y="2434650"/>
              <a:ext cx="22950" cy="38425"/>
            </a:xfrm>
            <a:custGeom>
              <a:rect b="b" l="l" r="r" t="t"/>
              <a:pathLst>
                <a:path extrusionOk="0" h="1537" w="918">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14"/>
            <p:cNvSpPr/>
            <p:nvPr/>
          </p:nvSpPr>
          <p:spPr>
            <a:xfrm>
              <a:off x="2345225" y="2390900"/>
              <a:ext cx="21450" cy="40200"/>
            </a:xfrm>
            <a:custGeom>
              <a:rect b="b" l="l" r="r" t="t"/>
              <a:pathLst>
                <a:path extrusionOk="0" h="1608" w="858">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14"/>
            <p:cNvSpPr/>
            <p:nvPr/>
          </p:nvSpPr>
          <p:spPr>
            <a:xfrm>
              <a:off x="2147575" y="2406375"/>
              <a:ext cx="22350" cy="35450"/>
            </a:xfrm>
            <a:custGeom>
              <a:rect b="b" l="l" r="r" t="t"/>
              <a:pathLst>
                <a:path extrusionOk="0" h="1418" w="894">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14"/>
            <p:cNvSpPr/>
            <p:nvPr/>
          </p:nvSpPr>
          <p:spPr>
            <a:xfrm>
              <a:off x="2431250" y="2431075"/>
              <a:ext cx="23225" cy="36050"/>
            </a:xfrm>
            <a:custGeom>
              <a:rect b="b" l="l" r="r" t="t"/>
              <a:pathLst>
                <a:path extrusionOk="0" h="1442" w="929">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14"/>
            <p:cNvSpPr/>
            <p:nvPr/>
          </p:nvSpPr>
          <p:spPr>
            <a:xfrm>
              <a:off x="2241625" y="2384050"/>
              <a:ext cx="20275" cy="36050"/>
            </a:xfrm>
            <a:custGeom>
              <a:rect b="b" l="l" r="r" t="t"/>
              <a:pathLst>
                <a:path extrusionOk="0" h="1442" w="811">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14"/>
            <p:cNvSpPr/>
            <p:nvPr/>
          </p:nvSpPr>
          <p:spPr>
            <a:xfrm>
              <a:off x="2129425" y="2349525"/>
              <a:ext cx="21450" cy="29500"/>
            </a:xfrm>
            <a:custGeom>
              <a:rect b="b" l="l" r="r" t="t"/>
              <a:pathLst>
                <a:path extrusionOk="0" h="1180" w="858">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14"/>
            <p:cNvSpPr/>
            <p:nvPr/>
          </p:nvSpPr>
          <p:spPr>
            <a:xfrm>
              <a:off x="2093700" y="2337925"/>
              <a:ext cx="20850" cy="32450"/>
            </a:xfrm>
            <a:custGeom>
              <a:rect b="b" l="l" r="r" t="t"/>
              <a:pathLst>
                <a:path extrusionOk="0" h="1298" w="834">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14"/>
            <p:cNvSpPr/>
            <p:nvPr/>
          </p:nvSpPr>
          <p:spPr>
            <a:xfrm>
              <a:off x="2213350" y="2444475"/>
              <a:ext cx="18200" cy="29800"/>
            </a:xfrm>
            <a:custGeom>
              <a:rect b="b" l="l" r="r" t="t"/>
              <a:pathLst>
                <a:path extrusionOk="0" h="1192" w="728">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14"/>
            <p:cNvSpPr/>
            <p:nvPr/>
          </p:nvSpPr>
          <p:spPr>
            <a:xfrm>
              <a:off x="2114250" y="2373625"/>
              <a:ext cx="21150" cy="26525"/>
            </a:xfrm>
            <a:custGeom>
              <a:rect b="b" l="l" r="r" t="t"/>
              <a:pathLst>
                <a:path extrusionOk="0" h="1061" w="846">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14"/>
            <p:cNvSpPr/>
            <p:nvPr/>
          </p:nvSpPr>
          <p:spPr>
            <a:xfrm>
              <a:off x="3158425" y="2840350"/>
              <a:ext cx="267325" cy="43500"/>
            </a:xfrm>
            <a:custGeom>
              <a:rect b="b" l="l" r="r" t="t"/>
              <a:pathLst>
                <a:path extrusionOk="0" h="1740" w="10693">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14"/>
            <p:cNvSpPr/>
            <p:nvPr/>
          </p:nvSpPr>
          <p:spPr>
            <a:xfrm>
              <a:off x="2825050" y="2897500"/>
              <a:ext cx="261350" cy="38725"/>
            </a:xfrm>
            <a:custGeom>
              <a:rect b="b" l="l" r="r" t="t"/>
              <a:pathLst>
                <a:path extrusionOk="0" h="1549" w="10454">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14"/>
            <p:cNvSpPr/>
            <p:nvPr/>
          </p:nvSpPr>
          <p:spPr>
            <a:xfrm>
              <a:off x="3665025" y="2303100"/>
              <a:ext cx="70575" cy="53900"/>
            </a:xfrm>
            <a:custGeom>
              <a:rect b="b" l="l" r="r" t="t"/>
              <a:pathLst>
                <a:path extrusionOk="0" h="2156" w="2823">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14"/>
            <p:cNvSpPr/>
            <p:nvPr/>
          </p:nvSpPr>
          <p:spPr>
            <a:xfrm>
              <a:off x="3782600" y="2269150"/>
              <a:ext cx="50925" cy="41400"/>
            </a:xfrm>
            <a:custGeom>
              <a:rect b="b" l="l" r="r" t="t"/>
              <a:pathLst>
                <a:path extrusionOk="0" h="1656" w="2037">
                  <a:moveTo>
                    <a:pt x="1" y="1"/>
                  </a:moveTo>
                  <a:cubicBezTo>
                    <a:pt x="691" y="560"/>
                    <a:pt x="1382" y="1096"/>
                    <a:pt x="2037" y="1620"/>
                  </a:cubicBezTo>
                  <a:cubicBezTo>
                    <a:pt x="1703" y="1656"/>
                    <a:pt x="144" y="44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14"/>
            <p:cNvSpPr/>
            <p:nvPr/>
          </p:nvSpPr>
          <p:spPr>
            <a:xfrm>
              <a:off x="3623350" y="2321250"/>
              <a:ext cx="34250" cy="37525"/>
            </a:xfrm>
            <a:custGeom>
              <a:rect b="b" l="l" r="r" t="t"/>
              <a:pathLst>
                <a:path extrusionOk="0" h="1501" w="137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14"/>
            <p:cNvSpPr/>
            <p:nvPr/>
          </p:nvSpPr>
          <p:spPr>
            <a:xfrm>
              <a:off x="3729625" y="2322450"/>
              <a:ext cx="53900" cy="30675"/>
            </a:xfrm>
            <a:custGeom>
              <a:rect b="b" l="l" r="r" t="t"/>
              <a:pathLst>
                <a:path extrusionOk="0" h="1227" w="2156">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14"/>
            <p:cNvSpPr/>
            <p:nvPr/>
          </p:nvSpPr>
          <p:spPr>
            <a:xfrm>
              <a:off x="3507575" y="2318275"/>
              <a:ext cx="48250" cy="38725"/>
            </a:xfrm>
            <a:custGeom>
              <a:rect b="b" l="l" r="r" t="t"/>
              <a:pathLst>
                <a:path extrusionOk="0" h="1549" w="193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14"/>
            <p:cNvSpPr/>
            <p:nvPr/>
          </p:nvSpPr>
          <p:spPr>
            <a:xfrm>
              <a:off x="3768025" y="2279875"/>
              <a:ext cx="45250" cy="40500"/>
            </a:xfrm>
            <a:custGeom>
              <a:rect b="b" l="l" r="r" t="t"/>
              <a:pathLst>
                <a:path extrusionOk="0" h="1620" w="181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14"/>
            <p:cNvSpPr/>
            <p:nvPr/>
          </p:nvSpPr>
          <p:spPr>
            <a:xfrm>
              <a:off x="3671875" y="2326600"/>
              <a:ext cx="49725" cy="38125"/>
            </a:xfrm>
            <a:custGeom>
              <a:rect b="b" l="l" r="r" t="t"/>
              <a:pathLst>
                <a:path extrusionOk="0" h="1525" w="1989">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14"/>
            <p:cNvSpPr/>
            <p:nvPr/>
          </p:nvSpPr>
          <p:spPr>
            <a:xfrm>
              <a:off x="3798075" y="2263200"/>
              <a:ext cx="44375" cy="36050"/>
            </a:xfrm>
            <a:custGeom>
              <a:rect b="b" l="l" r="r" t="t"/>
              <a:pathLst>
                <a:path extrusionOk="0" h="1442" w="1775">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14"/>
            <p:cNvSpPr/>
            <p:nvPr/>
          </p:nvSpPr>
          <p:spPr>
            <a:xfrm>
              <a:off x="3444775" y="2332250"/>
              <a:ext cx="46750" cy="33375"/>
            </a:xfrm>
            <a:custGeom>
              <a:rect b="b" l="l" r="r" t="t"/>
              <a:pathLst>
                <a:path extrusionOk="0" h="1335" w="187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14"/>
            <p:cNvSpPr/>
            <p:nvPr/>
          </p:nvSpPr>
          <p:spPr>
            <a:xfrm>
              <a:off x="3557275" y="2343575"/>
              <a:ext cx="38125" cy="26800"/>
            </a:xfrm>
            <a:custGeom>
              <a:rect b="b" l="l" r="r" t="t"/>
              <a:pathLst>
                <a:path extrusionOk="0" h="1072" w="1525">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14"/>
            <p:cNvSpPr/>
            <p:nvPr/>
          </p:nvSpPr>
          <p:spPr>
            <a:xfrm>
              <a:off x="3580200" y="2343275"/>
              <a:ext cx="29200" cy="23250"/>
            </a:xfrm>
            <a:custGeom>
              <a:rect b="b" l="l" r="r" t="t"/>
              <a:pathLst>
                <a:path extrusionOk="0" h="930" w="1168">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14"/>
            <p:cNvSpPr/>
            <p:nvPr/>
          </p:nvSpPr>
          <p:spPr>
            <a:xfrm>
              <a:off x="3433750" y="2362025"/>
              <a:ext cx="29800" cy="19075"/>
            </a:xfrm>
            <a:custGeom>
              <a:rect b="b" l="l" r="r" t="t"/>
              <a:pathLst>
                <a:path extrusionOk="0" h="763" w="1192">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14"/>
            <p:cNvSpPr/>
            <p:nvPr/>
          </p:nvSpPr>
          <p:spPr>
            <a:xfrm>
              <a:off x="3359050" y="2364400"/>
              <a:ext cx="25325" cy="17000"/>
            </a:xfrm>
            <a:custGeom>
              <a:rect b="b" l="l" r="r" t="t"/>
              <a:pathLst>
                <a:path extrusionOk="0" h="680" w="1013">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14"/>
            <p:cNvSpPr/>
            <p:nvPr/>
          </p:nvSpPr>
          <p:spPr>
            <a:xfrm>
              <a:off x="2072875" y="2646300"/>
              <a:ext cx="310475" cy="172350"/>
            </a:xfrm>
            <a:custGeom>
              <a:rect b="b" l="l" r="r" t="t"/>
              <a:pathLst>
                <a:path extrusionOk="0" h="6894" w="12419">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14"/>
            <p:cNvSpPr/>
            <p:nvPr/>
          </p:nvSpPr>
          <p:spPr>
            <a:xfrm>
              <a:off x="2127325" y="2698075"/>
              <a:ext cx="173575" cy="96475"/>
            </a:xfrm>
            <a:custGeom>
              <a:rect b="b" l="l" r="r" t="t"/>
              <a:pathLst>
                <a:path extrusionOk="0" h="3859" w="6943">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14"/>
            <p:cNvSpPr/>
            <p:nvPr/>
          </p:nvSpPr>
          <p:spPr>
            <a:xfrm>
              <a:off x="2047575" y="2625450"/>
              <a:ext cx="187825" cy="103600"/>
            </a:xfrm>
            <a:custGeom>
              <a:rect b="b" l="l" r="r" t="t"/>
              <a:pathLst>
                <a:path extrusionOk="0" h="4144" w="7513">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14"/>
            <p:cNvSpPr/>
            <p:nvPr/>
          </p:nvSpPr>
          <p:spPr>
            <a:xfrm>
              <a:off x="2086250" y="2662350"/>
              <a:ext cx="139925" cy="76225"/>
            </a:xfrm>
            <a:custGeom>
              <a:rect b="b" l="l" r="r" t="t"/>
              <a:pathLst>
                <a:path extrusionOk="0" h="3049" w="5597">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14"/>
            <p:cNvSpPr/>
            <p:nvPr/>
          </p:nvSpPr>
          <p:spPr>
            <a:xfrm>
              <a:off x="2276750" y="2818925"/>
              <a:ext cx="80400" cy="38125"/>
            </a:xfrm>
            <a:custGeom>
              <a:rect b="b" l="l" r="r" t="t"/>
              <a:pathLst>
                <a:path extrusionOk="0" h="1525" w="3216">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14"/>
            <p:cNvSpPr/>
            <p:nvPr/>
          </p:nvSpPr>
          <p:spPr>
            <a:xfrm>
              <a:off x="2277650" y="2828450"/>
              <a:ext cx="74150" cy="35150"/>
            </a:xfrm>
            <a:custGeom>
              <a:rect b="b" l="l" r="r" t="t"/>
              <a:pathLst>
                <a:path extrusionOk="0" h="1406" w="2966">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14"/>
            <p:cNvSpPr/>
            <p:nvPr/>
          </p:nvSpPr>
          <p:spPr>
            <a:xfrm>
              <a:off x="2238075" y="2746000"/>
              <a:ext cx="59250" cy="34250"/>
            </a:xfrm>
            <a:custGeom>
              <a:rect b="b" l="l" r="r" t="t"/>
              <a:pathLst>
                <a:path extrusionOk="0" h="1370" w="237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14"/>
            <p:cNvSpPr/>
            <p:nvPr/>
          </p:nvSpPr>
          <p:spPr>
            <a:xfrm>
              <a:off x="2204425" y="2758800"/>
              <a:ext cx="57475" cy="28900"/>
            </a:xfrm>
            <a:custGeom>
              <a:rect b="b" l="l" r="r" t="t"/>
              <a:pathLst>
                <a:path extrusionOk="0" h="1156" w="2299">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14"/>
            <p:cNvSpPr/>
            <p:nvPr/>
          </p:nvSpPr>
          <p:spPr>
            <a:xfrm>
              <a:off x="2210375" y="2828450"/>
              <a:ext cx="47650" cy="23250"/>
            </a:xfrm>
            <a:custGeom>
              <a:rect b="b" l="l" r="r" t="t"/>
              <a:pathLst>
                <a:path extrusionOk="0" h="930" w="1906">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14"/>
            <p:cNvSpPr/>
            <p:nvPr/>
          </p:nvSpPr>
          <p:spPr>
            <a:xfrm>
              <a:off x="2199075" y="2773675"/>
              <a:ext cx="43775" cy="22950"/>
            </a:xfrm>
            <a:custGeom>
              <a:rect b="b" l="l" r="r" t="t"/>
              <a:pathLst>
                <a:path extrusionOk="0" h="918" w="1751">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14"/>
            <p:cNvSpPr/>
            <p:nvPr/>
          </p:nvSpPr>
          <p:spPr>
            <a:xfrm>
              <a:off x="2210975" y="2818625"/>
              <a:ext cx="41100" cy="21175"/>
            </a:xfrm>
            <a:custGeom>
              <a:rect b="b" l="l" r="r" t="t"/>
              <a:pathLst>
                <a:path extrusionOk="0" h="847" w="1644">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14"/>
            <p:cNvSpPr/>
            <p:nvPr/>
          </p:nvSpPr>
          <p:spPr>
            <a:xfrm>
              <a:off x="2396125" y="2825175"/>
              <a:ext cx="42000" cy="26225"/>
            </a:xfrm>
            <a:custGeom>
              <a:rect b="b" l="l" r="r" t="t"/>
              <a:pathLst>
                <a:path extrusionOk="0" h="1049" w="168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14"/>
            <p:cNvSpPr/>
            <p:nvPr/>
          </p:nvSpPr>
          <p:spPr>
            <a:xfrm>
              <a:off x="2310100" y="2791250"/>
              <a:ext cx="37825" cy="21150"/>
            </a:xfrm>
            <a:custGeom>
              <a:rect b="b" l="l" r="r" t="t"/>
              <a:pathLst>
                <a:path extrusionOk="0" h="846" w="1513">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14"/>
            <p:cNvSpPr/>
            <p:nvPr/>
          </p:nvSpPr>
          <p:spPr>
            <a:xfrm>
              <a:off x="2292825" y="2850775"/>
              <a:ext cx="38725" cy="20875"/>
            </a:xfrm>
            <a:custGeom>
              <a:rect b="b" l="l" r="r" t="t"/>
              <a:pathLst>
                <a:path extrusionOk="0" h="835" w="1549">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14"/>
            <p:cNvSpPr/>
            <p:nvPr/>
          </p:nvSpPr>
          <p:spPr>
            <a:xfrm>
              <a:off x="2112450" y="2988900"/>
              <a:ext cx="24150" cy="75625"/>
            </a:xfrm>
            <a:custGeom>
              <a:rect b="b" l="l" r="r" t="t"/>
              <a:pathLst>
                <a:path extrusionOk="0" h="3025" w="966">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14"/>
            <p:cNvSpPr/>
            <p:nvPr/>
          </p:nvSpPr>
          <p:spPr>
            <a:xfrm>
              <a:off x="2303850" y="3103775"/>
              <a:ext cx="27700" cy="57175"/>
            </a:xfrm>
            <a:custGeom>
              <a:rect b="b" l="l" r="r" t="t"/>
              <a:pathLst>
                <a:path extrusionOk="0" h="2287" w="1108">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14"/>
            <p:cNvSpPr/>
            <p:nvPr/>
          </p:nvSpPr>
          <p:spPr>
            <a:xfrm>
              <a:off x="2398200" y="3090400"/>
              <a:ext cx="28300" cy="74425"/>
            </a:xfrm>
            <a:custGeom>
              <a:rect b="b" l="l" r="r" t="t"/>
              <a:pathLst>
                <a:path extrusionOk="0" h="2977" w="1132">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14"/>
            <p:cNvSpPr/>
            <p:nvPr/>
          </p:nvSpPr>
          <p:spPr>
            <a:xfrm>
              <a:off x="2389275" y="3096050"/>
              <a:ext cx="28300" cy="71450"/>
            </a:xfrm>
            <a:custGeom>
              <a:rect b="b" l="l" r="r" t="t"/>
              <a:pathLst>
                <a:path extrusionOk="0" h="2858" w="1132">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14"/>
            <p:cNvSpPr/>
            <p:nvPr/>
          </p:nvSpPr>
          <p:spPr>
            <a:xfrm>
              <a:off x="2457450" y="3080275"/>
              <a:ext cx="24425" cy="53000"/>
            </a:xfrm>
            <a:custGeom>
              <a:rect b="b" l="l" r="r" t="t"/>
              <a:pathLst>
                <a:path extrusionOk="0" h="2120" w="977">
                  <a:moveTo>
                    <a:pt x="976" y="0"/>
                  </a:moveTo>
                  <a:cubicBezTo>
                    <a:pt x="655" y="762"/>
                    <a:pt x="393" y="1405"/>
                    <a:pt x="95" y="2120"/>
                  </a:cubicBezTo>
                  <a:cubicBezTo>
                    <a:pt x="0" y="1786"/>
                    <a:pt x="583" y="381"/>
                    <a:pt x="97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14"/>
            <p:cNvSpPr/>
            <p:nvPr/>
          </p:nvSpPr>
          <p:spPr>
            <a:xfrm>
              <a:off x="2469050" y="3079075"/>
              <a:ext cx="22350" cy="48550"/>
            </a:xfrm>
            <a:custGeom>
              <a:rect b="b" l="l" r="r" t="t"/>
              <a:pathLst>
                <a:path extrusionOk="0" h="1942" w="894">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14"/>
            <p:cNvSpPr/>
            <p:nvPr/>
          </p:nvSpPr>
          <p:spPr>
            <a:xfrm>
              <a:off x="1899325" y="2834400"/>
              <a:ext cx="22350" cy="90825"/>
            </a:xfrm>
            <a:custGeom>
              <a:rect b="b" l="l" r="r" t="t"/>
              <a:pathLst>
                <a:path extrusionOk="0" h="3633" w="894">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14"/>
            <p:cNvSpPr/>
            <p:nvPr/>
          </p:nvSpPr>
          <p:spPr>
            <a:xfrm>
              <a:off x="1891600" y="2835000"/>
              <a:ext cx="21150" cy="78300"/>
            </a:xfrm>
            <a:custGeom>
              <a:rect b="b" l="l" r="r" t="t"/>
              <a:pathLst>
                <a:path extrusionOk="0" h="3132" w="846">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14"/>
            <p:cNvSpPr/>
            <p:nvPr/>
          </p:nvSpPr>
          <p:spPr>
            <a:xfrm>
              <a:off x="2748850" y="3083250"/>
              <a:ext cx="45850" cy="74150"/>
            </a:xfrm>
            <a:custGeom>
              <a:rect b="b" l="l" r="r" t="t"/>
              <a:pathLst>
                <a:path extrusionOk="0" h="2966" w="1834">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14"/>
            <p:cNvSpPr/>
            <p:nvPr/>
          </p:nvSpPr>
          <p:spPr>
            <a:xfrm>
              <a:off x="2753600" y="3164200"/>
              <a:ext cx="19375" cy="81600"/>
            </a:xfrm>
            <a:custGeom>
              <a:rect b="b" l="l" r="r" t="t"/>
              <a:pathLst>
                <a:path extrusionOk="0" h="3264" w="775">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14"/>
            <p:cNvSpPr/>
            <p:nvPr/>
          </p:nvSpPr>
          <p:spPr>
            <a:xfrm>
              <a:off x="2714325" y="3173725"/>
              <a:ext cx="16100" cy="72375"/>
            </a:xfrm>
            <a:custGeom>
              <a:rect b="b" l="l" r="r" t="t"/>
              <a:pathLst>
                <a:path extrusionOk="0" h="2895" w="644">
                  <a:moveTo>
                    <a:pt x="643" y="1"/>
                  </a:moveTo>
                  <a:cubicBezTo>
                    <a:pt x="429" y="965"/>
                    <a:pt x="203" y="1930"/>
                    <a:pt x="0" y="2894"/>
                  </a:cubicBezTo>
                  <a:cubicBezTo>
                    <a:pt x="60" y="1906"/>
                    <a:pt x="203" y="918"/>
                    <a:pt x="64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14"/>
            <p:cNvSpPr/>
            <p:nvPr/>
          </p:nvSpPr>
          <p:spPr>
            <a:xfrm>
              <a:off x="2744075" y="3177600"/>
              <a:ext cx="17000" cy="69675"/>
            </a:xfrm>
            <a:custGeom>
              <a:rect b="b" l="l" r="r" t="t"/>
              <a:pathLst>
                <a:path extrusionOk="0" h="2787" w="68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14"/>
            <p:cNvSpPr/>
            <p:nvPr/>
          </p:nvSpPr>
          <p:spPr>
            <a:xfrm>
              <a:off x="2738125" y="3169575"/>
              <a:ext cx="13425" cy="72650"/>
            </a:xfrm>
            <a:custGeom>
              <a:rect b="b" l="l" r="r" t="t"/>
              <a:pathLst>
                <a:path extrusionOk="0" h="2906" w="537">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14"/>
            <p:cNvSpPr/>
            <p:nvPr/>
          </p:nvSpPr>
          <p:spPr>
            <a:xfrm>
              <a:off x="2764925" y="3181775"/>
              <a:ext cx="13400" cy="55375"/>
            </a:xfrm>
            <a:custGeom>
              <a:rect b="b" l="l" r="r" t="t"/>
              <a:pathLst>
                <a:path extrusionOk="0" h="2215" w="536">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14"/>
            <p:cNvSpPr/>
            <p:nvPr/>
          </p:nvSpPr>
          <p:spPr>
            <a:xfrm>
              <a:off x="2780100" y="3185050"/>
              <a:ext cx="17275" cy="61625"/>
            </a:xfrm>
            <a:custGeom>
              <a:rect b="b" l="l" r="r" t="t"/>
              <a:pathLst>
                <a:path extrusionOk="0" h="2465" w="691">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14"/>
            <p:cNvSpPr/>
            <p:nvPr/>
          </p:nvSpPr>
          <p:spPr>
            <a:xfrm>
              <a:off x="2773550" y="3191000"/>
              <a:ext cx="11925" cy="50325"/>
            </a:xfrm>
            <a:custGeom>
              <a:rect b="b" l="l" r="r" t="t"/>
              <a:pathLst>
                <a:path extrusionOk="0" h="2013" w="477">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14"/>
            <p:cNvSpPr/>
            <p:nvPr/>
          </p:nvSpPr>
          <p:spPr>
            <a:xfrm>
              <a:off x="1950525" y="2387325"/>
              <a:ext cx="87250" cy="56275"/>
            </a:xfrm>
            <a:custGeom>
              <a:rect b="b" l="l" r="r" t="t"/>
              <a:pathLst>
                <a:path extrusionOk="0" h="2251" w="3490">
                  <a:moveTo>
                    <a:pt x="1" y="1"/>
                  </a:moveTo>
                  <a:cubicBezTo>
                    <a:pt x="1156" y="739"/>
                    <a:pt x="2299" y="1465"/>
                    <a:pt x="3489" y="2227"/>
                  </a:cubicBezTo>
                  <a:cubicBezTo>
                    <a:pt x="3108" y="2251"/>
                    <a:pt x="298" y="465"/>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14"/>
            <p:cNvSpPr/>
            <p:nvPr/>
          </p:nvSpPr>
          <p:spPr>
            <a:xfrm>
              <a:off x="1887125" y="2357275"/>
              <a:ext cx="89025" cy="56875"/>
            </a:xfrm>
            <a:custGeom>
              <a:rect b="b" l="l" r="r" t="t"/>
              <a:pathLst>
                <a:path extrusionOk="0" h="2275" w="3561">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14"/>
            <p:cNvSpPr/>
            <p:nvPr/>
          </p:nvSpPr>
          <p:spPr>
            <a:xfrm>
              <a:off x="1968975" y="2362025"/>
              <a:ext cx="47650" cy="30675"/>
            </a:xfrm>
            <a:custGeom>
              <a:rect b="b" l="l" r="r" t="t"/>
              <a:pathLst>
                <a:path extrusionOk="0" h="1227" w="1906">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14"/>
            <p:cNvSpPr/>
            <p:nvPr/>
          </p:nvSpPr>
          <p:spPr>
            <a:xfrm>
              <a:off x="1960050" y="2385550"/>
              <a:ext cx="46750" cy="30075"/>
            </a:xfrm>
            <a:custGeom>
              <a:rect b="b" l="l" r="r" t="t"/>
              <a:pathLst>
                <a:path extrusionOk="0" h="1203" w="187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14"/>
            <p:cNvSpPr/>
            <p:nvPr/>
          </p:nvSpPr>
          <p:spPr>
            <a:xfrm>
              <a:off x="2004100" y="2356675"/>
              <a:ext cx="30700" cy="20250"/>
            </a:xfrm>
            <a:custGeom>
              <a:rect b="b" l="l" r="r" t="t"/>
              <a:pathLst>
                <a:path extrusionOk="0" h="810" w="1228">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14"/>
            <p:cNvSpPr/>
            <p:nvPr/>
          </p:nvSpPr>
          <p:spPr>
            <a:xfrm>
              <a:off x="2031500" y="2411725"/>
              <a:ext cx="37525" cy="24150"/>
            </a:xfrm>
            <a:custGeom>
              <a:rect b="b" l="l" r="r" t="t"/>
              <a:pathLst>
                <a:path extrusionOk="0" h="966" w="1501">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14"/>
            <p:cNvSpPr/>
            <p:nvPr/>
          </p:nvSpPr>
          <p:spPr>
            <a:xfrm>
              <a:off x="1892775" y="2372450"/>
              <a:ext cx="34850" cy="22950"/>
            </a:xfrm>
            <a:custGeom>
              <a:rect b="b" l="l" r="r" t="t"/>
              <a:pathLst>
                <a:path extrusionOk="0" h="918" w="1394">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14"/>
            <p:cNvSpPr/>
            <p:nvPr/>
          </p:nvSpPr>
          <p:spPr>
            <a:xfrm>
              <a:off x="2026425" y="2453400"/>
              <a:ext cx="34250" cy="21750"/>
            </a:xfrm>
            <a:custGeom>
              <a:rect b="b" l="l" r="r" t="t"/>
              <a:pathLst>
                <a:path extrusionOk="0" h="870" w="137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14"/>
            <p:cNvSpPr/>
            <p:nvPr/>
          </p:nvSpPr>
          <p:spPr>
            <a:xfrm>
              <a:off x="1980900" y="2428700"/>
              <a:ext cx="28600" cy="19075"/>
            </a:xfrm>
            <a:custGeom>
              <a:rect b="b" l="l" r="r" t="t"/>
              <a:pathLst>
                <a:path extrusionOk="0" h="763" w="1144">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14"/>
            <p:cNvSpPr/>
            <p:nvPr/>
          </p:nvSpPr>
          <p:spPr>
            <a:xfrm>
              <a:off x="2585125" y="3107650"/>
              <a:ext cx="20875" cy="54500"/>
            </a:xfrm>
            <a:custGeom>
              <a:rect b="b" l="l" r="r" t="t"/>
              <a:pathLst>
                <a:path extrusionOk="0" h="2180" w="835">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14"/>
            <p:cNvSpPr/>
            <p:nvPr/>
          </p:nvSpPr>
          <p:spPr>
            <a:xfrm>
              <a:off x="2675625" y="3202000"/>
              <a:ext cx="13700" cy="62550"/>
            </a:xfrm>
            <a:custGeom>
              <a:rect b="b" l="l" r="r" t="t"/>
              <a:pathLst>
                <a:path extrusionOk="0" h="2502" w="548">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14"/>
            <p:cNvSpPr/>
            <p:nvPr/>
          </p:nvSpPr>
          <p:spPr>
            <a:xfrm>
              <a:off x="2668175" y="3203800"/>
              <a:ext cx="10450" cy="55375"/>
            </a:xfrm>
            <a:custGeom>
              <a:rect b="b" l="l" r="r" t="t"/>
              <a:pathLst>
                <a:path extrusionOk="0" h="2215" w="418">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14"/>
            <p:cNvSpPr/>
            <p:nvPr/>
          </p:nvSpPr>
          <p:spPr>
            <a:xfrm>
              <a:off x="2720875" y="3087700"/>
              <a:ext cx="17875" cy="39025"/>
            </a:xfrm>
            <a:custGeom>
              <a:rect b="b" l="l" r="r" t="t"/>
              <a:pathLst>
                <a:path extrusionOk="0" h="1561" w="715">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14"/>
            <p:cNvSpPr/>
            <p:nvPr/>
          </p:nvSpPr>
          <p:spPr>
            <a:xfrm>
              <a:off x="2864925" y="3043650"/>
              <a:ext cx="52125" cy="19675"/>
            </a:xfrm>
            <a:custGeom>
              <a:rect b="b" l="l" r="r" t="t"/>
              <a:pathLst>
                <a:path extrusionOk="0" h="787" w="2085">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14"/>
            <p:cNvSpPr/>
            <p:nvPr/>
          </p:nvSpPr>
          <p:spPr>
            <a:xfrm>
              <a:off x="2651800" y="3135050"/>
              <a:ext cx="19675" cy="50625"/>
            </a:xfrm>
            <a:custGeom>
              <a:rect b="b" l="l" r="r" t="t"/>
              <a:pathLst>
                <a:path extrusionOk="0" h="2025" w="787">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14"/>
            <p:cNvSpPr/>
            <p:nvPr/>
          </p:nvSpPr>
          <p:spPr>
            <a:xfrm>
              <a:off x="2641975" y="3123425"/>
              <a:ext cx="19975" cy="53600"/>
            </a:xfrm>
            <a:custGeom>
              <a:rect b="b" l="l" r="r" t="t"/>
              <a:pathLst>
                <a:path extrusionOk="0" h="2144" w="799">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14"/>
            <p:cNvSpPr/>
            <p:nvPr/>
          </p:nvSpPr>
          <p:spPr>
            <a:xfrm>
              <a:off x="2649425" y="3124925"/>
              <a:ext cx="19975" cy="45250"/>
            </a:xfrm>
            <a:custGeom>
              <a:rect b="b" l="l" r="r" t="t"/>
              <a:pathLst>
                <a:path extrusionOk="0" h="1810" w="799">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14"/>
            <p:cNvSpPr/>
            <p:nvPr/>
          </p:nvSpPr>
          <p:spPr>
            <a:xfrm>
              <a:off x="2656575" y="3144575"/>
              <a:ext cx="18775" cy="44375"/>
            </a:xfrm>
            <a:custGeom>
              <a:rect b="b" l="l" r="r" t="t"/>
              <a:pathLst>
                <a:path extrusionOk="0" h="1775" w="751">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0" name="Shape 4870"/>
        <p:cNvGrpSpPr/>
        <p:nvPr/>
      </p:nvGrpSpPr>
      <p:grpSpPr>
        <a:xfrm>
          <a:off x="0" y="0"/>
          <a:ext cx="0" cy="0"/>
          <a:chOff x="0" y="0"/>
          <a:chExt cx="0" cy="0"/>
        </a:xfrm>
      </p:grpSpPr>
      <p:sp>
        <p:nvSpPr>
          <p:cNvPr id="4871" name="Google Shape;4871;p15"/>
          <p:cNvSpPr txBox="1"/>
          <p:nvPr>
            <p:ph type="title"/>
          </p:nvPr>
        </p:nvSpPr>
        <p:spPr>
          <a:xfrm>
            <a:off x="-1" y="245121"/>
            <a:ext cx="919249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9.2.1	Matlamat Pembangunan Lestari - Sustainable </a:t>
            </a:r>
            <a:br>
              <a:rPr lang="en-MY" sz="2400"/>
            </a:br>
            <a:r>
              <a:rPr lang="en-MY" sz="2400"/>
              <a:t>          Development Goals (SDGs)</a:t>
            </a:r>
            <a:endParaRPr sz="2400"/>
          </a:p>
        </p:txBody>
      </p:sp>
      <p:sp>
        <p:nvSpPr>
          <p:cNvPr id="4872" name="Google Shape;4872;p15"/>
          <p:cNvSpPr txBox="1"/>
          <p:nvPr>
            <p:ph idx="1" type="subTitle"/>
          </p:nvPr>
        </p:nvSpPr>
        <p:spPr>
          <a:xfrm>
            <a:off x="272166" y="1339454"/>
            <a:ext cx="4185151"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Tiada Kemiskinan</a:t>
            </a:r>
            <a:endParaRPr sz="1600"/>
          </a:p>
        </p:txBody>
      </p:sp>
      <p:sp>
        <p:nvSpPr>
          <p:cNvPr id="4873" name="Google Shape;4873;p15"/>
          <p:cNvSpPr txBox="1"/>
          <p:nvPr>
            <p:ph idx="2" type="subTitle"/>
          </p:nvPr>
        </p:nvSpPr>
        <p:spPr>
          <a:xfrm>
            <a:off x="304980" y="1895921"/>
            <a:ext cx="3496229" cy="1090458"/>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Menamatkan kemiskinan dalam semua bentuk di mana – mana.</a:t>
            </a:r>
            <a:endParaRPr/>
          </a:p>
        </p:txBody>
      </p:sp>
      <p:sp>
        <p:nvSpPr>
          <p:cNvPr id="4874" name="Google Shape;4874;p15"/>
          <p:cNvSpPr txBox="1"/>
          <p:nvPr>
            <p:ph idx="3" type="subTitle"/>
          </p:nvPr>
        </p:nvSpPr>
        <p:spPr>
          <a:xfrm>
            <a:off x="4695705" y="1313161"/>
            <a:ext cx="4202856"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Kelaparan Sifar</a:t>
            </a:r>
            <a:endParaRPr sz="1600"/>
          </a:p>
        </p:txBody>
      </p:sp>
      <p:sp>
        <p:nvSpPr>
          <p:cNvPr id="4875" name="Google Shape;4875;p15"/>
          <p:cNvSpPr txBox="1"/>
          <p:nvPr>
            <p:ph idx="4" type="subTitle"/>
          </p:nvPr>
        </p:nvSpPr>
        <p:spPr>
          <a:xfrm>
            <a:off x="5430982" y="1840144"/>
            <a:ext cx="3404384"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Menamatkan kelaparan, mencapai jaminan makanan dan nutrisi yang lebih baik serta menggalakkan pertanian mampan.</a:t>
            </a:r>
            <a:endParaRPr/>
          </a:p>
        </p:txBody>
      </p:sp>
      <p:sp>
        <p:nvSpPr>
          <p:cNvPr id="4876" name="Google Shape;4876;p15"/>
          <p:cNvSpPr txBox="1"/>
          <p:nvPr>
            <p:ph idx="5" type="subTitle"/>
          </p:nvPr>
        </p:nvSpPr>
        <p:spPr>
          <a:xfrm>
            <a:off x="229270" y="3228242"/>
            <a:ext cx="4223948"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Kesihatan Baik </a:t>
            </a:r>
            <a:endParaRPr/>
          </a:p>
          <a:p>
            <a:pPr indent="0" lvl="0" marL="0" rtl="0" algn="ctr">
              <a:lnSpc>
                <a:spcPct val="100000"/>
              </a:lnSpc>
              <a:spcBef>
                <a:spcPts val="0"/>
              </a:spcBef>
              <a:spcAft>
                <a:spcPts val="0"/>
              </a:spcAft>
              <a:buSzPts val="1800"/>
              <a:buNone/>
            </a:pPr>
            <a:r>
              <a:rPr lang="en-MY" sz="1600"/>
              <a:t>dan Kesejahteraan</a:t>
            </a:r>
            <a:endParaRPr sz="1600"/>
          </a:p>
        </p:txBody>
      </p:sp>
      <p:sp>
        <p:nvSpPr>
          <p:cNvPr id="4877" name="Google Shape;4877;p15"/>
          <p:cNvSpPr txBox="1"/>
          <p:nvPr>
            <p:ph idx="6" type="subTitle"/>
          </p:nvPr>
        </p:nvSpPr>
        <p:spPr>
          <a:xfrm>
            <a:off x="245438" y="3969334"/>
            <a:ext cx="4042723"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Memastikan kehidupan sihat dan menggalakkan kesejahteraan kepada semua dalam semua lapisan umur.</a:t>
            </a:r>
            <a:endParaRPr/>
          </a:p>
        </p:txBody>
      </p:sp>
      <p:sp>
        <p:nvSpPr>
          <p:cNvPr id="4878" name="Google Shape;4878;p15"/>
          <p:cNvSpPr txBox="1"/>
          <p:nvPr>
            <p:ph idx="7" type="subTitle"/>
          </p:nvPr>
        </p:nvSpPr>
        <p:spPr>
          <a:xfrm>
            <a:off x="5091545" y="3200139"/>
            <a:ext cx="3817067"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Pendidikan Berkualiti</a:t>
            </a:r>
            <a:endParaRPr sz="1600"/>
          </a:p>
        </p:txBody>
      </p:sp>
      <p:sp>
        <p:nvSpPr>
          <p:cNvPr id="4879" name="Google Shape;4879;p15"/>
          <p:cNvSpPr txBox="1"/>
          <p:nvPr>
            <p:ph idx="8" type="subTitle"/>
          </p:nvPr>
        </p:nvSpPr>
        <p:spPr>
          <a:xfrm>
            <a:off x="5375565" y="3826654"/>
            <a:ext cx="3359964" cy="106186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Menjamin pendidikan menyeluruh dan ekuiti serta menggalakkan kesejahteraan kepada semua dalam semua lapisan umur.</a:t>
            </a:r>
            <a:endParaRPr/>
          </a:p>
        </p:txBody>
      </p:sp>
      <p:grpSp>
        <p:nvGrpSpPr>
          <p:cNvPr id="4880" name="Google Shape;4880;p15"/>
          <p:cNvGrpSpPr/>
          <p:nvPr/>
        </p:nvGrpSpPr>
        <p:grpSpPr>
          <a:xfrm>
            <a:off x="245439" y="1304812"/>
            <a:ext cx="8653122" cy="3671777"/>
            <a:chOff x="238125" y="1188750"/>
            <a:chExt cx="7140450" cy="3335550"/>
          </a:xfrm>
        </p:grpSpPr>
        <p:sp>
          <p:nvSpPr>
            <p:cNvPr id="4881" name="Google Shape;4881;p1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1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1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1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1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86" name="Google Shape;4886;p15"/>
          <p:cNvGrpSpPr/>
          <p:nvPr/>
        </p:nvGrpSpPr>
        <p:grpSpPr>
          <a:xfrm>
            <a:off x="3112373" y="2042003"/>
            <a:ext cx="2756222" cy="2232285"/>
            <a:chOff x="6000718" y="3070557"/>
            <a:chExt cx="587865" cy="517731"/>
          </a:xfrm>
        </p:grpSpPr>
        <p:sp>
          <p:nvSpPr>
            <p:cNvPr id="4887" name="Google Shape;4887;p1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1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1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1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1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1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1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1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1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1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97" name="Google Shape;4897;p15"/>
          <p:cNvGrpSpPr/>
          <p:nvPr/>
        </p:nvGrpSpPr>
        <p:grpSpPr>
          <a:xfrm>
            <a:off x="195794" y="1091622"/>
            <a:ext cx="724264" cy="705611"/>
            <a:chOff x="2581550" y="1973000"/>
            <a:chExt cx="926050" cy="902200"/>
          </a:xfrm>
        </p:grpSpPr>
        <p:sp>
          <p:nvSpPr>
            <p:cNvPr id="4898" name="Google Shape;4898;p15"/>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15"/>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00" name="Google Shape;4900;p15"/>
          <p:cNvSpPr txBox="1"/>
          <p:nvPr/>
        </p:nvSpPr>
        <p:spPr>
          <a:xfrm>
            <a:off x="235388" y="1157143"/>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01</a:t>
            </a:r>
            <a:endParaRPr b="1" i="0" sz="2200" u="none" cap="none" strike="noStrike">
              <a:solidFill>
                <a:schemeClr val="dk2"/>
              </a:solidFill>
              <a:latin typeface="Merriweather"/>
              <a:ea typeface="Merriweather"/>
              <a:cs typeface="Merriweather"/>
              <a:sym typeface="Merriweather"/>
            </a:endParaRPr>
          </a:p>
        </p:txBody>
      </p:sp>
      <p:grpSp>
        <p:nvGrpSpPr>
          <p:cNvPr id="4901" name="Google Shape;4901;p15"/>
          <p:cNvGrpSpPr/>
          <p:nvPr/>
        </p:nvGrpSpPr>
        <p:grpSpPr>
          <a:xfrm>
            <a:off x="8271058" y="1167927"/>
            <a:ext cx="724264" cy="705611"/>
            <a:chOff x="2581550" y="1973000"/>
            <a:chExt cx="926050" cy="902200"/>
          </a:xfrm>
        </p:grpSpPr>
        <p:sp>
          <p:nvSpPr>
            <p:cNvPr id="4902" name="Google Shape;4902;p15"/>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15"/>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04" name="Google Shape;4904;p15"/>
          <p:cNvSpPr txBox="1"/>
          <p:nvPr/>
        </p:nvSpPr>
        <p:spPr>
          <a:xfrm>
            <a:off x="8310652" y="1233448"/>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02</a:t>
            </a:r>
            <a:endParaRPr/>
          </a:p>
        </p:txBody>
      </p:sp>
      <p:grpSp>
        <p:nvGrpSpPr>
          <p:cNvPr id="4905" name="Google Shape;4905;p15"/>
          <p:cNvGrpSpPr/>
          <p:nvPr/>
        </p:nvGrpSpPr>
        <p:grpSpPr>
          <a:xfrm>
            <a:off x="195794" y="3167399"/>
            <a:ext cx="724264" cy="705611"/>
            <a:chOff x="2581550" y="1973000"/>
            <a:chExt cx="926050" cy="902200"/>
          </a:xfrm>
        </p:grpSpPr>
        <p:sp>
          <p:nvSpPr>
            <p:cNvPr id="4906" name="Google Shape;4906;p15"/>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15"/>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08" name="Google Shape;4908;p15"/>
          <p:cNvSpPr txBox="1"/>
          <p:nvPr/>
        </p:nvSpPr>
        <p:spPr>
          <a:xfrm>
            <a:off x="235388" y="3232920"/>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03</a:t>
            </a:r>
            <a:endParaRPr/>
          </a:p>
        </p:txBody>
      </p:sp>
      <p:grpSp>
        <p:nvGrpSpPr>
          <p:cNvPr id="4909" name="Google Shape;4909;p15"/>
          <p:cNvGrpSpPr/>
          <p:nvPr/>
        </p:nvGrpSpPr>
        <p:grpSpPr>
          <a:xfrm>
            <a:off x="8251136" y="3169950"/>
            <a:ext cx="724264" cy="705611"/>
            <a:chOff x="2581550" y="1973000"/>
            <a:chExt cx="926050" cy="902200"/>
          </a:xfrm>
        </p:grpSpPr>
        <p:sp>
          <p:nvSpPr>
            <p:cNvPr id="4910" name="Google Shape;4910;p15"/>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15"/>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12" name="Google Shape;4912;p15"/>
          <p:cNvSpPr txBox="1"/>
          <p:nvPr/>
        </p:nvSpPr>
        <p:spPr>
          <a:xfrm>
            <a:off x="8290730" y="3235471"/>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04</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6" name="Shape 4916"/>
        <p:cNvGrpSpPr/>
        <p:nvPr/>
      </p:nvGrpSpPr>
      <p:grpSpPr>
        <a:xfrm>
          <a:off x="0" y="0"/>
          <a:ext cx="0" cy="0"/>
          <a:chOff x="0" y="0"/>
          <a:chExt cx="0" cy="0"/>
        </a:xfrm>
      </p:grpSpPr>
      <p:sp>
        <p:nvSpPr>
          <p:cNvPr id="4917" name="Google Shape;4917;p16"/>
          <p:cNvSpPr txBox="1"/>
          <p:nvPr>
            <p:ph idx="1" type="subTitle"/>
          </p:nvPr>
        </p:nvSpPr>
        <p:spPr>
          <a:xfrm>
            <a:off x="304980" y="1339454"/>
            <a:ext cx="4152337"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Kesaksamaan Gender</a:t>
            </a:r>
            <a:endParaRPr sz="1600"/>
          </a:p>
        </p:txBody>
      </p:sp>
      <p:sp>
        <p:nvSpPr>
          <p:cNvPr id="4918" name="Google Shape;4918;p16"/>
          <p:cNvSpPr txBox="1"/>
          <p:nvPr>
            <p:ph idx="2" type="subTitle"/>
          </p:nvPr>
        </p:nvSpPr>
        <p:spPr>
          <a:xfrm>
            <a:off x="304980" y="1895921"/>
            <a:ext cx="3983182" cy="1090458"/>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Mencapai kesamarataan gender dan menguatkan semua wanita.</a:t>
            </a:r>
            <a:endParaRPr/>
          </a:p>
        </p:txBody>
      </p:sp>
      <p:sp>
        <p:nvSpPr>
          <p:cNvPr id="4919" name="Google Shape;4919;p16"/>
          <p:cNvSpPr txBox="1"/>
          <p:nvPr>
            <p:ph idx="3" type="subTitle"/>
          </p:nvPr>
        </p:nvSpPr>
        <p:spPr>
          <a:xfrm>
            <a:off x="4695705" y="1313161"/>
            <a:ext cx="4194485"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Air Bersin dan Sanitasi</a:t>
            </a:r>
            <a:endParaRPr sz="1600"/>
          </a:p>
        </p:txBody>
      </p:sp>
      <p:sp>
        <p:nvSpPr>
          <p:cNvPr id="4920" name="Google Shape;4920;p16"/>
          <p:cNvSpPr txBox="1"/>
          <p:nvPr>
            <p:ph idx="4" type="subTitle"/>
          </p:nvPr>
        </p:nvSpPr>
        <p:spPr>
          <a:xfrm>
            <a:off x="5428566" y="1840143"/>
            <a:ext cx="3406799" cy="1093661"/>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Memastikan kecapaian dan pengurusan mampan air dan sanitasi kepada semua.</a:t>
            </a:r>
            <a:endParaRPr/>
          </a:p>
        </p:txBody>
      </p:sp>
      <p:sp>
        <p:nvSpPr>
          <p:cNvPr id="4921" name="Google Shape;4921;p16"/>
          <p:cNvSpPr txBox="1"/>
          <p:nvPr>
            <p:ph idx="5" type="subTitle"/>
          </p:nvPr>
        </p:nvSpPr>
        <p:spPr>
          <a:xfrm>
            <a:off x="132208" y="3242813"/>
            <a:ext cx="4223948"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Tenaga Berpatutan </a:t>
            </a:r>
            <a:endParaRPr/>
          </a:p>
          <a:p>
            <a:pPr indent="0" lvl="0" marL="0" rtl="0" algn="ctr">
              <a:lnSpc>
                <a:spcPct val="100000"/>
              </a:lnSpc>
              <a:spcBef>
                <a:spcPts val="0"/>
              </a:spcBef>
              <a:spcAft>
                <a:spcPts val="0"/>
              </a:spcAft>
              <a:buSzPts val="1800"/>
              <a:buNone/>
            </a:pPr>
            <a:r>
              <a:rPr lang="en-MY" sz="1600"/>
              <a:t>dan Bersih</a:t>
            </a:r>
            <a:endParaRPr sz="1600"/>
          </a:p>
        </p:txBody>
      </p:sp>
      <p:sp>
        <p:nvSpPr>
          <p:cNvPr id="4922" name="Google Shape;4922;p16"/>
          <p:cNvSpPr txBox="1"/>
          <p:nvPr>
            <p:ph idx="6" type="subTitle"/>
          </p:nvPr>
        </p:nvSpPr>
        <p:spPr>
          <a:xfrm>
            <a:off x="245439" y="3969333"/>
            <a:ext cx="3465788" cy="92904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Menjamin capaian kepada tenaga berpatutan, dipercayai, mampan dan moden kepada semua.</a:t>
            </a:r>
            <a:endParaRPr/>
          </a:p>
        </p:txBody>
      </p:sp>
      <p:sp>
        <p:nvSpPr>
          <p:cNvPr id="4923" name="Google Shape;4923;p16"/>
          <p:cNvSpPr txBox="1"/>
          <p:nvPr>
            <p:ph idx="7" type="subTitle"/>
          </p:nvPr>
        </p:nvSpPr>
        <p:spPr>
          <a:xfrm>
            <a:off x="4860022" y="3181168"/>
            <a:ext cx="4297965"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Pekerjaan Yang Sesuai </a:t>
            </a:r>
            <a:endParaRPr/>
          </a:p>
          <a:p>
            <a:pPr indent="0" lvl="0" marL="0" rtl="0" algn="ctr">
              <a:lnSpc>
                <a:spcPct val="100000"/>
              </a:lnSpc>
              <a:spcBef>
                <a:spcPts val="0"/>
              </a:spcBef>
              <a:spcAft>
                <a:spcPts val="0"/>
              </a:spcAft>
              <a:buSzPts val="1800"/>
              <a:buNone/>
            </a:pPr>
            <a:r>
              <a:rPr lang="en-MY" sz="1600"/>
              <a:t>dan Pembangunan </a:t>
            </a:r>
            <a:endParaRPr/>
          </a:p>
          <a:p>
            <a:pPr indent="0" lvl="0" marL="0" rtl="0" algn="ctr">
              <a:lnSpc>
                <a:spcPct val="100000"/>
              </a:lnSpc>
              <a:spcBef>
                <a:spcPts val="0"/>
              </a:spcBef>
              <a:spcAft>
                <a:spcPts val="0"/>
              </a:spcAft>
              <a:buSzPts val="1800"/>
              <a:buNone/>
            </a:pPr>
            <a:r>
              <a:rPr lang="en-MY" sz="1600"/>
              <a:t>Ekonomi</a:t>
            </a:r>
            <a:endParaRPr sz="1600"/>
          </a:p>
        </p:txBody>
      </p:sp>
      <p:sp>
        <p:nvSpPr>
          <p:cNvPr id="4924" name="Google Shape;4924;p16"/>
          <p:cNvSpPr txBox="1"/>
          <p:nvPr>
            <p:ph idx="8" type="subTitle"/>
          </p:nvPr>
        </p:nvSpPr>
        <p:spPr>
          <a:xfrm>
            <a:off x="5057665" y="4002021"/>
            <a:ext cx="3876987"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Mempromosikan perkembangan ekonomimampan dan menyeluruh, pekerjaan penuh dan produktif, dan pekerjaan layak kepada semua</a:t>
            </a:r>
            <a:endParaRPr/>
          </a:p>
        </p:txBody>
      </p:sp>
      <p:grpSp>
        <p:nvGrpSpPr>
          <p:cNvPr id="4925" name="Google Shape;4925;p16"/>
          <p:cNvGrpSpPr/>
          <p:nvPr/>
        </p:nvGrpSpPr>
        <p:grpSpPr>
          <a:xfrm>
            <a:off x="245439" y="1304812"/>
            <a:ext cx="8653122" cy="3671777"/>
            <a:chOff x="238125" y="1188750"/>
            <a:chExt cx="7140450" cy="3335550"/>
          </a:xfrm>
        </p:grpSpPr>
        <p:sp>
          <p:nvSpPr>
            <p:cNvPr id="4926" name="Google Shape;4926;p1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1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1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1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1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31" name="Google Shape;4931;p16"/>
          <p:cNvGrpSpPr/>
          <p:nvPr/>
        </p:nvGrpSpPr>
        <p:grpSpPr>
          <a:xfrm>
            <a:off x="3112373" y="2042003"/>
            <a:ext cx="2756222" cy="2232285"/>
            <a:chOff x="6000718" y="3070557"/>
            <a:chExt cx="587865" cy="517731"/>
          </a:xfrm>
        </p:grpSpPr>
        <p:sp>
          <p:nvSpPr>
            <p:cNvPr id="4932" name="Google Shape;4932;p16"/>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16"/>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16"/>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16"/>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16"/>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16"/>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16"/>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16"/>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16"/>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16"/>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42" name="Google Shape;4942;p16"/>
          <p:cNvGrpSpPr/>
          <p:nvPr/>
        </p:nvGrpSpPr>
        <p:grpSpPr>
          <a:xfrm>
            <a:off x="195794" y="1091622"/>
            <a:ext cx="724264" cy="705611"/>
            <a:chOff x="2581550" y="1973000"/>
            <a:chExt cx="926050" cy="902200"/>
          </a:xfrm>
        </p:grpSpPr>
        <p:sp>
          <p:nvSpPr>
            <p:cNvPr id="4943" name="Google Shape;4943;p1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1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45" name="Google Shape;4945;p16"/>
          <p:cNvSpPr txBox="1"/>
          <p:nvPr/>
        </p:nvSpPr>
        <p:spPr>
          <a:xfrm>
            <a:off x="235388" y="1157143"/>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05</a:t>
            </a:r>
            <a:endParaRPr/>
          </a:p>
        </p:txBody>
      </p:sp>
      <p:grpSp>
        <p:nvGrpSpPr>
          <p:cNvPr id="4946" name="Google Shape;4946;p16"/>
          <p:cNvGrpSpPr/>
          <p:nvPr/>
        </p:nvGrpSpPr>
        <p:grpSpPr>
          <a:xfrm>
            <a:off x="8271058" y="1167927"/>
            <a:ext cx="724264" cy="705611"/>
            <a:chOff x="2581550" y="1973000"/>
            <a:chExt cx="926050" cy="902200"/>
          </a:xfrm>
        </p:grpSpPr>
        <p:sp>
          <p:nvSpPr>
            <p:cNvPr id="4947" name="Google Shape;4947;p1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1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49" name="Google Shape;4949;p16"/>
          <p:cNvSpPr txBox="1"/>
          <p:nvPr/>
        </p:nvSpPr>
        <p:spPr>
          <a:xfrm>
            <a:off x="8310652" y="1233448"/>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06</a:t>
            </a:r>
            <a:endParaRPr/>
          </a:p>
        </p:txBody>
      </p:sp>
      <p:grpSp>
        <p:nvGrpSpPr>
          <p:cNvPr id="4950" name="Google Shape;4950;p16"/>
          <p:cNvGrpSpPr/>
          <p:nvPr/>
        </p:nvGrpSpPr>
        <p:grpSpPr>
          <a:xfrm>
            <a:off x="195794" y="3167399"/>
            <a:ext cx="724264" cy="705611"/>
            <a:chOff x="2581550" y="1973000"/>
            <a:chExt cx="926050" cy="902200"/>
          </a:xfrm>
        </p:grpSpPr>
        <p:sp>
          <p:nvSpPr>
            <p:cNvPr id="4951" name="Google Shape;4951;p1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1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53" name="Google Shape;4953;p16"/>
          <p:cNvSpPr txBox="1"/>
          <p:nvPr/>
        </p:nvSpPr>
        <p:spPr>
          <a:xfrm>
            <a:off x="235388" y="3232920"/>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07</a:t>
            </a:r>
            <a:endParaRPr/>
          </a:p>
        </p:txBody>
      </p:sp>
      <p:grpSp>
        <p:nvGrpSpPr>
          <p:cNvPr id="4954" name="Google Shape;4954;p16"/>
          <p:cNvGrpSpPr/>
          <p:nvPr/>
        </p:nvGrpSpPr>
        <p:grpSpPr>
          <a:xfrm>
            <a:off x="8251136" y="3169950"/>
            <a:ext cx="724264" cy="705611"/>
            <a:chOff x="2581550" y="1973000"/>
            <a:chExt cx="926050" cy="902200"/>
          </a:xfrm>
        </p:grpSpPr>
        <p:sp>
          <p:nvSpPr>
            <p:cNvPr id="4955" name="Google Shape;4955;p1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1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57" name="Google Shape;4957;p16"/>
          <p:cNvSpPr txBox="1"/>
          <p:nvPr/>
        </p:nvSpPr>
        <p:spPr>
          <a:xfrm>
            <a:off x="8290730" y="3235471"/>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08</a:t>
            </a:r>
            <a:endParaRPr/>
          </a:p>
        </p:txBody>
      </p:sp>
      <p:sp>
        <p:nvSpPr>
          <p:cNvPr id="4958" name="Google Shape;4958;p16"/>
          <p:cNvSpPr txBox="1"/>
          <p:nvPr>
            <p:ph type="title"/>
          </p:nvPr>
        </p:nvSpPr>
        <p:spPr>
          <a:xfrm>
            <a:off x="-1" y="245121"/>
            <a:ext cx="919249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9.2.1	Matlamat Pembangunan Lestari - Sustainable </a:t>
            </a:r>
            <a:br>
              <a:rPr lang="en-MY" sz="2400"/>
            </a:br>
            <a:r>
              <a:rPr lang="en-MY" sz="2400"/>
              <a:t>          Development Goals (SDGs)</a:t>
            </a:r>
            <a:endParaRPr sz="2400"/>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2" name="Shape 4962"/>
        <p:cNvGrpSpPr/>
        <p:nvPr/>
      </p:nvGrpSpPr>
      <p:grpSpPr>
        <a:xfrm>
          <a:off x="0" y="0"/>
          <a:ext cx="0" cy="0"/>
          <a:chOff x="0" y="0"/>
          <a:chExt cx="0" cy="0"/>
        </a:xfrm>
      </p:grpSpPr>
      <p:sp>
        <p:nvSpPr>
          <p:cNvPr id="4963" name="Google Shape;4963;p17"/>
          <p:cNvSpPr txBox="1"/>
          <p:nvPr>
            <p:ph idx="1" type="subTitle"/>
          </p:nvPr>
        </p:nvSpPr>
        <p:spPr>
          <a:xfrm>
            <a:off x="304980" y="1339454"/>
            <a:ext cx="4152337"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Industri, Inovasi </a:t>
            </a:r>
            <a:endParaRPr/>
          </a:p>
          <a:p>
            <a:pPr indent="0" lvl="0" marL="0" rtl="0" algn="ctr">
              <a:lnSpc>
                <a:spcPct val="100000"/>
              </a:lnSpc>
              <a:spcBef>
                <a:spcPts val="0"/>
              </a:spcBef>
              <a:spcAft>
                <a:spcPts val="0"/>
              </a:spcAft>
              <a:buSzPts val="1800"/>
              <a:buNone/>
            </a:pPr>
            <a:r>
              <a:rPr lang="en-MY" sz="1600"/>
              <a:t>dan Infrastruktur</a:t>
            </a:r>
            <a:endParaRPr sz="1600"/>
          </a:p>
        </p:txBody>
      </p:sp>
      <p:sp>
        <p:nvSpPr>
          <p:cNvPr id="4964" name="Google Shape;4964;p17"/>
          <p:cNvSpPr txBox="1"/>
          <p:nvPr>
            <p:ph idx="2" type="subTitle"/>
          </p:nvPr>
        </p:nvSpPr>
        <p:spPr>
          <a:xfrm>
            <a:off x="263387" y="2041864"/>
            <a:ext cx="3288188" cy="1090458"/>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Membina infrastruktur kukuh, mempromosikan industri yang menyeluruh dan mampan dan merangsang inovasi.</a:t>
            </a:r>
            <a:endParaRPr/>
          </a:p>
        </p:txBody>
      </p:sp>
      <p:sp>
        <p:nvSpPr>
          <p:cNvPr id="4965" name="Google Shape;4965;p17"/>
          <p:cNvSpPr txBox="1"/>
          <p:nvPr>
            <p:ph idx="3" type="subTitle"/>
          </p:nvPr>
        </p:nvSpPr>
        <p:spPr>
          <a:xfrm>
            <a:off x="4695705" y="1313161"/>
            <a:ext cx="4194485"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Mengurangkan </a:t>
            </a:r>
            <a:endParaRPr/>
          </a:p>
          <a:p>
            <a:pPr indent="0" lvl="0" marL="0" rtl="0" algn="ctr">
              <a:lnSpc>
                <a:spcPct val="100000"/>
              </a:lnSpc>
              <a:spcBef>
                <a:spcPts val="0"/>
              </a:spcBef>
              <a:spcAft>
                <a:spcPts val="0"/>
              </a:spcAft>
              <a:buSzPts val="1800"/>
              <a:buNone/>
            </a:pPr>
            <a:r>
              <a:rPr lang="en-MY" sz="1600"/>
              <a:t>Ketidaksamaan</a:t>
            </a:r>
            <a:endParaRPr sz="1600"/>
          </a:p>
        </p:txBody>
      </p:sp>
      <p:sp>
        <p:nvSpPr>
          <p:cNvPr id="4966" name="Google Shape;4966;p17"/>
          <p:cNvSpPr txBox="1"/>
          <p:nvPr>
            <p:ph idx="4" type="subTitle"/>
          </p:nvPr>
        </p:nvSpPr>
        <p:spPr>
          <a:xfrm>
            <a:off x="5507182" y="1956600"/>
            <a:ext cx="3328184" cy="1093661"/>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Mengurangkan ketidaksamaan pendapatan dalam dan sesama negara.</a:t>
            </a:r>
            <a:endParaRPr/>
          </a:p>
        </p:txBody>
      </p:sp>
      <p:sp>
        <p:nvSpPr>
          <p:cNvPr id="4967" name="Google Shape;4967;p17"/>
          <p:cNvSpPr txBox="1"/>
          <p:nvPr>
            <p:ph idx="5" type="subTitle"/>
          </p:nvPr>
        </p:nvSpPr>
        <p:spPr>
          <a:xfrm>
            <a:off x="132208" y="3242813"/>
            <a:ext cx="4223948"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Bandar dan </a:t>
            </a:r>
            <a:endParaRPr/>
          </a:p>
          <a:p>
            <a:pPr indent="0" lvl="0" marL="0" rtl="0" algn="ctr">
              <a:lnSpc>
                <a:spcPct val="100000"/>
              </a:lnSpc>
              <a:spcBef>
                <a:spcPts val="0"/>
              </a:spcBef>
              <a:spcAft>
                <a:spcPts val="0"/>
              </a:spcAft>
              <a:buSzPts val="1800"/>
              <a:buNone/>
            </a:pPr>
            <a:r>
              <a:rPr lang="en-MY" sz="1600"/>
              <a:t>Masyarakat Mampan</a:t>
            </a:r>
            <a:endParaRPr sz="1600"/>
          </a:p>
        </p:txBody>
      </p:sp>
      <p:sp>
        <p:nvSpPr>
          <p:cNvPr id="4968" name="Google Shape;4968;p17"/>
          <p:cNvSpPr txBox="1"/>
          <p:nvPr>
            <p:ph idx="6" type="subTitle"/>
          </p:nvPr>
        </p:nvSpPr>
        <p:spPr>
          <a:xfrm>
            <a:off x="245439" y="3969333"/>
            <a:ext cx="3465788" cy="92904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Menjadikan bandar dan petempatan manusia menyeluruh, selamat, kukuh dan mampan.</a:t>
            </a:r>
            <a:endParaRPr/>
          </a:p>
        </p:txBody>
      </p:sp>
      <p:sp>
        <p:nvSpPr>
          <p:cNvPr id="4969" name="Google Shape;4969;p17"/>
          <p:cNvSpPr txBox="1"/>
          <p:nvPr>
            <p:ph idx="7" type="subTitle"/>
          </p:nvPr>
        </p:nvSpPr>
        <p:spPr>
          <a:xfrm>
            <a:off x="4860022" y="3181168"/>
            <a:ext cx="4297965"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Penggunaan dan </a:t>
            </a:r>
            <a:endParaRPr/>
          </a:p>
          <a:p>
            <a:pPr indent="0" lvl="0" marL="0" rtl="0" algn="ctr">
              <a:lnSpc>
                <a:spcPct val="100000"/>
              </a:lnSpc>
              <a:spcBef>
                <a:spcPts val="0"/>
              </a:spcBef>
              <a:spcAft>
                <a:spcPts val="0"/>
              </a:spcAft>
              <a:buSzPts val="1800"/>
              <a:buNone/>
            </a:pPr>
            <a:r>
              <a:rPr lang="en-MY" sz="1600"/>
              <a:t>Pengeluaran </a:t>
            </a:r>
            <a:endParaRPr sz="1600"/>
          </a:p>
          <a:p>
            <a:pPr indent="0" lvl="0" marL="0" rtl="0" algn="ctr">
              <a:lnSpc>
                <a:spcPct val="100000"/>
              </a:lnSpc>
              <a:spcBef>
                <a:spcPts val="0"/>
              </a:spcBef>
              <a:spcAft>
                <a:spcPts val="0"/>
              </a:spcAft>
              <a:buSzPts val="1800"/>
              <a:buNone/>
            </a:pPr>
            <a:r>
              <a:rPr lang="en-MY" sz="1600"/>
              <a:t>Bertanggungjawab</a:t>
            </a:r>
            <a:endParaRPr/>
          </a:p>
        </p:txBody>
      </p:sp>
      <p:sp>
        <p:nvSpPr>
          <p:cNvPr id="4970" name="Google Shape;4970;p17"/>
          <p:cNvSpPr txBox="1"/>
          <p:nvPr>
            <p:ph idx="8" type="subTitle"/>
          </p:nvPr>
        </p:nvSpPr>
        <p:spPr>
          <a:xfrm>
            <a:off x="5057665" y="4002021"/>
            <a:ext cx="3876987"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Memastikan corak penggunaan dan pengeluaran mampan.</a:t>
            </a:r>
            <a:endParaRPr/>
          </a:p>
        </p:txBody>
      </p:sp>
      <p:grpSp>
        <p:nvGrpSpPr>
          <p:cNvPr id="4971" name="Google Shape;4971;p17"/>
          <p:cNvGrpSpPr/>
          <p:nvPr/>
        </p:nvGrpSpPr>
        <p:grpSpPr>
          <a:xfrm>
            <a:off x="245439" y="1304812"/>
            <a:ext cx="8653122" cy="3671777"/>
            <a:chOff x="238125" y="1188750"/>
            <a:chExt cx="7140450" cy="3335550"/>
          </a:xfrm>
        </p:grpSpPr>
        <p:sp>
          <p:nvSpPr>
            <p:cNvPr id="4972" name="Google Shape;4972;p1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1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1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1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1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7" name="Google Shape;4977;p17"/>
          <p:cNvGrpSpPr/>
          <p:nvPr/>
        </p:nvGrpSpPr>
        <p:grpSpPr>
          <a:xfrm>
            <a:off x="3112373" y="2042003"/>
            <a:ext cx="2756222" cy="2232285"/>
            <a:chOff x="6000718" y="3070557"/>
            <a:chExt cx="587865" cy="517731"/>
          </a:xfrm>
        </p:grpSpPr>
        <p:sp>
          <p:nvSpPr>
            <p:cNvPr id="4978" name="Google Shape;4978;p1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1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1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1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1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1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1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1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1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1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8" name="Google Shape;4988;p17"/>
          <p:cNvGrpSpPr/>
          <p:nvPr/>
        </p:nvGrpSpPr>
        <p:grpSpPr>
          <a:xfrm>
            <a:off x="195794" y="1091622"/>
            <a:ext cx="724264" cy="705611"/>
            <a:chOff x="2581550" y="1973000"/>
            <a:chExt cx="926050" cy="902200"/>
          </a:xfrm>
        </p:grpSpPr>
        <p:sp>
          <p:nvSpPr>
            <p:cNvPr id="4989" name="Google Shape;4989;p1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1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91" name="Google Shape;4991;p17"/>
          <p:cNvSpPr txBox="1"/>
          <p:nvPr/>
        </p:nvSpPr>
        <p:spPr>
          <a:xfrm>
            <a:off x="235388" y="1157143"/>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09</a:t>
            </a:r>
            <a:endParaRPr/>
          </a:p>
        </p:txBody>
      </p:sp>
      <p:grpSp>
        <p:nvGrpSpPr>
          <p:cNvPr id="4992" name="Google Shape;4992;p17"/>
          <p:cNvGrpSpPr/>
          <p:nvPr/>
        </p:nvGrpSpPr>
        <p:grpSpPr>
          <a:xfrm>
            <a:off x="8271058" y="1167927"/>
            <a:ext cx="724264" cy="705611"/>
            <a:chOff x="2581550" y="1973000"/>
            <a:chExt cx="926050" cy="902200"/>
          </a:xfrm>
        </p:grpSpPr>
        <p:sp>
          <p:nvSpPr>
            <p:cNvPr id="4993" name="Google Shape;4993;p1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1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95" name="Google Shape;4995;p17"/>
          <p:cNvSpPr txBox="1"/>
          <p:nvPr/>
        </p:nvSpPr>
        <p:spPr>
          <a:xfrm>
            <a:off x="8310652" y="1233448"/>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10</a:t>
            </a:r>
            <a:endParaRPr/>
          </a:p>
        </p:txBody>
      </p:sp>
      <p:grpSp>
        <p:nvGrpSpPr>
          <p:cNvPr id="4996" name="Google Shape;4996;p17"/>
          <p:cNvGrpSpPr/>
          <p:nvPr/>
        </p:nvGrpSpPr>
        <p:grpSpPr>
          <a:xfrm>
            <a:off x="195794" y="3167399"/>
            <a:ext cx="724264" cy="705611"/>
            <a:chOff x="2581550" y="1973000"/>
            <a:chExt cx="926050" cy="902200"/>
          </a:xfrm>
        </p:grpSpPr>
        <p:sp>
          <p:nvSpPr>
            <p:cNvPr id="4997" name="Google Shape;4997;p1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1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99" name="Google Shape;4999;p17"/>
          <p:cNvSpPr txBox="1"/>
          <p:nvPr/>
        </p:nvSpPr>
        <p:spPr>
          <a:xfrm>
            <a:off x="235388" y="3232920"/>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11</a:t>
            </a:r>
            <a:endParaRPr/>
          </a:p>
        </p:txBody>
      </p:sp>
      <p:grpSp>
        <p:nvGrpSpPr>
          <p:cNvPr id="5000" name="Google Shape;5000;p17"/>
          <p:cNvGrpSpPr/>
          <p:nvPr/>
        </p:nvGrpSpPr>
        <p:grpSpPr>
          <a:xfrm>
            <a:off x="8251136" y="3169950"/>
            <a:ext cx="724264" cy="705611"/>
            <a:chOff x="2581550" y="1973000"/>
            <a:chExt cx="926050" cy="902200"/>
          </a:xfrm>
        </p:grpSpPr>
        <p:sp>
          <p:nvSpPr>
            <p:cNvPr id="5001" name="Google Shape;5001;p1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1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03" name="Google Shape;5003;p17"/>
          <p:cNvSpPr txBox="1"/>
          <p:nvPr/>
        </p:nvSpPr>
        <p:spPr>
          <a:xfrm>
            <a:off x="8290730" y="3235471"/>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12</a:t>
            </a:r>
            <a:endParaRPr/>
          </a:p>
        </p:txBody>
      </p:sp>
      <p:sp>
        <p:nvSpPr>
          <p:cNvPr id="5004" name="Google Shape;5004;p17"/>
          <p:cNvSpPr txBox="1"/>
          <p:nvPr>
            <p:ph type="title"/>
          </p:nvPr>
        </p:nvSpPr>
        <p:spPr>
          <a:xfrm>
            <a:off x="-1" y="245121"/>
            <a:ext cx="919249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9.2.1	Matlamat Pembangunan Lestari - Sustainable </a:t>
            </a:r>
            <a:br>
              <a:rPr lang="en-MY" sz="2400"/>
            </a:br>
            <a:r>
              <a:rPr lang="en-MY" sz="2400"/>
              <a:t>          Development Goals (SDGs)</a:t>
            </a:r>
            <a:endParaRPr sz="2400"/>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9" name="Shape 339"/>
        <p:cNvGrpSpPr/>
        <p:nvPr/>
      </p:nvGrpSpPr>
      <p:grpSpPr>
        <a:xfrm>
          <a:off x="0" y="0"/>
          <a:ext cx="0" cy="0"/>
          <a:chOff x="0" y="0"/>
          <a:chExt cx="0" cy="0"/>
        </a:xfrm>
      </p:grpSpPr>
      <p:sp>
        <p:nvSpPr>
          <p:cNvPr id="340" name="Google Shape;340;g1406886b66f_0_683"/>
          <p:cNvSpPr txBox="1"/>
          <p:nvPr>
            <p:ph type="title"/>
          </p:nvPr>
        </p:nvSpPr>
        <p:spPr>
          <a:xfrm>
            <a:off x="713225" y="445025"/>
            <a:ext cx="76992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PENTAKSIRAN BERTERUSAN</a:t>
            </a:r>
            <a:endParaRPr/>
          </a:p>
        </p:txBody>
      </p:sp>
      <p:sp>
        <p:nvSpPr>
          <p:cNvPr id="341" name="Google Shape;341;g1406886b66f_0_683"/>
          <p:cNvSpPr txBox="1"/>
          <p:nvPr>
            <p:ph idx="1" type="subTitle"/>
          </p:nvPr>
        </p:nvSpPr>
        <p:spPr>
          <a:xfrm>
            <a:off x="647838" y="1594625"/>
            <a:ext cx="1604400" cy="880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800"/>
              <a:buNone/>
            </a:pPr>
            <a:r>
              <a:rPr lang="en-MY"/>
              <a:t>Kehadiran</a:t>
            </a:r>
            <a:endParaRPr/>
          </a:p>
        </p:txBody>
      </p:sp>
      <p:sp>
        <p:nvSpPr>
          <p:cNvPr id="342" name="Google Shape;342;g1406886b66f_0_683"/>
          <p:cNvSpPr txBox="1"/>
          <p:nvPr>
            <p:ph idx="2" type="subTitle"/>
          </p:nvPr>
        </p:nvSpPr>
        <p:spPr>
          <a:xfrm>
            <a:off x="7186288" y="3266625"/>
            <a:ext cx="1604400" cy="880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800"/>
              <a:buNone/>
            </a:pPr>
            <a:r>
              <a:rPr lang="en-MY"/>
              <a:t>Penilaian Sumatif</a:t>
            </a:r>
            <a:endParaRPr/>
          </a:p>
        </p:txBody>
      </p:sp>
      <p:sp>
        <p:nvSpPr>
          <p:cNvPr id="343" name="Google Shape;343;g1406886b66f_0_683"/>
          <p:cNvSpPr txBox="1"/>
          <p:nvPr>
            <p:ph idx="3" type="subTitle"/>
          </p:nvPr>
        </p:nvSpPr>
        <p:spPr>
          <a:xfrm>
            <a:off x="2440475" y="1594625"/>
            <a:ext cx="4035900" cy="880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MY" sz="1500"/>
              <a:t>Pelajar perlu hadir sekurang-kurang 80% kehadiran keseluruhan bagi melayakkan PB</a:t>
            </a:r>
            <a:r>
              <a:rPr lang="en-MY" sz="1300"/>
              <a:t> </a:t>
            </a:r>
            <a:endParaRPr sz="1300"/>
          </a:p>
        </p:txBody>
      </p:sp>
      <p:sp>
        <p:nvSpPr>
          <p:cNvPr id="344" name="Google Shape;344;g1406886b66f_0_683"/>
          <p:cNvSpPr txBox="1"/>
          <p:nvPr>
            <p:ph idx="4" type="subTitle"/>
          </p:nvPr>
        </p:nvSpPr>
        <p:spPr>
          <a:xfrm>
            <a:off x="2948588" y="3266625"/>
            <a:ext cx="4035900" cy="880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400"/>
              <a:buNone/>
            </a:pPr>
            <a:r>
              <a:rPr lang="en-MY" sz="1600"/>
              <a:t>Projek (40%)</a:t>
            </a:r>
            <a:endParaRPr sz="1600"/>
          </a:p>
          <a:p>
            <a:pPr indent="0" lvl="0" marL="0" rtl="0" algn="r">
              <a:lnSpc>
                <a:spcPct val="100000"/>
              </a:lnSpc>
              <a:spcBef>
                <a:spcPts val="0"/>
              </a:spcBef>
              <a:spcAft>
                <a:spcPts val="0"/>
              </a:spcAft>
              <a:buSzPts val="1400"/>
              <a:buNone/>
            </a:pPr>
            <a:r>
              <a:rPr lang="en-MY" sz="1600"/>
              <a:t>bagi Topik 9 </a:t>
            </a:r>
            <a:endParaRPr sz="1600"/>
          </a:p>
        </p:txBody>
      </p:sp>
      <p:sp>
        <p:nvSpPr>
          <p:cNvPr id="345" name="Google Shape;345;g1406886b66f_0_683"/>
          <p:cNvSpPr/>
          <p:nvPr/>
        </p:nvSpPr>
        <p:spPr>
          <a:xfrm>
            <a:off x="2377500" y="1553275"/>
            <a:ext cx="4161849" cy="1024481"/>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g1406886b66f_0_683"/>
          <p:cNvSpPr/>
          <p:nvPr/>
        </p:nvSpPr>
        <p:spPr>
          <a:xfrm>
            <a:off x="2948600" y="3205050"/>
            <a:ext cx="4161849" cy="1024481"/>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g1406886b66f_0_683"/>
          <p:cNvSpPr/>
          <p:nvPr/>
        </p:nvSpPr>
        <p:spPr>
          <a:xfrm rot="-5400000">
            <a:off x="2306994" y="1994148"/>
            <a:ext cx="33225" cy="142728"/>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g1406886b66f_0_683"/>
          <p:cNvSpPr/>
          <p:nvPr/>
        </p:nvSpPr>
        <p:spPr>
          <a:xfrm flipH="1" rot="5400000">
            <a:off x="7144619" y="3672573"/>
            <a:ext cx="33225" cy="142728"/>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9" name="Google Shape;349;g1406886b66f_0_683"/>
          <p:cNvGrpSpPr/>
          <p:nvPr/>
        </p:nvGrpSpPr>
        <p:grpSpPr>
          <a:xfrm>
            <a:off x="3598293" y="2844405"/>
            <a:ext cx="2252199" cy="93989"/>
            <a:chOff x="3445893" y="4053330"/>
            <a:chExt cx="2252199" cy="93989"/>
          </a:xfrm>
        </p:grpSpPr>
        <p:sp>
          <p:nvSpPr>
            <p:cNvPr id="350" name="Google Shape;350;g1406886b66f_0_683"/>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g1406886b66f_0_683"/>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 name="Google Shape;352;g1406886b66f_0_683"/>
          <p:cNvGrpSpPr/>
          <p:nvPr/>
        </p:nvGrpSpPr>
        <p:grpSpPr>
          <a:xfrm flipH="1" rot="2700000">
            <a:off x="292454" y="2493177"/>
            <a:ext cx="1097742" cy="4163486"/>
            <a:chOff x="4591050" y="1653000"/>
            <a:chExt cx="560975" cy="2127650"/>
          </a:xfrm>
        </p:grpSpPr>
        <p:sp>
          <p:nvSpPr>
            <p:cNvPr id="353" name="Google Shape;353;g1406886b66f_0_683"/>
            <p:cNvSpPr/>
            <p:nvPr/>
          </p:nvSpPr>
          <p:spPr>
            <a:xfrm>
              <a:off x="4638450" y="1715375"/>
              <a:ext cx="334200" cy="2037750"/>
            </a:xfrm>
            <a:custGeom>
              <a:rect b="b" l="l" r="r" t="t"/>
              <a:pathLst>
                <a:path extrusionOk="0" h="81510" w="13368">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g1406886b66f_0_683"/>
            <p:cNvSpPr/>
            <p:nvPr/>
          </p:nvSpPr>
          <p:spPr>
            <a:xfrm>
              <a:off x="4591050" y="1717300"/>
              <a:ext cx="352425" cy="2060575"/>
            </a:xfrm>
            <a:custGeom>
              <a:rect b="b" l="l" r="r" t="t"/>
              <a:pathLst>
                <a:path extrusionOk="0" h="82423" w="14097">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g1406886b66f_0_683"/>
            <p:cNvSpPr/>
            <p:nvPr/>
          </p:nvSpPr>
          <p:spPr>
            <a:xfrm>
              <a:off x="4598475" y="3752225"/>
              <a:ext cx="50925" cy="28425"/>
            </a:xfrm>
            <a:custGeom>
              <a:rect b="b" l="l" r="r" t="t"/>
              <a:pathLst>
                <a:path extrusionOk="0" h="1137" w="2037">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g1406886b66f_0_683"/>
            <p:cNvSpPr/>
            <p:nvPr/>
          </p:nvSpPr>
          <p:spPr>
            <a:xfrm>
              <a:off x="4688375" y="3192650"/>
              <a:ext cx="48250" cy="121375"/>
            </a:xfrm>
            <a:custGeom>
              <a:rect b="b" l="l" r="r" t="t"/>
              <a:pathLst>
                <a:path extrusionOk="0" h="4855" w="193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g1406886b66f_0_683"/>
            <p:cNvSpPr/>
            <p:nvPr/>
          </p:nvSpPr>
          <p:spPr>
            <a:xfrm>
              <a:off x="4651950" y="3122550"/>
              <a:ext cx="100150" cy="354600"/>
            </a:xfrm>
            <a:custGeom>
              <a:rect b="b" l="l" r="r" t="t"/>
              <a:pathLst>
                <a:path extrusionOk="0" h="14184" w="4006">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g1406886b66f_0_683"/>
            <p:cNvSpPr/>
            <p:nvPr/>
          </p:nvSpPr>
          <p:spPr>
            <a:xfrm>
              <a:off x="4665675" y="3143900"/>
              <a:ext cx="96825" cy="302650"/>
            </a:xfrm>
            <a:custGeom>
              <a:rect b="b" l="l" r="r" t="t"/>
              <a:pathLst>
                <a:path extrusionOk="0" h="12106" w="3873">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g1406886b66f_0_683"/>
            <p:cNvSpPr/>
            <p:nvPr/>
          </p:nvSpPr>
          <p:spPr>
            <a:xfrm>
              <a:off x="4648525" y="3101725"/>
              <a:ext cx="105050" cy="222350"/>
            </a:xfrm>
            <a:custGeom>
              <a:rect b="b" l="l" r="r" t="t"/>
              <a:pathLst>
                <a:path extrusionOk="0" h="8894" w="4202">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g1406886b66f_0_683"/>
            <p:cNvSpPr/>
            <p:nvPr/>
          </p:nvSpPr>
          <p:spPr>
            <a:xfrm>
              <a:off x="4640450" y="2929425"/>
              <a:ext cx="159575" cy="443550"/>
            </a:xfrm>
            <a:custGeom>
              <a:rect b="b" l="l" r="r" t="t"/>
              <a:pathLst>
                <a:path extrusionOk="0" h="17742" w="6383">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g1406886b66f_0_683"/>
            <p:cNvSpPr/>
            <p:nvPr/>
          </p:nvSpPr>
          <p:spPr>
            <a:xfrm>
              <a:off x="4665750" y="2897500"/>
              <a:ext cx="113425" cy="332750"/>
            </a:xfrm>
            <a:custGeom>
              <a:rect b="b" l="l" r="r" t="t"/>
              <a:pathLst>
                <a:path extrusionOk="0" h="13310" w="4537">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g1406886b66f_0_683"/>
            <p:cNvSpPr/>
            <p:nvPr/>
          </p:nvSpPr>
          <p:spPr>
            <a:xfrm>
              <a:off x="4782725" y="3223525"/>
              <a:ext cx="625" cy="11775"/>
            </a:xfrm>
            <a:custGeom>
              <a:rect b="b" l="l" r="r" t="t"/>
              <a:pathLst>
                <a:path extrusionOk="0" h="471" w="25">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g1406886b66f_0_683"/>
            <p:cNvSpPr/>
            <p:nvPr/>
          </p:nvSpPr>
          <p:spPr>
            <a:xfrm>
              <a:off x="4669850" y="2929700"/>
              <a:ext cx="150400" cy="336225"/>
            </a:xfrm>
            <a:custGeom>
              <a:rect b="b" l="l" r="r" t="t"/>
              <a:pathLst>
                <a:path extrusionOk="0" h="13449" w="6016">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g1406886b66f_0_683"/>
            <p:cNvSpPr/>
            <p:nvPr/>
          </p:nvSpPr>
          <p:spPr>
            <a:xfrm>
              <a:off x="4690250" y="2928275"/>
              <a:ext cx="132100" cy="267925"/>
            </a:xfrm>
            <a:custGeom>
              <a:rect b="b" l="l" r="r" t="t"/>
              <a:pathLst>
                <a:path extrusionOk="0" h="10717" w="5284">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g1406886b66f_0_683"/>
            <p:cNvSpPr/>
            <p:nvPr/>
          </p:nvSpPr>
          <p:spPr>
            <a:xfrm>
              <a:off x="4674975" y="2968025"/>
              <a:ext cx="100925" cy="277850"/>
            </a:xfrm>
            <a:custGeom>
              <a:rect b="b" l="l" r="r" t="t"/>
              <a:pathLst>
                <a:path extrusionOk="0" h="11114" w="4037">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g1406886b66f_0_683"/>
            <p:cNvSpPr/>
            <p:nvPr/>
          </p:nvSpPr>
          <p:spPr>
            <a:xfrm>
              <a:off x="4699375" y="2974000"/>
              <a:ext cx="65825" cy="217025"/>
            </a:xfrm>
            <a:custGeom>
              <a:rect b="b" l="l" r="r" t="t"/>
              <a:pathLst>
                <a:path extrusionOk="0" h="8681" w="2633">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g1406886b66f_0_683"/>
            <p:cNvSpPr/>
            <p:nvPr/>
          </p:nvSpPr>
          <p:spPr>
            <a:xfrm>
              <a:off x="4698775" y="2862575"/>
              <a:ext cx="155725" cy="360175"/>
            </a:xfrm>
            <a:custGeom>
              <a:rect b="b" l="l" r="r" t="t"/>
              <a:pathLst>
                <a:path extrusionOk="0" h="14407" w="6229">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g1406886b66f_0_683"/>
            <p:cNvSpPr/>
            <p:nvPr/>
          </p:nvSpPr>
          <p:spPr>
            <a:xfrm>
              <a:off x="4663850" y="2795550"/>
              <a:ext cx="173375" cy="327350"/>
            </a:xfrm>
            <a:custGeom>
              <a:rect b="b" l="l" r="r" t="t"/>
              <a:pathLst>
                <a:path extrusionOk="0" h="13094" w="6935">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g1406886b66f_0_683"/>
            <p:cNvSpPr/>
            <p:nvPr/>
          </p:nvSpPr>
          <p:spPr>
            <a:xfrm>
              <a:off x="4673725" y="2752575"/>
              <a:ext cx="162775" cy="236000"/>
            </a:xfrm>
            <a:custGeom>
              <a:rect b="b" l="l" r="r" t="t"/>
              <a:pathLst>
                <a:path extrusionOk="0" h="9440" w="6511">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g1406886b66f_0_683"/>
            <p:cNvSpPr/>
            <p:nvPr/>
          </p:nvSpPr>
          <p:spPr>
            <a:xfrm>
              <a:off x="4846275" y="3012500"/>
              <a:ext cx="12975" cy="70100"/>
            </a:xfrm>
            <a:custGeom>
              <a:rect b="b" l="l" r="r" t="t"/>
              <a:pathLst>
                <a:path extrusionOk="0" h="2804" w="519">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g1406886b66f_0_683"/>
            <p:cNvSpPr/>
            <p:nvPr/>
          </p:nvSpPr>
          <p:spPr>
            <a:xfrm>
              <a:off x="4759725" y="2758500"/>
              <a:ext cx="112325" cy="276050"/>
            </a:xfrm>
            <a:custGeom>
              <a:rect b="b" l="l" r="r" t="t"/>
              <a:pathLst>
                <a:path extrusionOk="0" h="11042" w="4493">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g1406886b66f_0_683"/>
            <p:cNvSpPr/>
            <p:nvPr/>
          </p:nvSpPr>
          <p:spPr>
            <a:xfrm>
              <a:off x="4692825" y="2625375"/>
              <a:ext cx="167925" cy="355225"/>
            </a:xfrm>
            <a:custGeom>
              <a:rect b="b" l="l" r="r" t="t"/>
              <a:pathLst>
                <a:path extrusionOk="0" h="14209" w="6717">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g1406886b66f_0_683"/>
            <p:cNvSpPr/>
            <p:nvPr/>
          </p:nvSpPr>
          <p:spPr>
            <a:xfrm>
              <a:off x="4777700" y="2759725"/>
              <a:ext cx="115475" cy="196775"/>
            </a:xfrm>
            <a:custGeom>
              <a:rect b="b" l="l" r="r" t="t"/>
              <a:pathLst>
                <a:path extrusionOk="0" h="7871" w="4619">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g1406886b66f_0_683"/>
            <p:cNvSpPr/>
            <p:nvPr/>
          </p:nvSpPr>
          <p:spPr>
            <a:xfrm>
              <a:off x="4731225" y="2579650"/>
              <a:ext cx="105025" cy="264225"/>
            </a:xfrm>
            <a:custGeom>
              <a:rect b="b" l="l" r="r" t="t"/>
              <a:pathLst>
                <a:path extrusionOk="0" h="10569" w="4201">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g1406886b66f_0_683"/>
            <p:cNvSpPr/>
            <p:nvPr/>
          </p:nvSpPr>
          <p:spPr>
            <a:xfrm>
              <a:off x="4758025" y="2711025"/>
              <a:ext cx="145575" cy="166750"/>
            </a:xfrm>
            <a:custGeom>
              <a:rect b="b" l="l" r="r" t="t"/>
              <a:pathLst>
                <a:path extrusionOk="0" h="6670" w="5823">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g1406886b66f_0_683"/>
            <p:cNvSpPr/>
            <p:nvPr/>
          </p:nvSpPr>
          <p:spPr>
            <a:xfrm>
              <a:off x="4770825" y="2598275"/>
              <a:ext cx="119875" cy="199500"/>
            </a:xfrm>
            <a:custGeom>
              <a:rect b="b" l="l" r="r" t="t"/>
              <a:pathLst>
                <a:path extrusionOk="0" h="7980" w="4795">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g1406886b66f_0_683"/>
            <p:cNvSpPr/>
            <p:nvPr/>
          </p:nvSpPr>
          <p:spPr>
            <a:xfrm>
              <a:off x="4810175" y="2636750"/>
              <a:ext cx="93325" cy="131750"/>
            </a:xfrm>
            <a:custGeom>
              <a:rect b="b" l="l" r="r" t="t"/>
              <a:pathLst>
                <a:path extrusionOk="0" h="5270" w="3733">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g1406886b66f_0_683"/>
            <p:cNvSpPr/>
            <p:nvPr/>
          </p:nvSpPr>
          <p:spPr>
            <a:xfrm>
              <a:off x="4798500" y="2575600"/>
              <a:ext cx="104200" cy="152050"/>
            </a:xfrm>
            <a:custGeom>
              <a:rect b="b" l="l" r="r" t="t"/>
              <a:pathLst>
                <a:path extrusionOk="0" h="6082" w="4168">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g1406886b66f_0_683"/>
            <p:cNvSpPr/>
            <p:nvPr/>
          </p:nvSpPr>
          <p:spPr>
            <a:xfrm>
              <a:off x="4720250" y="2527700"/>
              <a:ext cx="177400" cy="200625"/>
            </a:xfrm>
            <a:custGeom>
              <a:rect b="b" l="l" r="r" t="t"/>
              <a:pathLst>
                <a:path extrusionOk="0" h="8025" w="7096">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g1406886b66f_0_683"/>
            <p:cNvSpPr/>
            <p:nvPr/>
          </p:nvSpPr>
          <p:spPr>
            <a:xfrm>
              <a:off x="4753825" y="2473750"/>
              <a:ext cx="151375" cy="185175"/>
            </a:xfrm>
            <a:custGeom>
              <a:rect b="b" l="l" r="r" t="t"/>
              <a:pathLst>
                <a:path extrusionOk="0" h="7407" w="6055">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g1406886b66f_0_683"/>
            <p:cNvSpPr/>
            <p:nvPr/>
          </p:nvSpPr>
          <p:spPr>
            <a:xfrm>
              <a:off x="4829100" y="2534825"/>
              <a:ext cx="95250" cy="148600"/>
            </a:xfrm>
            <a:custGeom>
              <a:rect b="b" l="l" r="r" t="t"/>
              <a:pathLst>
                <a:path extrusionOk="0" h="5944" w="381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g1406886b66f_0_683"/>
            <p:cNvSpPr/>
            <p:nvPr/>
          </p:nvSpPr>
          <p:spPr>
            <a:xfrm>
              <a:off x="4781100" y="2482425"/>
              <a:ext cx="144400" cy="167000"/>
            </a:xfrm>
            <a:custGeom>
              <a:rect b="b" l="l" r="r" t="t"/>
              <a:pathLst>
                <a:path extrusionOk="0" h="6680" w="5776">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g1406886b66f_0_683"/>
            <p:cNvSpPr/>
            <p:nvPr/>
          </p:nvSpPr>
          <p:spPr>
            <a:xfrm>
              <a:off x="4749500" y="2413925"/>
              <a:ext cx="154200" cy="182075"/>
            </a:xfrm>
            <a:custGeom>
              <a:rect b="b" l="l" r="r" t="t"/>
              <a:pathLst>
                <a:path extrusionOk="0" h="7283" w="6168">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g1406886b66f_0_683"/>
            <p:cNvSpPr/>
            <p:nvPr/>
          </p:nvSpPr>
          <p:spPr>
            <a:xfrm>
              <a:off x="4740275" y="2385200"/>
              <a:ext cx="178800" cy="211450"/>
            </a:xfrm>
            <a:custGeom>
              <a:rect b="b" l="l" r="r" t="t"/>
              <a:pathLst>
                <a:path extrusionOk="0" h="8458" w="7152">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g1406886b66f_0_683"/>
            <p:cNvSpPr/>
            <p:nvPr/>
          </p:nvSpPr>
          <p:spPr>
            <a:xfrm>
              <a:off x="4748050" y="2353125"/>
              <a:ext cx="175800" cy="191525"/>
            </a:xfrm>
            <a:custGeom>
              <a:rect b="b" l="l" r="r" t="t"/>
              <a:pathLst>
                <a:path extrusionOk="0" h="7661" w="7032">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g1406886b66f_0_683"/>
            <p:cNvSpPr/>
            <p:nvPr/>
          </p:nvSpPr>
          <p:spPr>
            <a:xfrm>
              <a:off x="4752225" y="2309725"/>
              <a:ext cx="168275" cy="184700"/>
            </a:xfrm>
            <a:custGeom>
              <a:rect b="b" l="l" r="r" t="t"/>
              <a:pathLst>
                <a:path extrusionOk="0" h="7388" w="6731">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g1406886b66f_0_683"/>
            <p:cNvSpPr/>
            <p:nvPr/>
          </p:nvSpPr>
          <p:spPr>
            <a:xfrm>
              <a:off x="4716175" y="2270575"/>
              <a:ext cx="202300" cy="224725"/>
            </a:xfrm>
            <a:custGeom>
              <a:rect b="b" l="l" r="r" t="t"/>
              <a:pathLst>
                <a:path extrusionOk="0" h="8989" w="8092">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g1406886b66f_0_683"/>
            <p:cNvSpPr/>
            <p:nvPr/>
          </p:nvSpPr>
          <p:spPr>
            <a:xfrm>
              <a:off x="4728075" y="2181425"/>
              <a:ext cx="85325" cy="132750"/>
            </a:xfrm>
            <a:custGeom>
              <a:rect b="b" l="l" r="r" t="t"/>
              <a:pathLst>
                <a:path extrusionOk="0" h="5310" w="3413">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g1406886b66f_0_683"/>
            <p:cNvSpPr/>
            <p:nvPr/>
          </p:nvSpPr>
          <p:spPr>
            <a:xfrm>
              <a:off x="4827975" y="2339100"/>
              <a:ext cx="121475" cy="151275"/>
            </a:xfrm>
            <a:custGeom>
              <a:rect b="b" l="l" r="r" t="t"/>
              <a:pathLst>
                <a:path extrusionOk="0" h="6051" w="4859">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g1406886b66f_0_683"/>
            <p:cNvSpPr/>
            <p:nvPr/>
          </p:nvSpPr>
          <p:spPr>
            <a:xfrm>
              <a:off x="4792750" y="2294325"/>
              <a:ext cx="176925" cy="198800"/>
            </a:xfrm>
            <a:custGeom>
              <a:rect b="b" l="l" r="r" t="t"/>
              <a:pathLst>
                <a:path extrusionOk="0" h="7952" w="7077">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g1406886b66f_0_683"/>
            <p:cNvSpPr/>
            <p:nvPr/>
          </p:nvSpPr>
          <p:spPr>
            <a:xfrm>
              <a:off x="4784600" y="2243825"/>
              <a:ext cx="147275" cy="190875"/>
            </a:xfrm>
            <a:custGeom>
              <a:rect b="b" l="l" r="r" t="t"/>
              <a:pathLst>
                <a:path extrusionOk="0" h="7635" w="5891">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g1406886b66f_0_683"/>
            <p:cNvSpPr/>
            <p:nvPr/>
          </p:nvSpPr>
          <p:spPr>
            <a:xfrm>
              <a:off x="4841150" y="2252775"/>
              <a:ext cx="89725" cy="158600"/>
            </a:xfrm>
            <a:custGeom>
              <a:rect b="b" l="l" r="r" t="t"/>
              <a:pathLst>
                <a:path extrusionOk="0" h="6344" w="3589">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g1406886b66f_0_683"/>
            <p:cNvSpPr/>
            <p:nvPr/>
          </p:nvSpPr>
          <p:spPr>
            <a:xfrm>
              <a:off x="4900800" y="2295500"/>
              <a:ext cx="43575" cy="86475"/>
            </a:xfrm>
            <a:custGeom>
              <a:rect b="b" l="l" r="r" t="t"/>
              <a:pathLst>
                <a:path extrusionOk="0" h="3459" w="1743">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g1406886b66f_0_683"/>
            <p:cNvSpPr/>
            <p:nvPr/>
          </p:nvSpPr>
          <p:spPr>
            <a:xfrm>
              <a:off x="4728875" y="2153850"/>
              <a:ext cx="210750" cy="236000"/>
            </a:xfrm>
            <a:custGeom>
              <a:rect b="b" l="l" r="r" t="t"/>
              <a:pathLst>
                <a:path extrusionOk="0" h="9440" w="843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g1406886b66f_0_683"/>
            <p:cNvSpPr/>
            <p:nvPr/>
          </p:nvSpPr>
          <p:spPr>
            <a:xfrm>
              <a:off x="4827875" y="2210675"/>
              <a:ext cx="118875" cy="134300"/>
            </a:xfrm>
            <a:custGeom>
              <a:rect b="b" l="l" r="r" t="t"/>
              <a:pathLst>
                <a:path extrusionOk="0" h="5372" w="4755">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g1406886b66f_0_683"/>
            <p:cNvSpPr/>
            <p:nvPr/>
          </p:nvSpPr>
          <p:spPr>
            <a:xfrm>
              <a:off x="4727650" y="2082425"/>
              <a:ext cx="210600" cy="200825"/>
            </a:xfrm>
            <a:custGeom>
              <a:rect b="b" l="l" r="r" t="t"/>
              <a:pathLst>
                <a:path extrusionOk="0" h="8033" w="8424">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g1406886b66f_0_683"/>
            <p:cNvSpPr/>
            <p:nvPr/>
          </p:nvSpPr>
          <p:spPr>
            <a:xfrm>
              <a:off x="4828275" y="2183375"/>
              <a:ext cx="123850" cy="101250"/>
            </a:xfrm>
            <a:custGeom>
              <a:rect b="b" l="l" r="r" t="t"/>
              <a:pathLst>
                <a:path extrusionOk="0" h="4050" w="4954">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g1406886b66f_0_683"/>
            <p:cNvSpPr/>
            <p:nvPr/>
          </p:nvSpPr>
          <p:spPr>
            <a:xfrm>
              <a:off x="4766800" y="2105050"/>
              <a:ext cx="162700" cy="139925"/>
            </a:xfrm>
            <a:custGeom>
              <a:rect b="b" l="l" r="r" t="t"/>
              <a:pathLst>
                <a:path extrusionOk="0" h="5597" w="6508">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g1406886b66f_0_683"/>
            <p:cNvSpPr/>
            <p:nvPr/>
          </p:nvSpPr>
          <p:spPr>
            <a:xfrm>
              <a:off x="4772900" y="1952825"/>
              <a:ext cx="162850" cy="281500"/>
            </a:xfrm>
            <a:custGeom>
              <a:rect b="b" l="l" r="r" t="t"/>
              <a:pathLst>
                <a:path extrusionOk="0" h="11260" w="6514">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g1406886b66f_0_683"/>
            <p:cNvSpPr/>
            <p:nvPr/>
          </p:nvSpPr>
          <p:spPr>
            <a:xfrm>
              <a:off x="4825225" y="2116850"/>
              <a:ext cx="117500" cy="128475"/>
            </a:xfrm>
            <a:custGeom>
              <a:rect b="b" l="l" r="r" t="t"/>
              <a:pathLst>
                <a:path extrusionOk="0" h="5139" w="470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g1406886b66f_0_683"/>
            <p:cNvSpPr/>
            <p:nvPr/>
          </p:nvSpPr>
          <p:spPr>
            <a:xfrm>
              <a:off x="4813100" y="2050300"/>
              <a:ext cx="135450" cy="164050"/>
            </a:xfrm>
            <a:custGeom>
              <a:rect b="b" l="l" r="r" t="t"/>
              <a:pathLst>
                <a:path extrusionOk="0" h="6562" w="5418">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g1406886b66f_0_683"/>
            <p:cNvSpPr/>
            <p:nvPr/>
          </p:nvSpPr>
          <p:spPr>
            <a:xfrm>
              <a:off x="4821550" y="2001675"/>
              <a:ext cx="124325" cy="146525"/>
            </a:xfrm>
            <a:custGeom>
              <a:rect b="b" l="l" r="r" t="t"/>
              <a:pathLst>
                <a:path extrusionOk="0" h="5861" w="4973">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g1406886b66f_0_683"/>
            <p:cNvSpPr/>
            <p:nvPr/>
          </p:nvSpPr>
          <p:spPr>
            <a:xfrm>
              <a:off x="4842925" y="1987150"/>
              <a:ext cx="96025" cy="106800"/>
            </a:xfrm>
            <a:custGeom>
              <a:rect b="b" l="l" r="r" t="t"/>
              <a:pathLst>
                <a:path extrusionOk="0" h="4272" w="3841">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g1406886b66f_0_683"/>
            <p:cNvSpPr/>
            <p:nvPr/>
          </p:nvSpPr>
          <p:spPr>
            <a:xfrm>
              <a:off x="4820225" y="1925100"/>
              <a:ext cx="111125" cy="146800"/>
            </a:xfrm>
            <a:custGeom>
              <a:rect b="b" l="l" r="r" t="t"/>
              <a:pathLst>
                <a:path extrusionOk="0" h="5872" w="4445">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g1406886b66f_0_683"/>
            <p:cNvSpPr/>
            <p:nvPr/>
          </p:nvSpPr>
          <p:spPr>
            <a:xfrm>
              <a:off x="4765575" y="1856950"/>
              <a:ext cx="158425" cy="157875"/>
            </a:xfrm>
            <a:custGeom>
              <a:rect b="b" l="l" r="r" t="t"/>
              <a:pathLst>
                <a:path extrusionOk="0" h="6315" w="6337">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g1406886b66f_0_683"/>
            <p:cNvSpPr/>
            <p:nvPr/>
          </p:nvSpPr>
          <p:spPr>
            <a:xfrm>
              <a:off x="4811500" y="1868525"/>
              <a:ext cx="117650" cy="121650"/>
            </a:xfrm>
            <a:custGeom>
              <a:rect b="b" l="l" r="r" t="t"/>
              <a:pathLst>
                <a:path extrusionOk="0" h="4866" w="4706">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g1406886b66f_0_683"/>
            <p:cNvSpPr/>
            <p:nvPr/>
          </p:nvSpPr>
          <p:spPr>
            <a:xfrm>
              <a:off x="4816650" y="1809675"/>
              <a:ext cx="113400" cy="161800"/>
            </a:xfrm>
            <a:custGeom>
              <a:rect b="b" l="l" r="r" t="t"/>
              <a:pathLst>
                <a:path extrusionOk="0" h="6472" w="4536">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g1406886b66f_0_683"/>
            <p:cNvSpPr/>
            <p:nvPr/>
          </p:nvSpPr>
          <p:spPr>
            <a:xfrm>
              <a:off x="4814675" y="1793075"/>
              <a:ext cx="111200" cy="164825"/>
            </a:xfrm>
            <a:custGeom>
              <a:rect b="b" l="l" r="r" t="t"/>
              <a:pathLst>
                <a:path extrusionOk="0" h="6593" w="4448">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g1406886b66f_0_683"/>
            <p:cNvSpPr/>
            <p:nvPr/>
          </p:nvSpPr>
          <p:spPr>
            <a:xfrm>
              <a:off x="4803850" y="1718575"/>
              <a:ext cx="112625" cy="204875"/>
            </a:xfrm>
            <a:custGeom>
              <a:rect b="b" l="l" r="r" t="t"/>
              <a:pathLst>
                <a:path extrusionOk="0" h="8195" w="4505">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g1406886b66f_0_683"/>
            <p:cNvSpPr/>
            <p:nvPr/>
          </p:nvSpPr>
          <p:spPr>
            <a:xfrm>
              <a:off x="4832150" y="1723400"/>
              <a:ext cx="82050" cy="168375"/>
            </a:xfrm>
            <a:custGeom>
              <a:rect b="b" l="l" r="r" t="t"/>
              <a:pathLst>
                <a:path extrusionOk="0" h="6735" w="3282">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g1406886b66f_0_683"/>
            <p:cNvSpPr/>
            <p:nvPr/>
          </p:nvSpPr>
          <p:spPr>
            <a:xfrm>
              <a:off x="4846050" y="1688850"/>
              <a:ext cx="50000" cy="152750"/>
            </a:xfrm>
            <a:custGeom>
              <a:rect b="b" l="l" r="r" t="t"/>
              <a:pathLst>
                <a:path extrusionOk="0" h="6110" w="200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g1406886b66f_0_683"/>
            <p:cNvSpPr/>
            <p:nvPr/>
          </p:nvSpPr>
          <p:spPr>
            <a:xfrm>
              <a:off x="4865275" y="1690375"/>
              <a:ext cx="33850" cy="119300"/>
            </a:xfrm>
            <a:custGeom>
              <a:rect b="b" l="l" r="r" t="t"/>
              <a:pathLst>
                <a:path extrusionOk="0" h="4772" w="1354">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g1406886b66f_0_683"/>
            <p:cNvSpPr/>
            <p:nvPr/>
          </p:nvSpPr>
          <p:spPr>
            <a:xfrm>
              <a:off x="4875900" y="1686200"/>
              <a:ext cx="9250" cy="54600"/>
            </a:xfrm>
            <a:custGeom>
              <a:rect b="b" l="l" r="r" t="t"/>
              <a:pathLst>
                <a:path extrusionOk="0" h="2184" w="37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g1406886b66f_0_683"/>
            <p:cNvSpPr/>
            <p:nvPr/>
          </p:nvSpPr>
          <p:spPr>
            <a:xfrm>
              <a:off x="4868750" y="1653000"/>
              <a:ext cx="21100" cy="95950"/>
            </a:xfrm>
            <a:custGeom>
              <a:rect b="b" l="l" r="r" t="t"/>
              <a:pathLst>
                <a:path extrusionOk="0" h="3838" w="844">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g1406886b66f_0_683"/>
            <p:cNvSpPr/>
            <p:nvPr/>
          </p:nvSpPr>
          <p:spPr>
            <a:xfrm>
              <a:off x="4803050" y="3195825"/>
              <a:ext cx="128600" cy="101925"/>
            </a:xfrm>
            <a:custGeom>
              <a:rect b="b" l="l" r="r" t="t"/>
              <a:pathLst>
                <a:path extrusionOk="0" h="4077" w="5144">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g1406886b66f_0_683"/>
            <p:cNvSpPr/>
            <p:nvPr/>
          </p:nvSpPr>
          <p:spPr>
            <a:xfrm>
              <a:off x="4801750" y="3080875"/>
              <a:ext cx="246300" cy="215900"/>
            </a:xfrm>
            <a:custGeom>
              <a:rect b="b" l="l" r="r" t="t"/>
              <a:pathLst>
                <a:path extrusionOk="0" h="8636" w="9852">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g1406886b66f_0_683"/>
            <p:cNvSpPr/>
            <p:nvPr/>
          </p:nvSpPr>
          <p:spPr>
            <a:xfrm>
              <a:off x="4842850" y="3069175"/>
              <a:ext cx="173525" cy="172350"/>
            </a:xfrm>
            <a:custGeom>
              <a:rect b="b" l="l" r="r" t="t"/>
              <a:pathLst>
                <a:path extrusionOk="0" h="6894" w="6941">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g1406886b66f_0_683"/>
            <p:cNvSpPr/>
            <p:nvPr/>
          </p:nvSpPr>
          <p:spPr>
            <a:xfrm>
              <a:off x="4844125" y="2994650"/>
              <a:ext cx="228325" cy="203100"/>
            </a:xfrm>
            <a:custGeom>
              <a:rect b="b" l="l" r="r" t="t"/>
              <a:pathLst>
                <a:path extrusionOk="0" h="8124" w="9133">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g1406886b66f_0_683"/>
            <p:cNvSpPr/>
            <p:nvPr/>
          </p:nvSpPr>
          <p:spPr>
            <a:xfrm>
              <a:off x="4838100" y="3057325"/>
              <a:ext cx="144900" cy="142350"/>
            </a:xfrm>
            <a:custGeom>
              <a:rect b="b" l="l" r="r" t="t"/>
              <a:pathLst>
                <a:path extrusionOk="0" h="5694" w="5796">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g1406886b66f_0_683"/>
            <p:cNvSpPr/>
            <p:nvPr/>
          </p:nvSpPr>
          <p:spPr>
            <a:xfrm>
              <a:off x="4866550" y="3005725"/>
              <a:ext cx="187800" cy="152750"/>
            </a:xfrm>
            <a:custGeom>
              <a:rect b="b" l="l" r="r" t="t"/>
              <a:pathLst>
                <a:path extrusionOk="0" h="6110" w="7512">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g1406886b66f_0_683"/>
            <p:cNvSpPr/>
            <p:nvPr/>
          </p:nvSpPr>
          <p:spPr>
            <a:xfrm>
              <a:off x="4924850" y="2911925"/>
              <a:ext cx="163775" cy="202675"/>
            </a:xfrm>
            <a:custGeom>
              <a:rect b="b" l="l" r="r" t="t"/>
              <a:pathLst>
                <a:path extrusionOk="0" h="8107" w="6551">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g1406886b66f_0_683"/>
            <p:cNvSpPr/>
            <p:nvPr/>
          </p:nvSpPr>
          <p:spPr>
            <a:xfrm>
              <a:off x="4846300" y="3024300"/>
              <a:ext cx="150675" cy="122100"/>
            </a:xfrm>
            <a:custGeom>
              <a:rect b="b" l="l" r="r" t="t"/>
              <a:pathLst>
                <a:path extrusionOk="0" h="4884" w="6027">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g1406886b66f_0_683"/>
            <p:cNvSpPr/>
            <p:nvPr/>
          </p:nvSpPr>
          <p:spPr>
            <a:xfrm>
              <a:off x="4844475" y="2982850"/>
              <a:ext cx="153925" cy="165650"/>
            </a:xfrm>
            <a:custGeom>
              <a:rect b="b" l="l" r="r" t="t"/>
              <a:pathLst>
                <a:path extrusionOk="0" h="6626" w="6157">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g1406886b66f_0_683"/>
            <p:cNvSpPr/>
            <p:nvPr/>
          </p:nvSpPr>
          <p:spPr>
            <a:xfrm>
              <a:off x="4881225" y="2942125"/>
              <a:ext cx="141050" cy="137475"/>
            </a:xfrm>
            <a:custGeom>
              <a:rect b="b" l="l" r="r" t="t"/>
              <a:pathLst>
                <a:path extrusionOk="0" h="5499" w="5642">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g1406886b66f_0_683"/>
            <p:cNvSpPr/>
            <p:nvPr/>
          </p:nvSpPr>
          <p:spPr>
            <a:xfrm>
              <a:off x="4881375" y="2940175"/>
              <a:ext cx="191900" cy="129450"/>
            </a:xfrm>
            <a:custGeom>
              <a:rect b="b" l="l" r="r" t="t"/>
              <a:pathLst>
                <a:path extrusionOk="0" h="5178" w="7676">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g1406886b66f_0_683"/>
            <p:cNvSpPr/>
            <p:nvPr/>
          </p:nvSpPr>
          <p:spPr>
            <a:xfrm>
              <a:off x="4924825" y="2863925"/>
              <a:ext cx="160825" cy="186625"/>
            </a:xfrm>
            <a:custGeom>
              <a:rect b="b" l="l" r="r" t="t"/>
              <a:pathLst>
                <a:path extrusionOk="0" h="7465" w="6433">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g1406886b66f_0_683"/>
            <p:cNvSpPr/>
            <p:nvPr/>
          </p:nvSpPr>
          <p:spPr>
            <a:xfrm>
              <a:off x="4880000" y="2860575"/>
              <a:ext cx="160125" cy="158625"/>
            </a:xfrm>
            <a:custGeom>
              <a:rect b="b" l="l" r="r" t="t"/>
              <a:pathLst>
                <a:path extrusionOk="0" h="6345" w="6405">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g1406886b66f_0_683"/>
            <p:cNvSpPr/>
            <p:nvPr/>
          </p:nvSpPr>
          <p:spPr>
            <a:xfrm>
              <a:off x="4890100" y="2863950"/>
              <a:ext cx="181350" cy="162175"/>
            </a:xfrm>
            <a:custGeom>
              <a:rect b="b" l="l" r="r" t="t"/>
              <a:pathLst>
                <a:path extrusionOk="0" h="6487" w="7254">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g1406886b66f_0_683"/>
            <p:cNvSpPr/>
            <p:nvPr/>
          </p:nvSpPr>
          <p:spPr>
            <a:xfrm>
              <a:off x="4894450" y="2799900"/>
              <a:ext cx="184400" cy="148625"/>
            </a:xfrm>
            <a:custGeom>
              <a:rect b="b" l="l" r="r" t="t"/>
              <a:pathLst>
                <a:path extrusionOk="0" h="5945" w="7376">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g1406886b66f_0_683"/>
            <p:cNvSpPr/>
            <p:nvPr/>
          </p:nvSpPr>
          <p:spPr>
            <a:xfrm>
              <a:off x="4935650" y="2696875"/>
              <a:ext cx="198900" cy="194275"/>
            </a:xfrm>
            <a:custGeom>
              <a:rect b="b" l="l" r="r" t="t"/>
              <a:pathLst>
                <a:path extrusionOk="0" h="7771" w="7956">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g1406886b66f_0_683"/>
            <p:cNvSpPr/>
            <p:nvPr/>
          </p:nvSpPr>
          <p:spPr>
            <a:xfrm>
              <a:off x="5018950" y="2646550"/>
              <a:ext cx="133075" cy="182300"/>
            </a:xfrm>
            <a:custGeom>
              <a:rect b="b" l="l" r="r" t="t"/>
              <a:pathLst>
                <a:path extrusionOk="0" h="7292" w="5323">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g1406886b66f_0_683"/>
            <p:cNvSpPr/>
            <p:nvPr/>
          </p:nvSpPr>
          <p:spPr>
            <a:xfrm>
              <a:off x="4917750" y="2731425"/>
              <a:ext cx="159725" cy="166175"/>
            </a:xfrm>
            <a:custGeom>
              <a:rect b="b" l="l" r="r" t="t"/>
              <a:pathLst>
                <a:path extrusionOk="0" h="6647" w="6389">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g1406886b66f_0_683"/>
            <p:cNvSpPr/>
            <p:nvPr/>
          </p:nvSpPr>
          <p:spPr>
            <a:xfrm>
              <a:off x="4935475" y="2672350"/>
              <a:ext cx="163825" cy="184625"/>
            </a:xfrm>
            <a:custGeom>
              <a:rect b="b" l="l" r="r" t="t"/>
              <a:pathLst>
                <a:path extrusionOk="0" h="7385" w="6553">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g1406886b66f_0_683"/>
            <p:cNvSpPr/>
            <p:nvPr/>
          </p:nvSpPr>
          <p:spPr>
            <a:xfrm>
              <a:off x="4984250" y="2574700"/>
              <a:ext cx="146750" cy="226700"/>
            </a:xfrm>
            <a:custGeom>
              <a:rect b="b" l="l" r="r" t="t"/>
              <a:pathLst>
                <a:path extrusionOk="0" h="9068" w="587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g1406886b66f_0_683"/>
            <p:cNvSpPr/>
            <p:nvPr/>
          </p:nvSpPr>
          <p:spPr>
            <a:xfrm>
              <a:off x="4916675" y="2676575"/>
              <a:ext cx="159500" cy="210175"/>
            </a:xfrm>
            <a:custGeom>
              <a:rect b="b" l="l" r="r" t="t"/>
              <a:pathLst>
                <a:path extrusionOk="0" h="8407" w="638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g1406886b66f_0_683"/>
            <p:cNvSpPr/>
            <p:nvPr/>
          </p:nvSpPr>
          <p:spPr>
            <a:xfrm>
              <a:off x="4921725" y="2605475"/>
              <a:ext cx="178825" cy="225625"/>
            </a:xfrm>
            <a:custGeom>
              <a:rect b="b" l="l" r="r" t="t"/>
              <a:pathLst>
                <a:path extrusionOk="0" h="9025" w="7153">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g1406886b66f_0_683"/>
            <p:cNvSpPr/>
            <p:nvPr/>
          </p:nvSpPr>
          <p:spPr>
            <a:xfrm>
              <a:off x="4946700" y="2523675"/>
              <a:ext cx="193200" cy="214125"/>
            </a:xfrm>
            <a:custGeom>
              <a:rect b="b" l="l" r="r" t="t"/>
              <a:pathLst>
                <a:path extrusionOk="0" h="8565" w="7728">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g1406886b66f_0_683"/>
            <p:cNvSpPr/>
            <p:nvPr/>
          </p:nvSpPr>
          <p:spPr>
            <a:xfrm>
              <a:off x="4952225" y="2480675"/>
              <a:ext cx="149425" cy="204650"/>
            </a:xfrm>
            <a:custGeom>
              <a:rect b="b" l="l" r="r" t="t"/>
              <a:pathLst>
                <a:path extrusionOk="0" h="8186" w="5977">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g1406886b66f_0_683"/>
            <p:cNvSpPr/>
            <p:nvPr/>
          </p:nvSpPr>
          <p:spPr>
            <a:xfrm>
              <a:off x="4943850" y="2444525"/>
              <a:ext cx="164775" cy="212850"/>
            </a:xfrm>
            <a:custGeom>
              <a:rect b="b" l="l" r="r" t="t"/>
              <a:pathLst>
                <a:path extrusionOk="0" h="8514" w="6591">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g1406886b66f_0_683"/>
            <p:cNvSpPr/>
            <p:nvPr/>
          </p:nvSpPr>
          <p:spPr>
            <a:xfrm>
              <a:off x="4946000" y="2485275"/>
              <a:ext cx="111300" cy="177050"/>
            </a:xfrm>
            <a:custGeom>
              <a:rect b="b" l="l" r="r" t="t"/>
              <a:pathLst>
                <a:path extrusionOk="0" h="7082" w="4452">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g1406886b66f_0_683"/>
            <p:cNvSpPr/>
            <p:nvPr/>
          </p:nvSpPr>
          <p:spPr>
            <a:xfrm>
              <a:off x="4958650" y="2389025"/>
              <a:ext cx="140225" cy="236300"/>
            </a:xfrm>
            <a:custGeom>
              <a:rect b="b" l="l" r="r" t="t"/>
              <a:pathLst>
                <a:path extrusionOk="0" h="9452" w="5609">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g1406886b66f_0_683"/>
            <p:cNvSpPr/>
            <p:nvPr/>
          </p:nvSpPr>
          <p:spPr>
            <a:xfrm>
              <a:off x="4956625" y="2320175"/>
              <a:ext cx="164450" cy="259925"/>
            </a:xfrm>
            <a:custGeom>
              <a:rect b="b" l="l" r="r" t="t"/>
              <a:pathLst>
                <a:path extrusionOk="0" h="10397" w="6578">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g1406886b66f_0_683"/>
            <p:cNvSpPr/>
            <p:nvPr/>
          </p:nvSpPr>
          <p:spPr>
            <a:xfrm>
              <a:off x="4956850" y="2283250"/>
              <a:ext cx="151825" cy="256600"/>
            </a:xfrm>
            <a:custGeom>
              <a:rect b="b" l="l" r="r" t="t"/>
              <a:pathLst>
                <a:path extrusionOk="0" h="10264" w="6073">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g1406886b66f_0_683"/>
            <p:cNvSpPr/>
            <p:nvPr/>
          </p:nvSpPr>
          <p:spPr>
            <a:xfrm>
              <a:off x="4953650" y="2142200"/>
              <a:ext cx="177950" cy="324850"/>
            </a:xfrm>
            <a:custGeom>
              <a:rect b="b" l="l" r="r" t="t"/>
              <a:pathLst>
                <a:path extrusionOk="0" h="12994" w="7118">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g1406886b66f_0_683"/>
            <p:cNvSpPr/>
            <p:nvPr/>
          </p:nvSpPr>
          <p:spPr>
            <a:xfrm>
              <a:off x="4960725" y="2198525"/>
              <a:ext cx="134275" cy="256925"/>
            </a:xfrm>
            <a:custGeom>
              <a:rect b="b" l="l" r="r" t="t"/>
              <a:pathLst>
                <a:path extrusionOk="0" h="10277" w="5371">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g1406886b66f_0_683"/>
            <p:cNvSpPr/>
            <p:nvPr/>
          </p:nvSpPr>
          <p:spPr>
            <a:xfrm>
              <a:off x="4965025" y="2131750"/>
              <a:ext cx="140575" cy="250275"/>
            </a:xfrm>
            <a:custGeom>
              <a:rect b="b" l="l" r="r" t="t"/>
              <a:pathLst>
                <a:path extrusionOk="0" h="10011" w="5623">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g1406886b66f_0_683"/>
            <p:cNvSpPr/>
            <p:nvPr/>
          </p:nvSpPr>
          <p:spPr>
            <a:xfrm>
              <a:off x="4947650" y="2075050"/>
              <a:ext cx="140400" cy="279825"/>
            </a:xfrm>
            <a:custGeom>
              <a:rect b="b" l="l" r="r" t="t"/>
              <a:pathLst>
                <a:path extrusionOk="0" h="11193" w="5616">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g1406886b66f_0_683"/>
            <p:cNvSpPr/>
            <p:nvPr/>
          </p:nvSpPr>
          <p:spPr>
            <a:xfrm>
              <a:off x="4965500" y="2023650"/>
              <a:ext cx="96450" cy="276775"/>
            </a:xfrm>
            <a:custGeom>
              <a:rect b="b" l="l" r="r" t="t"/>
              <a:pathLst>
                <a:path extrusionOk="0" h="11071" w="3858">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g1406886b66f_0_683"/>
            <p:cNvSpPr/>
            <p:nvPr/>
          </p:nvSpPr>
          <p:spPr>
            <a:xfrm>
              <a:off x="4947875" y="1953800"/>
              <a:ext cx="113775" cy="301675"/>
            </a:xfrm>
            <a:custGeom>
              <a:rect b="b" l="l" r="r" t="t"/>
              <a:pathLst>
                <a:path extrusionOk="0" h="12067" w="4551">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g1406886b66f_0_683"/>
            <p:cNvSpPr/>
            <p:nvPr/>
          </p:nvSpPr>
          <p:spPr>
            <a:xfrm>
              <a:off x="4939400" y="1964225"/>
              <a:ext cx="88925" cy="241275"/>
            </a:xfrm>
            <a:custGeom>
              <a:rect b="b" l="l" r="r" t="t"/>
              <a:pathLst>
                <a:path extrusionOk="0" h="9651" w="3557">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g1406886b66f_0_683"/>
            <p:cNvSpPr/>
            <p:nvPr/>
          </p:nvSpPr>
          <p:spPr>
            <a:xfrm>
              <a:off x="4953100" y="1924625"/>
              <a:ext cx="59750" cy="220175"/>
            </a:xfrm>
            <a:custGeom>
              <a:rect b="b" l="l" r="r" t="t"/>
              <a:pathLst>
                <a:path extrusionOk="0" h="8807" w="239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g1406886b66f_0_683"/>
            <p:cNvSpPr/>
            <p:nvPr/>
          </p:nvSpPr>
          <p:spPr>
            <a:xfrm>
              <a:off x="4957750" y="1892175"/>
              <a:ext cx="57475" cy="208950"/>
            </a:xfrm>
            <a:custGeom>
              <a:rect b="b" l="l" r="r" t="t"/>
              <a:pathLst>
                <a:path extrusionOk="0" h="8358" w="2299">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g1406886b66f_0_683"/>
            <p:cNvSpPr/>
            <p:nvPr/>
          </p:nvSpPr>
          <p:spPr>
            <a:xfrm>
              <a:off x="4948475" y="1873800"/>
              <a:ext cx="31325" cy="189450"/>
            </a:xfrm>
            <a:custGeom>
              <a:rect b="b" l="l" r="r" t="t"/>
              <a:pathLst>
                <a:path extrusionOk="0" h="7578" w="1253">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g1406886b66f_0_683"/>
            <p:cNvSpPr/>
            <p:nvPr/>
          </p:nvSpPr>
          <p:spPr>
            <a:xfrm>
              <a:off x="4935250" y="1871625"/>
              <a:ext cx="37600" cy="163200"/>
            </a:xfrm>
            <a:custGeom>
              <a:rect b="b" l="l" r="r" t="t"/>
              <a:pathLst>
                <a:path extrusionOk="0" h="6528" w="1504">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g1406886b66f_0_683"/>
            <p:cNvSpPr/>
            <p:nvPr/>
          </p:nvSpPr>
          <p:spPr>
            <a:xfrm>
              <a:off x="4934225" y="1777900"/>
              <a:ext cx="39325" cy="188800"/>
            </a:xfrm>
            <a:custGeom>
              <a:rect b="b" l="l" r="r" t="t"/>
              <a:pathLst>
                <a:path extrusionOk="0" h="7552" w="1573">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g1406886b66f_0_683"/>
            <p:cNvSpPr/>
            <p:nvPr/>
          </p:nvSpPr>
          <p:spPr>
            <a:xfrm>
              <a:off x="4931775" y="1740400"/>
              <a:ext cx="40000" cy="191675"/>
            </a:xfrm>
            <a:custGeom>
              <a:rect b="b" l="l" r="r" t="t"/>
              <a:pathLst>
                <a:path extrusionOk="0" h="7667" w="160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g1406886b66f_0_683"/>
            <p:cNvSpPr/>
            <p:nvPr/>
          </p:nvSpPr>
          <p:spPr>
            <a:xfrm>
              <a:off x="4907750" y="1723125"/>
              <a:ext cx="38125" cy="184850"/>
            </a:xfrm>
            <a:custGeom>
              <a:rect b="b" l="l" r="r" t="t"/>
              <a:pathLst>
                <a:path extrusionOk="0" h="7394" w="1525">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g1406886b66f_0_683"/>
            <p:cNvSpPr/>
            <p:nvPr/>
          </p:nvSpPr>
          <p:spPr>
            <a:xfrm>
              <a:off x="4883325" y="1713725"/>
              <a:ext cx="35450" cy="130275"/>
            </a:xfrm>
            <a:custGeom>
              <a:rect b="b" l="l" r="r" t="t"/>
              <a:pathLst>
                <a:path extrusionOk="0" h="5211" w="1418">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g1406886b66f_0_683"/>
            <p:cNvSpPr/>
            <p:nvPr/>
          </p:nvSpPr>
          <p:spPr>
            <a:xfrm>
              <a:off x="4877375" y="1720175"/>
              <a:ext cx="23250" cy="68075"/>
            </a:xfrm>
            <a:custGeom>
              <a:rect b="b" l="l" r="r" t="t"/>
              <a:pathLst>
                <a:path extrusionOk="0" h="2723" w="93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g1406886b66f_0_683"/>
            <p:cNvSpPr/>
            <p:nvPr/>
          </p:nvSpPr>
          <p:spPr>
            <a:xfrm>
              <a:off x="4822025" y="3134675"/>
              <a:ext cx="169850" cy="130100"/>
            </a:xfrm>
            <a:custGeom>
              <a:rect b="b" l="l" r="r" t="t"/>
              <a:pathLst>
                <a:path extrusionOk="0" h="5204" w="6794">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g1406886b66f_0_683"/>
            <p:cNvSpPr/>
            <p:nvPr/>
          </p:nvSpPr>
          <p:spPr>
            <a:xfrm>
              <a:off x="4820725" y="3145775"/>
              <a:ext cx="125800" cy="111150"/>
            </a:xfrm>
            <a:custGeom>
              <a:rect b="b" l="l" r="r" t="t"/>
              <a:pathLst>
                <a:path extrusionOk="0" h="4446" w="5032">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g1406886b66f_0_683"/>
            <p:cNvSpPr/>
            <p:nvPr/>
          </p:nvSpPr>
          <p:spPr>
            <a:xfrm>
              <a:off x="4765175" y="3218250"/>
              <a:ext cx="181325" cy="238150"/>
            </a:xfrm>
            <a:custGeom>
              <a:rect b="b" l="l" r="r" t="t"/>
              <a:pathLst>
                <a:path extrusionOk="0" h="9526" w="7253">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g1406886b66f_0_683"/>
            <p:cNvSpPr/>
            <p:nvPr/>
          </p:nvSpPr>
          <p:spPr>
            <a:xfrm>
              <a:off x="4780775" y="3263025"/>
              <a:ext cx="150200" cy="128100"/>
            </a:xfrm>
            <a:custGeom>
              <a:rect b="b" l="l" r="r" t="t"/>
              <a:pathLst>
                <a:path extrusionOk="0" h="5124" w="6008">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g1406886b66f_0_683"/>
            <p:cNvSpPr/>
            <p:nvPr/>
          </p:nvSpPr>
          <p:spPr>
            <a:xfrm>
              <a:off x="4784025" y="3350150"/>
              <a:ext cx="112725" cy="55200"/>
            </a:xfrm>
            <a:custGeom>
              <a:rect b="b" l="l" r="r" t="t"/>
              <a:pathLst>
                <a:path extrusionOk="0" h="2208" w="4509">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g1406886b66f_0_683"/>
            <p:cNvSpPr/>
            <p:nvPr/>
          </p:nvSpPr>
          <p:spPr>
            <a:xfrm>
              <a:off x="4779225" y="3414550"/>
              <a:ext cx="66925" cy="38475"/>
            </a:xfrm>
            <a:custGeom>
              <a:rect b="b" l="l" r="r" t="t"/>
              <a:pathLst>
                <a:path extrusionOk="0" h="1539" w="2677">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g1406886b66f_0_683"/>
            <p:cNvSpPr/>
            <p:nvPr/>
          </p:nvSpPr>
          <p:spPr>
            <a:xfrm>
              <a:off x="4777950" y="3446325"/>
              <a:ext cx="40525" cy="38375"/>
            </a:xfrm>
            <a:custGeom>
              <a:rect b="b" l="l" r="r" t="t"/>
              <a:pathLst>
                <a:path extrusionOk="0" h="1535" w="1621">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g1406886b66f_0_683"/>
            <p:cNvSpPr/>
            <p:nvPr/>
          </p:nvSpPr>
          <p:spPr>
            <a:xfrm>
              <a:off x="4766825" y="3464675"/>
              <a:ext cx="30800" cy="30550"/>
            </a:xfrm>
            <a:custGeom>
              <a:rect b="b" l="l" r="r" t="t"/>
              <a:pathLst>
                <a:path extrusionOk="0" h="1222" w="1232">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g1406886b66f_0_683"/>
            <p:cNvSpPr/>
            <p:nvPr/>
          </p:nvSpPr>
          <p:spPr>
            <a:xfrm>
              <a:off x="4690125" y="3372075"/>
              <a:ext cx="37550" cy="110550"/>
            </a:xfrm>
            <a:custGeom>
              <a:rect b="b" l="l" r="r" t="t"/>
              <a:pathLst>
                <a:path extrusionOk="0" h="4422" w="1502">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g1406886b66f_0_683"/>
            <p:cNvSpPr/>
            <p:nvPr/>
          </p:nvSpPr>
          <p:spPr>
            <a:xfrm>
              <a:off x="4671700" y="3437750"/>
              <a:ext cx="44375" cy="47725"/>
            </a:xfrm>
            <a:custGeom>
              <a:rect b="b" l="l" r="r" t="t"/>
              <a:pathLst>
                <a:path extrusionOk="0" h="1909" w="1775">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g1406886b66f_0_683"/>
            <p:cNvSpPr/>
            <p:nvPr/>
          </p:nvSpPr>
          <p:spPr>
            <a:xfrm>
              <a:off x="4681825" y="3477050"/>
              <a:ext cx="31525" cy="25150"/>
            </a:xfrm>
            <a:custGeom>
              <a:rect b="b" l="l" r="r" t="t"/>
              <a:pathLst>
                <a:path extrusionOk="0" h="1006" w="1261">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g1406886b66f_0_683"/>
            <p:cNvSpPr/>
            <p:nvPr/>
          </p:nvSpPr>
          <p:spPr>
            <a:xfrm>
              <a:off x="4676475" y="3482425"/>
              <a:ext cx="42875" cy="34125"/>
            </a:xfrm>
            <a:custGeom>
              <a:rect b="b" l="l" r="r" t="t"/>
              <a:pathLst>
                <a:path extrusionOk="0" h="1365" w="1715">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g1406886b66f_0_683"/>
            <p:cNvSpPr/>
            <p:nvPr/>
          </p:nvSpPr>
          <p:spPr>
            <a:xfrm>
              <a:off x="4695825" y="3483325"/>
              <a:ext cx="17575" cy="14075"/>
            </a:xfrm>
            <a:custGeom>
              <a:rect b="b" l="l" r="r" t="t"/>
              <a:pathLst>
                <a:path extrusionOk="0" h="563" w="703">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g1406886b66f_0_683"/>
            <p:cNvSpPr/>
            <p:nvPr/>
          </p:nvSpPr>
          <p:spPr>
            <a:xfrm>
              <a:off x="4693575" y="3429275"/>
              <a:ext cx="38875" cy="60325"/>
            </a:xfrm>
            <a:custGeom>
              <a:rect b="b" l="l" r="r" t="t"/>
              <a:pathLst>
                <a:path extrusionOk="0" h="2413" w="1555">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g1406886b66f_0_683"/>
            <p:cNvSpPr/>
            <p:nvPr/>
          </p:nvSpPr>
          <p:spPr>
            <a:xfrm>
              <a:off x="4690075" y="3349550"/>
              <a:ext cx="39700" cy="101550"/>
            </a:xfrm>
            <a:custGeom>
              <a:rect b="b" l="l" r="r" t="t"/>
              <a:pathLst>
                <a:path extrusionOk="0" h="4062" w="1588">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g1406886b66f_0_683"/>
            <p:cNvSpPr/>
            <p:nvPr/>
          </p:nvSpPr>
          <p:spPr>
            <a:xfrm>
              <a:off x="4684675" y="3277475"/>
              <a:ext cx="58500" cy="167550"/>
            </a:xfrm>
            <a:custGeom>
              <a:rect b="b" l="l" r="r" t="t"/>
              <a:pathLst>
                <a:path extrusionOk="0" h="6702" w="234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g1406886b66f_0_683"/>
            <p:cNvSpPr/>
            <p:nvPr/>
          </p:nvSpPr>
          <p:spPr>
            <a:xfrm>
              <a:off x="4767550" y="3299625"/>
              <a:ext cx="157475" cy="127350"/>
            </a:xfrm>
            <a:custGeom>
              <a:rect b="b" l="l" r="r" t="t"/>
              <a:pathLst>
                <a:path extrusionOk="0" h="5094" w="6299">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g1406886b66f_0_683"/>
            <p:cNvSpPr/>
            <p:nvPr/>
          </p:nvSpPr>
          <p:spPr>
            <a:xfrm>
              <a:off x="4760125" y="3397700"/>
              <a:ext cx="101800" cy="28175"/>
            </a:xfrm>
            <a:custGeom>
              <a:rect b="b" l="l" r="r" t="t"/>
              <a:pathLst>
                <a:path extrusionOk="0" h="1127" w="4072">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g1406886b66f_0_683"/>
            <p:cNvSpPr/>
            <p:nvPr/>
          </p:nvSpPr>
          <p:spPr>
            <a:xfrm>
              <a:off x="4781925" y="3432850"/>
              <a:ext cx="34475" cy="32050"/>
            </a:xfrm>
            <a:custGeom>
              <a:rect b="b" l="l" r="r" t="t"/>
              <a:pathLst>
                <a:path extrusionOk="0" h="1282" w="1379">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g1406886b66f_0_683"/>
            <p:cNvSpPr/>
            <p:nvPr/>
          </p:nvSpPr>
          <p:spPr>
            <a:xfrm>
              <a:off x="4772125" y="3454525"/>
              <a:ext cx="18375" cy="25750"/>
            </a:xfrm>
            <a:custGeom>
              <a:rect b="b" l="l" r="r" t="t"/>
              <a:pathLst>
                <a:path extrusionOk="0" h="1030" w="735">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g1406886b66f_0_683"/>
            <p:cNvSpPr/>
            <p:nvPr/>
          </p:nvSpPr>
          <p:spPr>
            <a:xfrm>
              <a:off x="4733900" y="3288600"/>
              <a:ext cx="33375" cy="124250"/>
            </a:xfrm>
            <a:custGeom>
              <a:rect b="b" l="l" r="r" t="t"/>
              <a:pathLst>
                <a:path extrusionOk="0" h="4970" w="1335">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g1406886b66f_0_683"/>
            <p:cNvSpPr/>
            <p:nvPr/>
          </p:nvSpPr>
          <p:spPr>
            <a:xfrm>
              <a:off x="4720250" y="3192000"/>
              <a:ext cx="50600" cy="209975"/>
            </a:xfrm>
            <a:custGeom>
              <a:rect b="b" l="l" r="r" t="t"/>
              <a:pathLst>
                <a:path extrusionOk="0" h="8399" w="2024">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g1406886b66f_0_683"/>
            <p:cNvSpPr/>
            <p:nvPr/>
          </p:nvSpPr>
          <p:spPr>
            <a:xfrm>
              <a:off x="4752375" y="3154975"/>
              <a:ext cx="42575" cy="194000"/>
            </a:xfrm>
            <a:custGeom>
              <a:rect b="b" l="l" r="r" t="t"/>
              <a:pathLst>
                <a:path extrusionOk="0" h="7760" w="1703">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g1406886b66f_0_683"/>
            <p:cNvSpPr/>
            <p:nvPr/>
          </p:nvSpPr>
          <p:spPr>
            <a:xfrm>
              <a:off x="4742950" y="3113425"/>
              <a:ext cx="60925" cy="181900"/>
            </a:xfrm>
            <a:custGeom>
              <a:rect b="b" l="l" r="r" t="t"/>
              <a:pathLst>
                <a:path extrusionOk="0" h="7276" w="2437">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g1406886b66f_0_683"/>
            <p:cNvSpPr/>
            <p:nvPr/>
          </p:nvSpPr>
          <p:spPr>
            <a:xfrm>
              <a:off x="4755175" y="3101200"/>
              <a:ext cx="37400" cy="132450"/>
            </a:xfrm>
            <a:custGeom>
              <a:rect b="b" l="l" r="r" t="t"/>
              <a:pathLst>
                <a:path extrusionOk="0" h="5298" w="1496">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g1406886b66f_0_683"/>
            <p:cNvSpPr/>
            <p:nvPr/>
          </p:nvSpPr>
          <p:spPr>
            <a:xfrm>
              <a:off x="4766475" y="3127000"/>
              <a:ext cx="26100" cy="91175"/>
            </a:xfrm>
            <a:custGeom>
              <a:rect b="b" l="l" r="r" t="t"/>
              <a:pathLst>
                <a:path extrusionOk="0" h="3647" w="1044">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g1406886b66f_0_683"/>
            <p:cNvSpPr/>
            <p:nvPr/>
          </p:nvSpPr>
          <p:spPr>
            <a:xfrm>
              <a:off x="4767500" y="3086325"/>
              <a:ext cx="24175" cy="137525"/>
            </a:xfrm>
            <a:custGeom>
              <a:rect b="b" l="l" r="r" t="t"/>
              <a:pathLst>
                <a:path extrusionOk="0" h="5501" w="967">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g1406886b66f_0_683"/>
            <p:cNvSpPr/>
            <p:nvPr/>
          </p:nvSpPr>
          <p:spPr>
            <a:xfrm>
              <a:off x="4789050" y="3081125"/>
              <a:ext cx="21975" cy="169775"/>
            </a:xfrm>
            <a:custGeom>
              <a:rect b="b" l="l" r="r" t="t"/>
              <a:pathLst>
                <a:path extrusionOk="0" h="6791" w="879">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g1406886b66f_0_683"/>
            <p:cNvSpPr/>
            <p:nvPr/>
          </p:nvSpPr>
          <p:spPr>
            <a:xfrm>
              <a:off x="4788900" y="3105925"/>
              <a:ext cx="20650" cy="132425"/>
            </a:xfrm>
            <a:custGeom>
              <a:rect b="b" l="l" r="r" t="t"/>
              <a:pathLst>
                <a:path extrusionOk="0" h="5297" w="826">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g1406886b66f_0_683"/>
            <p:cNvSpPr/>
            <p:nvPr/>
          </p:nvSpPr>
          <p:spPr>
            <a:xfrm>
              <a:off x="4782575" y="3046950"/>
              <a:ext cx="57325" cy="189725"/>
            </a:xfrm>
            <a:custGeom>
              <a:rect b="b" l="l" r="r" t="t"/>
              <a:pathLst>
                <a:path extrusionOk="0" h="7589" w="2293">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g1406886b66f_0_683"/>
            <p:cNvSpPr/>
            <p:nvPr/>
          </p:nvSpPr>
          <p:spPr>
            <a:xfrm>
              <a:off x="4803325" y="3036650"/>
              <a:ext cx="40450" cy="179600"/>
            </a:xfrm>
            <a:custGeom>
              <a:rect b="b" l="l" r="r" t="t"/>
              <a:pathLst>
                <a:path extrusionOk="0" h="7184" w="1618">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g1406886b66f_0_683"/>
            <p:cNvSpPr/>
            <p:nvPr/>
          </p:nvSpPr>
          <p:spPr>
            <a:xfrm>
              <a:off x="4787300" y="2985200"/>
              <a:ext cx="45450" cy="188750"/>
            </a:xfrm>
            <a:custGeom>
              <a:rect b="b" l="l" r="r" t="t"/>
              <a:pathLst>
                <a:path extrusionOk="0" h="7550" w="1818">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g1406886b66f_0_683"/>
            <p:cNvSpPr/>
            <p:nvPr/>
          </p:nvSpPr>
          <p:spPr>
            <a:xfrm>
              <a:off x="4769950" y="2987750"/>
              <a:ext cx="62500" cy="163750"/>
            </a:xfrm>
            <a:custGeom>
              <a:rect b="b" l="l" r="r" t="t"/>
              <a:pathLst>
                <a:path extrusionOk="0" h="6550" w="250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g1406886b66f_0_683"/>
            <p:cNvSpPr/>
            <p:nvPr/>
          </p:nvSpPr>
          <p:spPr>
            <a:xfrm>
              <a:off x="4712800" y="2946025"/>
              <a:ext cx="98525" cy="235000"/>
            </a:xfrm>
            <a:custGeom>
              <a:rect b="b" l="l" r="r" t="t"/>
              <a:pathLst>
                <a:path extrusionOk="0" h="9400" w="3941">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g1406886b66f_0_683"/>
            <p:cNvSpPr/>
            <p:nvPr/>
          </p:nvSpPr>
          <p:spPr>
            <a:xfrm>
              <a:off x="4715450" y="2938375"/>
              <a:ext cx="92900" cy="190975"/>
            </a:xfrm>
            <a:custGeom>
              <a:rect b="b" l="l" r="r" t="t"/>
              <a:pathLst>
                <a:path extrusionOk="0" h="7639" w="3716">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g1406886b66f_0_683"/>
            <p:cNvSpPr/>
            <p:nvPr/>
          </p:nvSpPr>
          <p:spPr>
            <a:xfrm>
              <a:off x="4770225" y="2987900"/>
              <a:ext cx="57875" cy="121675"/>
            </a:xfrm>
            <a:custGeom>
              <a:rect b="b" l="l" r="r" t="t"/>
              <a:pathLst>
                <a:path extrusionOk="0" h="4867" w="2315">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g1406886b66f_0_683"/>
            <p:cNvSpPr/>
            <p:nvPr/>
          </p:nvSpPr>
          <p:spPr>
            <a:xfrm>
              <a:off x="4802500" y="2988625"/>
              <a:ext cx="34425" cy="124225"/>
            </a:xfrm>
            <a:custGeom>
              <a:rect b="b" l="l" r="r" t="t"/>
              <a:pathLst>
                <a:path extrusionOk="0" h="4969" w="1377">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g1406886b66f_0_683"/>
            <p:cNvSpPr/>
            <p:nvPr/>
          </p:nvSpPr>
          <p:spPr>
            <a:xfrm>
              <a:off x="4821850" y="2985175"/>
              <a:ext cx="14475" cy="99325"/>
            </a:xfrm>
            <a:custGeom>
              <a:rect b="b" l="l" r="r" t="t"/>
              <a:pathLst>
                <a:path extrusionOk="0" h="3973" w="579">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g1406886b66f_0_683"/>
            <p:cNvSpPr/>
            <p:nvPr/>
          </p:nvSpPr>
          <p:spPr>
            <a:xfrm>
              <a:off x="4813400" y="2930425"/>
              <a:ext cx="70250" cy="148725"/>
            </a:xfrm>
            <a:custGeom>
              <a:rect b="b" l="l" r="r" t="t"/>
              <a:pathLst>
                <a:path extrusionOk="0" h="5949" w="281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g1406886b66f_0_683"/>
            <p:cNvSpPr/>
            <p:nvPr/>
          </p:nvSpPr>
          <p:spPr>
            <a:xfrm>
              <a:off x="4825700" y="2952875"/>
              <a:ext cx="35625" cy="80825"/>
            </a:xfrm>
            <a:custGeom>
              <a:rect b="b" l="l" r="r" t="t"/>
              <a:pathLst>
                <a:path extrusionOk="0" h="3233" w="1425">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g1406886b66f_0_683"/>
            <p:cNvSpPr/>
            <p:nvPr/>
          </p:nvSpPr>
          <p:spPr>
            <a:xfrm>
              <a:off x="4788450" y="2950375"/>
              <a:ext cx="94025" cy="169025"/>
            </a:xfrm>
            <a:custGeom>
              <a:rect b="b" l="l" r="r" t="t"/>
              <a:pathLst>
                <a:path extrusionOk="0" h="6761" w="3761">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g1406886b66f_0_683"/>
            <p:cNvSpPr/>
            <p:nvPr/>
          </p:nvSpPr>
          <p:spPr>
            <a:xfrm>
              <a:off x="4777700" y="2892650"/>
              <a:ext cx="97925" cy="174500"/>
            </a:xfrm>
            <a:custGeom>
              <a:rect b="b" l="l" r="r" t="t"/>
              <a:pathLst>
                <a:path extrusionOk="0" h="6980" w="3917">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g1406886b66f_0_683"/>
            <p:cNvSpPr/>
            <p:nvPr/>
          </p:nvSpPr>
          <p:spPr>
            <a:xfrm>
              <a:off x="4770475" y="2880325"/>
              <a:ext cx="106050" cy="146625"/>
            </a:xfrm>
            <a:custGeom>
              <a:rect b="b" l="l" r="r" t="t"/>
              <a:pathLst>
                <a:path extrusionOk="0" h="5865" w="4242">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g1406886b66f_0_683"/>
            <p:cNvSpPr/>
            <p:nvPr/>
          </p:nvSpPr>
          <p:spPr>
            <a:xfrm>
              <a:off x="4785500" y="2844025"/>
              <a:ext cx="91900" cy="151875"/>
            </a:xfrm>
            <a:custGeom>
              <a:rect b="b" l="l" r="r" t="t"/>
              <a:pathLst>
                <a:path extrusionOk="0" h="6075" w="3676">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g1406886b66f_0_683"/>
            <p:cNvSpPr/>
            <p:nvPr/>
          </p:nvSpPr>
          <p:spPr>
            <a:xfrm>
              <a:off x="4791750" y="2817700"/>
              <a:ext cx="78975" cy="146925"/>
            </a:xfrm>
            <a:custGeom>
              <a:rect b="b" l="l" r="r" t="t"/>
              <a:pathLst>
                <a:path extrusionOk="0" h="5877" w="3159">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g1406886b66f_0_683"/>
            <p:cNvSpPr/>
            <p:nvPr/>
          </p:nvSpPr>
          <p:spPr>
            <a:xfrm>
              <a:off x="4828075" y="2833800"/>
              <a:ext cx="35050" cy="128475"/>
            </a:xfrm>
            <a:custGeom>
              <a:rect b="b" l="l" r="r" t="t"/>
              <a:pathLst>
                <a:path extrusionOk="0" h="5139" w="1402">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g1406886b66f_0_683"/>
            <p:cNvSpPr/>
            <p:nvPr/>
          </p:nvSpPr>
          <p:spPr>
            <a:xfrm>
              <a:off x="4853075" y="2863875"/>
              <a:ext cx="17775" cy="98575"/>
            </a:xfrm>
            <a:custGeom>
              <a:rect b="b" l="l" r="r" t="t"/>
              <a:pathLst>
                <a:path extrusionOk="0" h="3943" w="711">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g1406886b66f_0_683"/>
            <p:cNvSpPr/>
            <p:nvPr/>
          </p:nvSpPr>
          <p:spPr>
            <a:xfrm>
              <a:off x="4857150" y="2865500"/>
              <a:ext cx="30675" cy="109900"/>
            </a:xfrm>
            <a:custGeom>
              <a:rect b="b" l="l" r="r" t="t"/>
              <a:pathLst>
                <a:path extrusionOk="0" h="4396" w="1227">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g1406886b66f_0_683"/>
            <p:cNvSpPr/>
            <p:nvPr/>
          </p:nvSpPr>
          <p:spPr>
            <a:xfrm>
              <a:off x="4752025" y="2760725"/>
              <a:ext cx="160800" cy="205925"/>
            </a:xfrm>
            <a:custGeom>
              <a:rect b="b" l="l" r="r" t="t"/>
              <a:pathLst>
                <a:path extrusionOk="0" h="8237" w="6432">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g1406886b66f_0_683"/>
            <p:cNvSpPr/>
            <p:nvPr/>
          </p:nvSpPr>
          <p:spPr>
            <a:xfrm>
              <a:off x="4753925" y="2753300"/>
              <a:ext cx="121850" cy="184775"/>
            </a:xfrm>
            <a:custGeom>
              <a:rect b="b" l="l" r="r" t="t"/>
              <a:pathLst>
                <a:path extrusionOk="0" h="7391" w="4874">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g1406886b66f_0_683"/>
            <p:cNvSpPr/>
            <p:nvPr/>
          </p:nvSpPr>
          <p:spPr>
            <a:xfrm>
              <a:off x="4746200" y="2821500"/>
              <a:ext cx="88250" cy="140975"/>
            </a:xfrm>
            <a:custGeom>
              <a:rect b="b" l="l" r="r" t="t"/>
              <a:pathLst>
                <a:path extrusionOk="0" h="5639" w="353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g1406886b66f_0_683"/>
            <p:cNvSpPr/>
            <p:nvPr/>
          </p:nvSpPr>
          <p:spPr>
            <a:xfrm>
              <a:off x="4763975" y="2876300"/>
              <a:ext cx="62600" cy="133200"/>
            </a:xfrm>
            <a:custGeom>
              <a:rect b="b" l="l" r="r" t="t"/>
              <a:pathLst>
                <a:path extrusionOk="0" h="5328" w="2504">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g1406886b66f_0_683"/>
            <p:cNvSpPr/>
            <p:nvPr/>
          </p:nvSpPr>
          <p:spPr>
            <a:xfrm>
              <a:off x="4728725" y="2863500"/>
              <a:ext cx="97475" cy="139925"/>
            </a:xfrm>
            <a:custGeom>
              <a:rect b="b" l="l" r="r" t="t"/>
              <a:pathLst>
                <a:path extrusionOk="0" h="5597" w="3899">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g1406886b66f_0_683"/>
            <p:cNvSpPr/>
            <p:nvPr/>
          </p:nvSpPr>
          <p:spPr>
            <a:xfrm>
              <a:off x="4742275" y="2810250"/>
              <a:ext cx="78400" cy="168825"/>
            </a:xfrm>
            <a:custGeom>
              <a:rect b="b" l="l" r="r" t="t"/>
              <a:pathLst>
                <a:path extrusionOk="0" h="6753" w="3136">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g1406886b66f_0_683"/>
            <p:cNvSpPr/>
            <p:nvPr/>
          </p:nvSpPr>
          <p:spPr>
            <a:xfrm>
              <a:off x="4783225" y="2740100"/>
              <a:ext cx="68650" cy="183650"/>
            </a:xfrm>
            <a:custGeom>
              <a:rect b="b" l="l" r="r" t="t"/>
              <a:pathLst>
                <a:path extrusionOk="0" h="7346" w="2746">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g1406886b66f_0_683"/>
            <p:cNvSpPr/>
            <p:nvPr/>
          </p:nvSpPr>
          <p:spPr>
            <a:xfrm>
              <a:off x="4824575" y="2766625"/>
              <a:ext cx="52225" cy="153675"/>
            </a:xfrm>
            <a:custGeom>
              <a:rect b="b" l="l" r="r" t="t"/>
              <a:pathLst>
                <a:path extrusionOk="0" h="6147" w="2089">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g1406886b66f_0_683"/>
            <p:cNvSpPr/>
            <p:nvPr/>
          </p:nvSpPr>
          <p:spPr>
            <a:xfrm>
              <a:off x="4839200" y="2782100"/>
              <a:ext cx="49525" cy="123850"/>
            </a:xfrm>
            <a:custGeom>
              <a:rect b="b" l="l" r="r" t="t"/>
              <a:pathLst>
                <a:path extrusionOk="0" h="4954" w="1981">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g1406886b66f_0_683"/>
            <p:cNvSpPr/>
            <p:nvPr/>
          </p:nvSpPr>
          <p:spPr>
            <a:xfrm>
              <a:off x="4768025" y="2725050"/>
              <a:ext cx="124850" cy="137775"/>
            </a:xfrm>
            <a:custGeom>
              <a:rect b="b" l="l" r="r" t="t"/>
              <a:pathLst>
                <a:path extrusionOk="0" h="5511" w="4994">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g1406886b66f_0_683"/>
            <p:cNvSpPr/>
            <p:nvPr/>
          </p:nvSpPr>
          <p:spPr>
            <a:xfrm>
              <a:off x="4771350" y="2679300"/>
              <a:ext cx="126100" cy="181700"/>
            </a:xfrm>
            <a:custGeom>
              <a:rect b="b" l="l" r="r" t="t"/>
              <a:pathLst>
                <a:path extrusionOk="0" h="7268" w="5044">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g1406886b66f_0_683"/>
            <p:cNvSpPr/>
            <p:nvPr/>
          </p:nvSpPr>
          <p:spPr>
            <a:xfrm>
              <a:off x="4839750" y="2747625"/>
              <a:ext cx="50325" cy="111150"/>
            </a:xfrm>
            <a:custGeom>
              <a:rect b="b" l="l" r="r" t="t"/>
              <a:pathLst>
                <a:path extrusionOk="0" h="4446" w="2013">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g1406886b66f_0_683"/>
            <p:cNvSpPr/>
            <p:nvPr/>
          </p:nvSpPr>
          <p:spPr>
            <a:xfrm>
              <a:off x="4853675" y="2731450"/>
              <a:ext cx="31950" cy="83100"/>
            </a:xfrm>
            <a:custGeom>
              <a:rect b="b" l="l" r="r" t="t"/>
              <a:pathLst>
                <a:path extrusionOk="0" h="3324" w="1278">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g1406886b66f_0_683"/>
            <p:cNvSpPr/>
            <p:nvPr/>
          </p:nvSpPr>
          <p:spPr>
            <a:xfrm>
              <a:off x="4855075" y="2703075"/>
              <a:ext cx="46750" cy="100400"/>
            </a:xfrm>
            <a:custGeom>
              <a:rect b="b" l="l" r="r" t="t"/>
              <a:pathLst>
                <a:path extrusionOk="0" h="4016" w="187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g1406886b66f_0_683"/>
            <p:cNvSpPr/>
            <p:nvPr/>
          </p:nvSpPr>
          <p:spPr>
            <a:xfrm>
              <a:off x="4858425" y="2699475"/>
              <a:ext cx="45375" cy="101500"/>
            </a:xfrm>
            <a:custGeom>
              <a:rect b="b" l="l" r="r" t="t"/>
              <a:pathLst>
                <a:path extrusionOk="0" h="4060" w="1815">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g1406886b66f_0_683"/>
            <p:cNvSpPr/>
            <p:nvPr/>
          </p:nvSpPr>
          <p:spPr>
            <a:xfrm>
              <a:off x="4889300" y="2739625"/>
              <a:ext cx="23825" cy="117325"/>
            </a:xfrm>
            <a:custGeom>
              <a:rect b="b" l="l" r="r" t="t"/>
              <a:pathLst>
                <a:path extrusionOk="0" h="4693" w="953">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g1406886b66f_0_683"/>
            <p:cNvSpPr/>
            <p:nvPr/>
          </p:nvSpPr>
          <p:spPr>
            <a:xfrm>
              <a:off x="4877500" y="2700875"/>
              <a:ext cx="34150" cy="131625"/>
            </a:xfrm>
            <a:custGeom>
              <a:rect b="b" l="l" r="r" t="t"/>
              <a:pathLst>
                <a:path extrusionOk="0" h="5265" w="1366">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g1406886b66f_0_683"/>
            <p:cNvSpPr/>
            <p:nvPr/>
          </p:nvSpPr>
          <p:spPr>
            <a:xfrm>
              <a:off x="4842500" y="2654550"/>
              <a:ext cx="80150" cy="134575"/>
            </a:xfrm>
            <a:custGeom>
              <a:rect b="b" l="l" r="r" t="t"/>
              <a:pathLst>
                <a:path extrusionOk="0" h="5383" w="3206">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g1406886b66f_0_683"/>
            <p:cNvSpPr/>
            <p:nvPr/>
          </p:nvSpPr>
          <p:spPr>
            <a:xfrm>
              <a:off x="4774925" y="2601025"/>
              <a:ext cx="131950" cy="217475"/>
            </a:xfrm>
            <a:custGeom>
              <a:rect b="b" l="l" r="r" t="t"/>
              <a:pathLst>
                <a:path extrusionOk="0" h="8699" w="5278">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g1406886b66f_0_683"/>
            <p:cNvSpPr/>
            <p:nvPr/>
          </p:nvSpPr>
          <p:spPr>
            <a:xfrm>
              <a:off x="4773025" y="2582925"/>
              <a:ext cx="138025" cy="207600"/>
            </a:xfrm>
            <a:custGeom>
              <a:rect b="b" l="l" r="r" t="t"/>
              <a:pathLst>
                <a:path extrusionOk="0" h="8304" w="5521">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g1406886b66f_0_683"/>
            <p:cNvSpPr/>
            <p:nvPr/>
          </p:nvSpPr>
          <p:spPr>
            <a:xfrm>
              <a:off x="4857800" y="2634875"/>
              <a:ext cx="59075" cy="112350"/>
            </a:xfrm>
            <a:custGeom>
              <a:rect b="b" l="l" r="r" t="t"/>
              <a:pathLst>
                <a:path extrusionOk="0" h="4494" w="2363">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g1406886b66f_0_683"/>
            <p:cNvSpPr/>
            <p:nvPr/>
          </p:nvSpPr>
          <p:spPr>
            <a:xfrm>
              <a:off x="4810450" y="2573750"/>
              <a:ext cx="106550" cy="163500"/>
            </a:xfrm>
            <a:custGeom>
              <a:rect b="b" l="l" r="r" t="t"/>
              <a:pathLst>
                <a:path extrusionOk="0" h="6540" w="4262">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g1406886b66f_0_683"/>
            <p:cNvSpPr/>
            <p:nvPr/>
          </p:nvSpPr>
          <p:spPr>
            <a:xfrm>
              <a:off x="4743850" y="2498950"/>
              <a:ext cx="237725" cy="217075"/>
            </a:xfrm>
            <a:custGeom>
              <a:rect b="b" l="l" r="r" t="t"/>
              <a:pathLst>
                <a:path extrusionOk="0" h="8683" w="9509">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g1406886b66f_0_683"/>
            <p:cNvSpPr/>
            <p:nvPr/>
          </p:nvSpPr>
          <p:spPr>
            <a:xfrm>
              <a:off x="4832475" y="2553450"/>
              <a:ext cx="99750" cy="135375"/>
            </a:xfrm>
            <a:custGeom>
              <a:rect b="b" l="l" r="r" t="t"/>
              <a:pathLst>
                <a:path extrusionOk="0" h="5415" w="399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g1406886b66f_0_683"/>
            <p:cNvSpPr/>
            <p:nvPr/>
          </p:nvSpPr>
          <p:spPr>
            <a:xfrm>
              <a:off x="4865250" y="2556150"/>
              <a:ext cx="45500" cy="79300"/>
            </a:xfrm>
            <a:custGeom>
              <a:rect b="b" l="l" r="r" t="t"/>
              <a:pathLst>
                <a:path extrusionOk="0" h="3172" w="182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g1406886b66f_0_683"/>
            <p:cNvSpPr/>
            <p:nvPr/>
          </p:nvSpPr>
          <p:spPr>
            <a:xfrm>
              <a:off x="4822425" y="2466425"/>
              <a:ext cx="98450" cy="153275"/>
            </a:xfrm>
            <a:custGeom>
              <a:rect b="b" l="l" r="r" t="t"/>
              <a:pathLst>
                <a:path extrusionOk="0" h="6131" w="3938">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g1406886b66f_0_683"/>
            <p:cNvSpPr/>
            <p:nvPr/>
          </p:nvSpPr>
          <p:spPr>
            <a:xfrm>
              <a:off x="4792800" y="2400825"/>
              <a:ext cx="162900" cy="190900"/>
            </a:xfrm>
            <a:custGeom>
              <a:rect b="b" l="l" r="r" t="t"/>
              <a:pathLst>
                <a:path extrusionOk="0" h="7636" w="6516">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g1406886b66f_0_683"/>
            <p:cNvSpPr/>
            <p:nvPr/>
          </p:nvSpPr>
          <p:spPr>
            <a:xfrm>
              <a:off x="4742450" y="2356975"/>
              <a:ext cx="199500" cy="228050"/>
            </a:xfrm>
            <a:custGeom>
              <a:rect b="b" l="l" r="r" t="t"/>
              <a:pathLst>
                <a:path extrusionOk="0" h="9122" w="798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g1406886b66f_0_683"/>
            <p:cNvSpPr/>
            <p:nvPr/>
          </p:nvSpPr>
          <p:spPr>
            <a:xfrm>
              <a:off x="4782650" y="2394725"/>
              <a:ext cx="141075" cy="174050"/>
            </a:xfrm>
            <a:custGeom>
              <a:rect b="b" l="l" r="r" t="t"/>
              <a:pathLst>
                <a:path extrusionOk="0" h="6962" w="5643">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g1406886b66f_0_683"/>
            <p:cNvSpPr/>
            <p:nvPr/>
          </p:nvSpPr>
          <p:spPr>
            <a:xfrm>
              <a:off x="4815525" y="2390900"/>
              <a:ext cx="109375" cy="145075"/>
            </a:xfrm>
            <a:custGeom>
              <a:rect b="b" l="l" r="r" t="t"/>
              <a:pathLst>
                <a:path extrusionOk="0" h="5803" w="4375">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g1406886b66f_0_683"/>
            <p:cNvSpPr/>
            <p:nvPr/>
          </p:nvSpPr>
          <p:spPr>
            <a:xfrm>
              <a:off x="4877175" y="2432500"/>
              <a:ext cx="58275" cy="92025"/>
            </a:xfrm>
            <a:custGeom>
              <a:rect b="b" l="l" r="r" t="t"/>
              <a:pathLst>
                <a:path extrusionOk="0" h="3681" w="2331">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g1406886b66f_0_683"/>
            <p:cNvSpPr/>
            <p:nvPr/>
          </p:nvSpPr>
          <p:spPr>
            <a:xfrm>
              <a:off x="4895950" y="2571825"/>
              <a:ext cx="32050" cy="69550"/>
            </a:xfrm>
            <a:custGeom>
              <a:rect b="b" l="l" r="r" t="t"/>
              <a:pathLst>
                <a:path extrusionOk="0" h="2782" w="1282">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g1406886b66f_0_683"/>
            <p:cNvSpPr/>
            <p:nvPr/>
          </p:nvSpPr>
          <p:spPr>
            <a:xfrm>
              <a:off x="4899825" y="2560700"/>
              <a:ext cx="29075" cy="60850"/>
            </a:xfrm>
            <a:custGeom>
              <a:rect b="b" l="l" r="r" t="t"/>
              <a:pathLst>
                <a:path extrusionOk="0" h="2434" w="1163">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g1406886b66f_0_683"/>
            <p:cNvSpPr/>
            <p:nvPr/>
          </p:nvSpPr>
          <p:spPr>
            <a:xfrm>
              <a:off x="4897625" y="2543375"/>
              <a:ext cx="26800" cy="65200"/>
            </a:xfrm>
            <a:custGeom>
              <a:rect b="b" l="l" r="r" t="t"/>
              <a:pathLst>
                <a:path extrusionOk="0" h="2608" w="1072">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g1406886b66f_0_683"/>
            <p:cNvSpPr/>
            <p:nvPr/>
          </p:nvSpPr>
          <p:spPr>
            <a:xfrm>
              <a:off x="4899275" y="2533100"/>
              <a:ext cx="30975" cy="70675"/>
            </a:xfrm>
            <a:custGeom>
              <a:rect b="b" l="l" r="r" t="t"/>
              <a:pathLst>
                <a:path extrusionOk="0" h="2827" w="1239">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g1406886b66f_0_683"/>
            <p:cNvSpPr/>
            <p:nvPr/>
          </p:nvSpPr>
          <p:spPr>
            <a:xfrm>
              <a:off x="4901850" y="2531425"/>
              <a:ext cx="24075" cy="55100"/>
            </a:xfrm>
            <a:custGeom>
              <a:rect b="b" l="l" r="r" t="t"/>
              <a:pathLst>
                <a:path extrusionOk="0" h="2204" w="963">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g1406886b66f_0_683"/>
            <p:cNvSpPr/>
            <p:nvPr/>
          </p:nvSpPr>
          <p:spPr>
            <a:xfrm>
              <a:off x="4904825" y="2527150"/>
              <a:ext cx="30025" cy="57400"/>
            </a:xfrm>
            <a:custGeom>
              <a:rect b="b" l="l" r="r" t="t"/>
              <a:pathLst>
                <a:path extrusionOk="0" h="2296" w="1201">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g1406886b66f_0_683"/>
            <p:cNvSpPr/>
            <p:nvPr/>
          </p:nvSpPr>
          <p:spPr>
            <a:xfrm>
              <a:off x="4905900" y="2530200"/>
              <a:ext cx="21950" cy="45350"/>
            </a:xfrm>
            <a:custGeom>
              <a:rect b="b" l="l" r="r" t="t"/>
              <a:pathLst>
                <a:path extrusionOk="0" h="1814" w="878">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g1406886b66f_0_683"/>
            <p:cNvSpPr/>
            <p:nvPr/>
          </p:nvSpPr>
          <p:spPr>
            <a:xfrm>
              <a:off x="4907925" y="2576500"/>
              <a:ext cx="23650" cy="61625"/>
            </a:xfrm>
            <a:custGeom>
              <a:rect b="b" l="l" r="r" t="t"/>
              <a:pathLst>
                <a:path extrusionOk="0" h="2465" w="946">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g1406886b66f_0_683"/>
            <p:cNvSpPr/>
            <p:nvPr/>
          </p:nvSpPr>
          <p:spPr>
            <a:xfrm>
              <a:off x="4898250" y="2576400"/>
              <a:ext cx="33775" cy="71175"/>
            </a:xfrm>
            <a:custGeom>
              <a:rect b="b" l="l" r="r" t="t"/>
              <a:pathLst>
                <a:path extrusionOk="0" h="2847" w="1351">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g1406886b66f_0_683"/>
            <p:cNvSpPr/>
            <p:nvPr/>
          </p:nvSpPr>
          <p:spPr>
            <a:xfrm>
              <a:off x="4894525" y="2590875"/>
              <a:ext cx="31400" cy="67600"/>
            </a:xfrm>
            <a:custGeom>
              <a:rect b="b" l="l" r="r" t="t"/>
              <a:pathLst>
                <a:path extrusionOk="0" h="2704" w="1256">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g1406886b66f_0_683"/>
            <p:cNvSpPr/>
            <p:nvPr/>
          </p:nvSpPr>
          <p:spPr>
            <a:xfrm>
              <a:off x="4882650" y="2589625"/>
              <a:ext cx="43625" cy="78175"/>
            </a:xfrm>
            <a:custGeom>
              <a:rect b="b" l="l" r="r" t="t"/>
              <a:pathLst>
                <a:path extrusionOk="0" h="3127" w="1745">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g1406886b66f_0_683"/>
            <p:cNvSpPr/>
            <p:nvPr/>
          </p:nvSpPr>
          <p:spPr>
            <a:xfrm>
              <a:off x="4883425" y="2652050"/>
              <a:ext cx="37750" cy="81100"/>
            </a:xfrm>
            <a:custGeom>
              <a:rect b="b" l="l" r="r" t="t"/>
              <a:pathLst>
                <a:path extrusionOk="0" h="3244" w="151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g1406886b66f_0_683"/>
            <p:cNvSpPr/>
            <p:nvPr/>
          </p:nvSpPr>
          <p:spPr>
            <a:xfrm>
              <a:off x="4874425" y="2658150"/>
              <a:ext cx="45350" cy="90175"/>
            </a:xfrm>
            <a:custGeom>
              <a:rect b="b" l="l" r="r" t="t"/>
              <a:pathLst>
                <a:path extrusionOk="0" h="3607" w="1814">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g1406886b66f_0_683"/>
            <p:cNvSpPr/>
            <p:nvPr/>
          </p:nvSpPr>
          <p:spPr>
            <a:xfrm>
              <a:off x="4878700" y="2681950"/>
              <a:ext cx="33225" cy="110375"/>
            </a:xfrm>
            <a:custGeom>
              <a:rect b="b" l="l" r="r" t="t"/>
              <a:pathLst>
                <a:path extrusionOk="0" h="4415" w="1329">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g1406886b66f_0_683"/>
            <p:cNvSpPr/>
            <p:nvPr/>
          </p:nvSpPr>
          <p:spPr>
            <a:xfrm>
              <a:off x="4869975" y="2623650"/>
              <a:ext cx="47625" cy="120525"/>
            </a:xfrm>
            <a:custGeom>
              <a:rect b="b" l="l" r="r" t="t"/>
              <a:pathLst>
                <a:path extrusionOk="0" h="4821" w="1905">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g1406886b66f_0_683"/>
            <p:cNvSpPr/>
            <p:nvPr/>
          </p:nvSpPr>
          <p:spPr>
            <a:xfrm>
              <a:off x="4811050" y="2511750"/>
              <a:ext cx="100900" cy="186325"/>
            </a:xfrm>
            <a:custGeom>
              <a:rect b="b" l="l" r="r" t="t"/>
              <a:pathLst>
                <a:path extrusionOk="0" h="7453" w="4036">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g1406886b66f_0_683"/>
            <p:cNvSpPr/>
            <p:nvPr/>
          </p:nvSpPr>
          <p:spPr>
            <a:xfrm>
              <a:off x="4747550" y="2438175"/>
              <a:ext cx="156050" cy="227850"/>
            </a:xfrm>
            <a:custGeom>
              <a:rect b="b" l="l" r="r" t="t"/>
              <a:pathLst>
                <a:path extrusionOk="0" h="9114" w="6242">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g1406886b66f_0_683"/>
            <p:cNvSpPr/>
            <p:nvPr/>
          </p:nvSpPr>
          <p:spPr>
            <a:xfrm>
              <a:off x="4881350" y="2411675"/>
              <a:ext cx="46600" cy="85775"/>
            </a:xfrm>
            <a:custGeom>
              <a:rect b="b" l="l" r="r" t="t"/>
              <a:pathLst>
                <a:path extrusionOk="0" h="3431" w="1864">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g1406886b66f_0_683"/>
            <p:cNvSpPr/>
            <p:nvPr/>
          </p:nvSpPr>
          <p:spPr>
            <a:xfrm>
              <a:off x="4857750" y="2363725"/>
              <a:ext cx="76800" cy="111950"/>
            </a:xfrm>
            <a:custGeom>
              <a:rect b="b" l="l" r="r" t="t"/>
              <a:pathLst>
                <a:path extrusionOk="0" h="4478" w="3072">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g1406886b66f_0_683"/>
            <p:cNvSpPr/>
            <p:nvPr/>
          </p:nvSpPr>
          <p:spPr>
            <a:xfrm>
              <a:off x="4857150" y="2328325"/>
              <a:ext cx="78825" cy="98125"/>
            </a:xfrm>
            <a:custGeom>
              <a:rect b="b" l="l" r="r" t="t"/>
              <a:pathLst>
                <a:path extrusionOk="0" h="3925" w="3153">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g1406886b66f_0_683"/>
            <p:cNvSpPr/>
            <p:nvPr/>
          </p:nvSpPr>
          <p:spPr>
            <a:xfrm>
              <a:off x="4837150" y="2285775"/>
              <a:ext cx="99550" cy="113425"/>
            </a:xfrm>
            <a:custGeom>
              <a:rect b="b" l="l" r="r" t="t"/>
              <a:pathLst>
                <a:path extrusionOk="0" h="4537" w="3982">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g1406886b66f_0_683"/>
            <p:cNvSpPr/>
            <p:nvPr/>
          </p:nvSpPr>
          <p:spPr>
            <a:xfrm>
              <a:off x="4852050" y="2282475"/>
              <a:ext cx="89100" cy="104500"/>
            </a:xfrm>
            <a:custGeom>
              <a:rect b="b" l="l" r="r" t="t"/>
              <a:pathLst>
                <a:path extrusionOk="0" h="4180" w="3564">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g1406886b66f_0_683"/>
            <p:cNvSpPr/>
            <p:nvPr/>
          </p:nvSpPr>
          <p:spPr>
            <a:xfrm>
              <a:off x="4837475" y="2255150"/>
              <a:ext cx="84875" cy="100200"/>
            </a:xfrm>
            <a:custGeom>
              <a:rect b="b" l="l" r="r" t="t"/>
              <a:pathLst>
                <a:path extrusionOk="0" h="4008" w="3395">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g1406886b66f_0_683"/>
            <p:cNvSpPr/>
            <p:nvPr/>
          </p:nvSpPr>
          <p:spPr>
            <a:xfrm>
              <a:off x="4859175" y="2247225"/>
              <a:ext cx="80175" cy="93175"/>
            </a:xfrm>
            <a:custGeom>
              <a:rect b="b" l="l" r="r" t="t"/>
              <a:pathLst>
                <a:path extrusionOk="0" h="3727" w="3207">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g1406886b66f_0_683"/>
            <p:cNvSpPr/>
            <p:nvPr/>
          </p:nvSpPr>
          <p:spPr>
            <a:xfrm>
              <a:off x="4861200" y="2227025"/>
              <a:ext cx="84675" cy="93800"/>
            </a:xfrm>
            <a:custGeom>
              <a:rect b="b" l="l" r="r" t="t"/>
              <a:pathLst>
                <a:path extrusionOk="0" h="3752" w="3387">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g1406886b66f_0_683"/>
            <p:cNvSpPr/>
            <p:nvPr/>
          </p:nvSpPr>
          <p:spPr>
            <a:xfrm>
              <a:off x="4829400" y="2178175"/>
              <a:ext cx="116800" cy="107400"/>
            </a:xfrm>
            <a:custGeom>
              <a:rect b="b" l="l" r="r" t="t"/>
              <a:pathLst>
                <a:path extrusionOk="0" h="4296" w="4672">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g1406886b66f_0_683"/>
            <p:cNvSpPr/>
            <p:nvPr/>
          </p:nvSpPr>
          <p:spPr>
            <a:xfrm>
              <a:off x="4769000" y="2176650"/>
              <a:ext cx="157925" cy="153150"/>
            </a:xfrm>
            <a:custGeom>
              <a:rect b="b" l="l" r="r" t="t"/>
              <a:pathLst>
                <a:path extrusionOk="0" h="6126" w="6317">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g1406886b66f_0_683"/>
            <p:cNvSpPr/>
            <p:nvPr/>
          </p:nvSpPr>
          <p:spPr>
            <a:xfrm>
              <a:off x="4771400" y="2202625"/>
              <a:ext cx="139100" cy="116525"/>
            </a:xfrm>
            <a:custGeom>
              <a:rect b="b" l="l" r="r" t="t"/>
              <a:pathLst>
                <a:path extrusionOk="0" h="4661" w="5564">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g1406886b66f_0_683"/>
            <p:cNvSpPr/>
            <p:nvPr/>
          </p:nvSpPr>
          <p:spPr>
            <a:xfrm>
              <a:off x="4814900" y="2264025"/>
              <a:ext cx="99000" cy="100850"/>
            </a:xfrm>
            <a:custGeom>
              <a:rect b="b" l="l" r="r" t="t"/>
              <a:pathLst>
                <a:path extrusionOk="0" h="4034" w="396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g1406886b66f_0_683"/>
            <p:cNvSpPr/>
            <p:nvPr/>
          </p:nvSpPr>
          <p:spPr>
            <a:xfrm>
              <a:off x="4824925" y="2310625"/>
              <a:ext cx="89025" cy="83625"/>
            </a:xfrm>
            <a:custGeom>
              <a:rect b="b" l="l" r="r" t="t"/>
              <a:pathLst>
                <a:path extrusionOk="0" h="3345" w="3561">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g1406886b66f_0_683"/>
            <p:cNvSpPr/>
            <p:nvPr/>
          </p:nvSpPr>
          <p:spPr>
            <a:xfrm>
              <a:off x="4823075" y="2332450"/>
              <a:ext cx="87725" cy="95900"/>
            </a:xfrm>
            <a:custGeom>
              <a:rect b="b" l="l" r="r" t="t"/>
              <a:pathLst>
                <a:path extrusionOk="0" h="3836" w="3509">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g1406886b66f_0_683"/>
            <p:cNvSpPr/>
            <p:nvPr/>
          </p:nvSpPr>
          <p:spPr>
            <a:xfrm>
              <a:off x="4747075" y="2226550"/>
              <a:ext cx="169000" cy="163900"/>
            </a:xfrm>
            <a:custGeom>
              <a:rect b="b" l="l" r="r" t="t"/>
              <a:pathLst>
                <a:path extrusionOk="0" h="6556" w="676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g1406886b66f_0_683"/>
            <p:cNvSpPr/>
            <p:nvPr/>
          </p:nvSpPr>
          <p:spPr>
            <a:xfrm>
              <a:off x="4821150" y="2257000"/>
              <a:ext cx="100125" cy="135850"/>
            </a:xfrm>
            <a:custGeom>
              <a:rect b="b" l="l" r="r" t="t"/>
              <a:pathLst>
                <a:path extrusionOk="0" h="5434" w="4005">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g1406886b66f_0_683"/>
            <p:cNvSpPr/>
            <p:nvPr/>
          </p:nvSpPr>
          <p:spPr>
            <a:xfrm>
              <a:off x="4806925" y="2239050"/>
              <a:ext cx="112850" cy="124525"/>
            </a:xfrm>
            <a:custGeom>
              <a:rect b="b" l="l" r="r" t="t"/>
              <a:pathLst>
                <a:path extrusionOk="0" h="4981" w="4514">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g1406886b66f_0_683"/>
            <p:cNvSpPr/>
            <p:nvPr/>
          </p:nvSpPr>
          <p:spPr>
            <a:xfrm>
              <a:off x="4817600" y="2316600"/>
              <a:ext cx="100825" cy="119100"/>
            </a:xfrm>
            <a:custGeom>
              <a:rect b="b" l="l" r="r" t="t"/>
              <a:pathLst>
                <a:path extrusionOk="0" h="4764" w="4033">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g1406886b66f_0_683"/>
            <p:cNvSpPr/>
            <p:nvPr/>
          </p:nvSpPr>
          <p:spPr>
            <a:xfrm>
              <a:off x="4834000" y="2364325"/>
              <a:ext cx="84000" cy="115700"/>
            </a:xfrm>
            <a:custGeom>
              <a:rect b="b" l="l" r="r" t="t"/>
              <a:pathLst>
                <a:path extrusionOk="0" h="4628" w="336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g1406886b66f_0_683"/>
            <p:cNvSpPr/>
            <p:nvPr/>
          </p:nvSpPr>
          <p:spPr>
            <a:xfrm>
              <a:off x="4753425" y="2289625"/>
              <a:ext cx="166550" cy="207125"/>
            </a:xfrm>
            <a:custGeom>
              <a:rect b="b" l="l" r="r" t="t"/>
              <a:pathLst>
                <a:path extrusionOk="0" h="8285" w="6662">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g1406886b66f_0_683"/>
            <p:cNvSpPr/>
            <p:nvPr/>
          </p:nvSpPr>
          <p:spPr>
            <a:xfrm>
              <a:off x="4832525" y="2185475"/>
              <a:ext cx="84450" cy="95450"/>
            </a:xfrm>
            <a:custGeom>
              <a:rect b="b" l="l" r="r" t="t"/>
              <a:pathLst>
                <a:path extrusionOk="0" h="3818" w="3378">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g1406886b66f_0_683"/>
            <p:cNvSpPr/>
            <p:nvPr/>
          </p:nvSpPr>
          <p:spPr>
            <a:xfrm>
              <a:off x="4852075" y="2151300"/>
              <a:ext cx="107500" cy="111150"/>
            </a:xfrm>
            <a:custGeom>
              <a:rect b="b" l="l" r="r" t="t"/>
              <a:pathLst>
                <a:path extrusionOk="0" h="4446" w="430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g1406886b66f_0_683"/>
            <p:cNvSpPr/>
            <p:nvPr/>
          </p:nvSpPr>
          <p:spPr>
            <a:xfrm>
              <a:off x="4858425" y="2128625"/>
              <a:ext cx="84025" cy="97300"/>
            </a:xfrm>
            <a:custGeom>
              <a:rect b="b" l="l" r="r" t="t"/>
              <a:pathLst>
                <a:path extrusionOk="0" h="3892" w="3361">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g1406886b66f_0_683"/>
            <p:cNvSpPr/>
            <p:nvPr/>
          </p:nvSpPr>
          <p:spPr>
            <a:xfrm>
              <a:off x="4841725" y="2072500"/>
              <a:ext cx="101750" cy="111700"/>
            </a:xfrm>
            <a:custGeom>
              <a:rect b="b" l="l" r="r" t="t"/>
              <a:pathLst>
                <a:path extrusionOk="0" h="4468" w="407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g1406886b66f_0_683"/>
            <p:cNvSpPr/>
            <p:nvPr/>
          </p:nvSpPr>
          <p:spPr>
            <a:xfrm>
              <a:off x="4879750" y="2056575"/>
              <a:ext cx="55475" cy="80600"/>
            </a:xfrm>
            <a:custGeom>
              <a:rect b="b" l="l" r="r" t="t"/>
              <a:pathLst>
                <a:path extrusionOk="0" h="3224" w="2219">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g1406886b66f_0_683"/>
            <p:cNvSpPr/>
            <p:nvPr/>
          </p:nvSpPr>
          <p:spPr>
            <a:xfrm>
              <a:off x="4850250" y="1990175"/>
              <a:ext cx="82225" cy="107550"/>
            </a:xfrm>
            <a:custGeom>
              <a:rect b="b" l="l" r="r" t="t"/>
              <a:pathLst>
                <a:path extrusionOk="0" h="4302" w="3289">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g1406886b66f_0_683"/>
            <p:cNvSpPr/>
            <p:nvPr/>
          </p:nvSpPr>
          <p:spPr>
            <a:xfrm>
              <a:off x="4863900" y="1962875"/>
              <a:ext cx="50475" cy="60875"/>
            </a:xfrm>
            <a:custGeom>
              <a:rect b="b" l="l" r="r" t="t"/>
              <a:pathLst>
                <a:path extrusionOk="0" h="2435" w="2019">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g1406886b66f_0_683"/>
            <p:cNvSpPr/>
            <p:nvPr/>
          </p:nvSpPr>
          <p:spPr>
            <a:xfrm>
              <a:off x="4711075" y="2709300"/>
              <a:ext cx="137750" cy="216225"/>
            </a:xfrm>
            <a:custGeom>
              <a:rect b="b" l="l" r="r" t="t"/>
              <a:pathLst>
                <a:path extrusionOk="0" h="8649" w="551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g1406886b66f_0_683"/>
            <p:cNvSpPr/>
            <p:nvPr/>
          </p:nvSpPr>
          <p:spPr>
            <a:xfrm>
              <a:off x="4744350" y="2711100"/>
              <a:ext cx="59700" cy="126875"/>
            </a:xfrm>
            <a:custGeom>
              <a:rect b="b" l="l" r="r" t="t"/>
              <a:pathLst>
                <a:path extrusionOk="0" h="5075" w="2388">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g1406886b66f_0_683"/>
            <p:cNvSpPr/>
            <p:nvPr/>
          </p:nvSpPr>
          <p:spPr>
            <a:xfrm>
              <a:off x="4740700" y="2664275"/>
              <a:ext cx="32525" cy="117250"/>
            </a:xfrm>
            <a:custGeom>
              <a:rect b="b" l="l" r="r" t="t"/>
              <a:pathLst>
                <a:path extrusionOk="0" h="4690" w="1301">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g1406886b66f_0_683"/>
            <p:cNvSpPr/>
            <p:nvPr/>
          </p:nvSpPr>
          <p:spPr>
            <a:xfrm>
              <a:off x="4798625" y="2748525"/>
              <a:ext cx="51400" cy="118350"/>
            </a:xfrm>
            <a:custGeom>
              <a:rect b="b" l="l" r="r" t="t"/>
              <a:pathLst>
                <a:path extrusionOk="0" h="4734" w="2056">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g1406886b66f_0_683"/>
            <p:cNvSpPr/>
            <p:nvPr/>
          </p:nvSpPr>
          <p:spPr>
            <a:xfrm>
              <a:off x="4789800" y="2656075"/>
              <a:ext cx="80525" cy="187075"/>
            </a:xfrm>
            <a:custGeom>
              <a:rect b="b" l="l" r="r" t="t"/>
              <a:pathLst>
                <a:path extrusionOk="0" h="7483" w="3221">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g1406886b66f_0_683"/>
            <p:cNvSpPr/>
            <p:nvPr/>
          </p:nvSpPr>
          <p:spPr>
            <a:xfrm>
              <a:off x="4810100" y="2704525"/>
              <a:ext cx="73400" cy="126175"/>
            </a:xfrm>
            <a:custGeom>
              <a:rect b="b" l="l" r="r" t="t"/>
              <a:pathLst>
                <a:path extrusionOk="0" h="5047" w="2936">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g1406886b66f_0_683"/>
            <p:cNvSpPr/>
            <p:nvPr/>
          </p:nvSpPr>
          <p:spPr>
            <a:xfrm>
              <a:off x="4690175" y="2883575"/>
              <a:ext cx="113425" cy="225600"/>
            </a:xfrm>
            <a:custGeom>
              <a:rect b="b" l="l" r="r" t="t"/>
              <a:pathLst>
                <a:path extrusionOk="0" h="9024" w="4537">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g1406886b66f_0_683"/>
            <p:cNvSpPr/>
            <p:nvPr/>
          </p:nvSpPr>
          <p:spPr>
            <a:xfrm>
              <a:off x="4744850" y="3102575"/>
              <a:ext cx="34325" cy="119125"/>
            </a:xfrm>
            <a:custGeom>
              <a:rect b="b" l="l" r="r" t="t"/>
              <a:pathLst>
                <a:path extrusionOk="0" h="4765" w="1373">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g1406886b66f_0_683"/>
            <p:cNvSpPr/>
            <p:nvPr/>
          </p:nvSpPr>
          <p:spPr>
            <a:xfrm>
              <a:off x="4764150" y="3218150"/>
              <a:ext cx="14725" cy="73675"/>
            </a:xfrm>
            <a:custGeom>
              <a:rect b="b" l="l" r="r" t="t"/>
              <a:pathLst>
                <a:path extrusionOk="0" h="2947" w="589">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g1406886b66f_0_683"/>
            <p:cNvSpPr/>
            <p:nvPr/>
          </p:nvSpPr>
          <p:spPr>
            <a:xfrm>
              <a:off x="4760500" y="3223750"/>
              <a:ext cx="37125" cy="79400"/>
            </a:xfrm>
            <a:custGeom>
              <a:rect b="b" l="l" r="r" t="t"/>
              <a:pathLst>
                <a:path extrusionOk="0" h="3176" w="1485">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g1406886b66f_0_683"/>
            <p:cNvSpPr/>
            <p:nvPr/>
          </p:nvSpPr>
          <p:spPr>
            <a:xfrm>
              <a:off x="4770975" y="3213025"/>
              <a:ext cx="31125" cy="88500"/>
            </a:xfrm>
            <a:custGeom>
              <a:rect b="b" l="l" r="r" t="t"/>
              <a:pathLst>
                <a:path extrusionOk="0" h="3540" w="1245">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g1406886b66f_0_683"/>
            <p:cNvSpPr/>
            <p:nvPr/>
          </p:nvSpPr>
          <p:spPr>
            <a:xfrm>
              <a:off x="4770650" y="3160050"/>
              <a:ext cx="46925" cy="150675"/>
            </a:xfrm>
            <a:custGeom>
              <a:rect b="b" l="l" r="r" t="t"/>
              <a:pathLst>
                <a:path extrusionOk="0" h="6027" w="1877">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g1406886b66f_0_683"/>
            <p:cNvSpPr/>
            <p:nvPr/>
          </p:nvSpPr>
          <p:spPr>
            <a:xfrm>
              <a:off x="4787975" y="3136300"/>
              <a:ext cx="39425" cy="135600"/>
            </a:xfrm>
            <a:custGeom>
              <a:rect b="b" l="l" r="r" t="t"/>
              <a:pathLst>
                <a:path extrusionOk="0" h="5424" w="1577">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g1406886b66f_0_683"/>
            <p:cNvSpPr/>
            <p:nvPr/>
          </p:nvSpPr>
          <p:spPr>
            <a:xfrm>
              <a:off x="4792450" y="3097600"/>
              <a:ext cx="29600" cy="132500"/>
            </a:xfrm>
            <a:custGeom>
              <a:rect b="b" l="l" r="r" t="t"/>
              <a:pathLst>
                <a:path extrusionOk="0" h="5300" w="1184">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g1406886b66f_0_683"/>
            <p:cNvSpPr/>
            <p:nvPr/>
          </p:nvSpPr>
          <p:spPr>
            <a:xfrm>
              <a:off x="4803575" y="3055150"/>
              <a:ext cx="20250" cy="139550"/>
            </a:xfrm>
            <a:custGeom>
              <a:rect b="b" l="l" r="r" t="t"/>
              <a:pathLst>
                <a:path extrusionOk="0" h="5582" w="81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g1406886b66f_0_683"/>
            <p:cNvSpPr/>
            <p:nvPr/>
          </p:nvSpPr>
          <p:spPr>
            <a:xfrm>
              <a:off x="4802500" y="3047050"/>
              <a:ext cx="41050" cy="143700"/>
            </a:xfrm>
            <a:custGeom>
              <a:rect b="b" l="l" r="r" t="t"/>
              <a:pathLst>
                <a:path extrusionOk="0" h="5748" w="1642">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g1406886b66f_0_683"/>
            <p:cNvSpPr/>
            <p:nvPr/>
          </p:nvSpPr>
          <p:spPr>
            <a:xfrm>
              <a:off x="4828100" y="2979300"/>
              <a:ext cx="28475" cy="148975"/>
            </a:xfrm>
            <a:custGeom>
              <a:rect b="b" l="l" r="r" t="t"/>
              <a:pathLst>
                <a:path extrusionOk="0" h="5959" w="1139">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g1406886b66f_0_683"/>
            <p:cNvSpPr/>
            <p:nvPr/>
          </p:nvSpPr>
          <p:spPr>
            <a:xfrm>
              <a:off x="4827375" y="2942900"/>
              <a:ext cx="28875" cy="172525"/>
            </a:xfrm>
            <a:custGeom>
              <a:rect b="b" l="l" r="r" t="t"/>
              <a:pathLst>
                <a:path extrusionOk="0" h="6901" w="1155">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g1406886b66f_0_683"/>
            <p:cNvSpPr/>
            <p:nvPr/>
          </p:nvSpPr>
          <p:spPr>
            <a:xfrm>
              <a:off x="4819650" y="3052375"/>
              <a:ext cx="4475" cy="20025"/>
            </a:xfrm>
            <a:custGeom>
              <a:rect b="b" l="l" r="r" t="t"/>
              <a:pathLst>
                <a:path extrusionOk="0" h="801" w="179">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g1406886b66f_0_683"/>
            <p:cNvSpPr/>
            <p:nvPr/>
          </p:nvSpPr>
          <p:spPr>
            <a:xfrm>
              <a:off x="4737850" y="3042325"/>
              <a:ext cx="75825" cy="133950"/>
            </a:xfrm>
            <a:custGeom>
              <a:rect b="b" l="l" r="r" t="t"/>
              <a:pathLst>
                <a:path extrusionOk="0" h="5358" w="3033">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g1406886b66f_0_683"/>
            <p:cNvSpPr/>
            <p:nvPr/>
          </p:nvSpPr>
          <p:spPr>
            <a:xfrm>
              <a:off x="4725200" y="3000275"/>
              <a:ext cx="81675" cy="225475"/>
            </a:xfrm>
            <a:custGeom>
              <a:rect b="b" l="l" r="r" t="t"/>
              <a:pathLst>
                <a:path extrusionOk="0" h="9019" w="3267">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g1406886b66f_0_683"/>
            <p:cNvSpPr/>
            <p:nvPr/>
          </p:nvSpPr>
          <p:spPr>
            <a:xfrm>
              <a:off x="4738300" y="3205275"/>
              <a:ext cx="40275" cy="117975"/>
            </a:xfrm>
            <a:custGeom>
              <a:rect b="b" l="l" r="r" t="t"/>
              <a:pathLst>
                <a:path extrusionOk="0" h="4719" w="1611">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g1406886b66f_0_683"/>
            <p:cNvSpPr/>
            <p:nvPr/>
          </p:nvSpPr>
          <p:spPr>
            <a:xfrm>
              <a:off x="4744625" y="3252775"/>
              <a:ext cx="16400" cy="93475"/>
            </a:xfrm>
            <a:custGeom>
              <a:rect b="b" l="l" r="r" t="t"/>
              <a:pathLst>
                <a:path extrusionOk="0" h="3739" w="656">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g1406886b66f_0_683"/>
            <p:cNvSpPr/>
            <p:nvPr/>
          </p:nvSpPr>
          <p:spPr>
            <a:xfrm>
              <a:off x="4743450" y="3272150"/>
              <a:ext cx="21750" cy="94400"/>
            </a:xfrm>
            <a:custGeom>
              <a:rect b="b" l="l" r="r" t="t"/>
              <a:pathLst>
                <a:path extrusionOk="0" h="3776" w="87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g1406886b66f_0_683"/>
            <p:cNvSpPr/>
            <p:nvPr/>
          </p:nvSpPr>
          <p:spPr>
            <a:xfrm>
              <a:off x="4742800" y="3270500"/>
              <a:ext cx="27450" cy="114875"/>
            </a:xfrm>
            <a:custGeom>
              <a:rect b="b" l="l" r="r" t="t"/>
              <a:pathLst>
                <a:path extrusionOk="0" h="4595" w="1098">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g1406886b66f_0_683"/>
            <p:cNvSpPr/>
            <p:nvPr/>
          </p:nvSpPr>
          <p:spPr>
            <a:xfrm>
              <a:off x="4748200" y="3262950"/>
              <a:ext cx="25025" cy="104250"/>
            </a:xfrm>
            <a:custGeom>
              <a:rect b="b" l="l" r="r" t="t"/>
              <a:pathLst>
                <a:path extrusionOk="0" h="4170" w="1001">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g1406886b66f_0_683"/>
            <p:cNvSpPr/>
            <p:nvPr/>
          </p:nvSpPr>
          <p:spPr>
            <a:xfrm>
              <a:off x="4751875" y="3256525"/>
              <a:ext cx="29400" cy="116375"/>
            </a:xfrm>
            <a:custGeom>
              <a:rect b="b" l="l" r="r" t="t"/>
              <a:pathLst>
                <a:path extrusionOk="0" h="4655" w="1176">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g1406886b66f_0_683"/>
            <p:cNvSpPr/>
            <p:nvPr/>
          </p:nvSpPr>
          <p:spPr>
            <a:xfrm>
              <a:off x="4754100" y="3188275"/>
              <a:ext cx="46500" cy="163250"/>
            </a:xfrm>
            <a:custGeom>
              <a:rect b="b" l="l" r="r" t="t"/>
              <a:pathLst>
                <a:path extrusionOk="0" h="6530" w="186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g1406886b66f_0_683"/>
            <p:cNvSpPr/>
            <p:nvPr/>
          </p:nvSpPr>
          <p:spPr>
            <a:xfrm>
              <a:off x="4704300" y="3043675"/>
              <a:ext cx="74275" cy="227050"/>
            </a:xfrm>
            <a:custGeom>
              <a:rect b="b" l="l" r="r" t="t"/>
              <a:pathLst>
                <a:path extrusionOk="0" h="9082" w="2971">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g1406886b66f_0_683"/>
            <p:cNvSpPr/>
            <p:nvPr/>
          </p:nvSpPr>
          <p:spPr>
            <a:xfrm>
              <a:off x="4734425" y="3079625"/>
              <a:ext cx="45950" cy="155450"/>
            </a:xfrm>
            <a:custGeom>
              <a:rect b="b" l="l" r="r" t="t"/>
              <a:pathLst>
                <a:path extrusionOk="0" h="6218" w="1838">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g1406886b66f_0_683"/>
            <p:cNvSpPr/>
            <p:nvPr/>
          </p:nvSpPr>
          <p:spPr>
            <a:xfrm>
              <a:off x="4722550" y="3041900"/>
              <a:ext cx="56025" cy="158650"/>
            </a:xfrm>
            <a:custGeom>
              <a:rect b="b" l="l" r="r" t="t"/>
              <a:pathLst>
                <a:path extrusionOk="0" h="6346" w="2241">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g1406886b66f_0_683"/>
            <p:cNvSpPr/>
            <p:nvPr/>
          </p:nvSpPr>
          <p:spPr>
            <a:xfrm>
              <a:off x="4844375" y="2866850"/>
              <a:ext cx="37200" cy="156175"/>
            </a:xfrm>
            <a:custGeom>
              <a:rect b="b" l="l" r="r" t="t"/>
              <a:pathLst>
                <a:path extrusionOk="0" h="6247" w="1488">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g1406886b66f_0_683"/>
            <p:cNvSpPr/>
            <p:nvPr/>
          </p:nvSpPr>
          <p:spPr>
            <a:xfrm>
              <a:off x="4857500" y="2755075"/>
              <a:ext cx="50875" cy="253450"/>
            </a:xfrm>
            <a:custGeom>
              <a:rect b="b" l="l" r="r" t="t"/>
              <a:pathLst>
                <a:path extrusionOk="0" h="10138" w="2035">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g1406886b66f_0_683"/>
            <p:cNvSpPr/>
            <p:nvPr/>
          </p:nvSpPr>
          <p:spPr>
            <a:xfrm>
              <a:off x="4861400" y="2685450"/>
              <a:ext cx="52325" cy="294850"/>
            </a:xfrm>
            <a:custGeom>
              <a:rect b="b" l="l" r="r" t="t"/>
              <a:pathLst>
                <a:path extrusionOk="0" h="11794" w="2093">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g1406886b66f_0_683"/>
            <p:cNvSpPr/>
            <p:nvPr/>
          </p:nvSpPr>
          <p:spPr>
            <a:xfrm>
              <a:off x="4876700" y="2632000"/>
              <a:ext cx="52500" cy="297400"/>
            </a:xfrm>
            <a:custGeom>
              <a:rect b="b" l="l" r="r" t="t"/>
              <a:pathLst>
                <a:path extrusionOk="0" h="11896" w="210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g1406886b66f_0_683"/>
            <p:cNvSpPr/>
            <p:nvPr/>
          </p:nvSpPr>
          <p:spPr>
            <a:xfrm>
              <a:off x="4882150" y="2568425"/>
              <a:ext cx="35150" cy="216125"/>
            </a:xfrm>
            <a:custGeom>
              <a:rect b="b" l="l" r="r" t="t"/>
              <a:pathLst>
                <a:path extrusionOk="0" h="8645" w="1406">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g1406886b66f_0_683"/>
            <p:cNvSpPr/>
            <p:nvPr/>
          </p:nvSpPr>
          <p:spPr>
            <a:xfrm>
              <a:off x="4899525" y="2465150"/>
              <a:ext cx="33550" cy="201625"/>
            </a:xfrm>
            <a:custGeom>
              <a:rect b="b" l="l" r="r" t="t"/>
              <a:pathLst>
                <a:path extrusionOk="0" h="8065" w="1342">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g1406886b66f_0_683"/>
            <p:cNvSpPr/>
            <p:nvPr/>
          </p:nvSpPr>
          <p:spPr>
            <a:xfrm>
              <a:off x="4923725" y="2385875"/>
              <a:ext cx="29275" cy="207275"/>
            </a:xfrm>
            <a:custGeom>
              <a:rect b="b" l="l" r="r" t="t"/>
              <a:pathLst>
                <a:path extrusionOk="0" h="8291" w="1171">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g1406886b66f_0_683"/>
            <p:cNvSpPr/>
            <p:nvPr/>
          </p:nvSpPr>
          <p:spPr>
            <a:xfrm>
              <a:off x="4914600" y="2472750"/>
              <a:ext cx="19350" cy="104725"/>
            </a:xfrm>
            <a:custGeom>
              <a:rect b="b" l="l" r="r" t="t"/>
              <a:pathLst>
                <a:path extrusionOk="0" h="4189" w="774">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g1406886b66f_0_683"/>
            <p:cNvSpPr/>
            <p:nvPr/>
          </p:nvSpPr>
          <p:spPr>
            <a:xfrm>
              <a:off x="4915475" y="2367850"/>
              <a:ext cx="23850" cy="191975"/>
            </a:xfrm>
            <a:custGeom>
              <a:rect b="b" l="l" r="r" t="t"/>
              <a:pathLst>
                <a:path extrusionOk="0" h="7679" w="954">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g1406886b66f_0_683"/>
            <p:cNvSpPr/>
            <p:nvPr/>
          </p:nvSpPr>
          <p:spPr>
            <a:xfrm>
              <a:off x="4910125" y="2293275"/>
              <a:ext cx="20575" cy="285075"/>
            </a:xfrm>
            <a:custGeom>
              <a:rect b="b" l="l" r="r" t="t"/>
              <a:pathLst>
                <a:path extrusionOk="0" h="11403" w="823">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g1406886b66f_0_683"/>
            <p:cNvSpPr/>
            <p:nvPr/>
          </p:nvSpPr>
          <p:spPr>
            <a:xfrm>
              <a:off x="4924700" y="2281125"/>
              <a:ext cx="21775" cy="147725"/>
            </a:xfrm>
            <a:custGeom>
              <a:rect b="b" l="l" r="r" t="t"/>
              <a:pathLst>
                <a:path extrusionOk="0" h="5909" w="871">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g1406886b66f_0_683"/>
            <p:cNvSpPr/>
            <p:nvPr/>
          </p:nvSpPr>
          <p:spPr>
            <a:xfrm>
              <a:off x="4785250" y="2153300"/>
              <a:ext cx="123075" cy="91175"/>
            </a:xfrm>
            <a:custGeom>
              <a:rect b="b" l="l" r="r" t="t"/>
              <a:pathLst>
                <a:path extrusionOk="0" h="3647" w="4923">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g1406886b66f_0_683"/>
            <p:cNvSpPr/>
            <p:nvPr/>
          </p:nvSpPr>
          <p:spPr>
            <a:xfrm>
              <a:off x="4764625" y="2124425"/>
              <a:ext cx="152450" cy="131675"/>
            </a:xfrm>
            <a:custGeom>
              <a:rect b="b" l="l" r="r" t="t"/>
              <a:pathLst>
                <a:path extrusionOk="0" h="5267" w="6098">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g1406886b66f_0_683"/>
            <p:cNvSpPr/>
            <p:nvPr/>
          </p:nvSpPr>
          <p:spPr>
            <a:xfrm>
              <a:off x="4837800" y="2114175"/>
              <a:ext cx="92375" cy="83800"/>
            </a:xfrm>
            <a:custGeom>
              <a:rect b="b" l="l" r="r" t="t"/>
              <a:pathLst>
                <a:path extrusionOk="0" h="3352" w="3695">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g1406886b66f_0_683"/>
            <p:cNvSpPr/>
            <p:nvPr/>
          </p:nvSpPr>
          <p:spPr>
            <a:xfrm>
              <a:off x="4804600" y="2077400"/>
              <a:ext cx="137300" cy="113700"/>
            </a:xfrm>
            <a:custGeom>
              <a:rect b="b" l="l" r="r" t="t"/>
              <a:pathLst>
                <a:path extrusionOk="0" h="4548" w="5492">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g1406886b66f_0_683"/>
            <p:cNvSpPr/>
            <p:nvPr/>
          </p:nvSpPr>
          <p:spPr>
            <a:xfrm>
              <a:off x="4823650" y="2054175"/>
              <a:ext cx="115725" cy="117350"/>
            </a:xfrm>
            <a:custGeom>
              <a:rect b="b" l="l" r="r" t="t"/>
              <a:pathLst>
                <a:path extrusionOk="0" h="4694" w="4629">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g1406886b66f_0_683"/>
            <p:cNvSpPr/>
            <p:nvPr/>
          </p:nvSpPr>
          <p:spPr>
            <a:xfrm>
              <a:off x="4835400" y="2043475"/>
              <a:ext cx="104950" cy="103600"/>
            </a:xfrm>
            <a:custGeom>
              <a:rect b="b" l="l" r="r" t="t"/>
              <a:pathLst>
                <a:path extrusionOk="0" h="4144" w="4198">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g1406886b66f_0_683"/>
            <p:cNvSpPr/>
            <p:nvPr/>
          </p:nvSpPr>
          <p:spPr>
            <a:xfrm>
              <a:off x="4860725" y="2043825"/>
              <a:ext cx="83525" cy="81050"/>
            </a:xfrm>
            <a:custGeom>
              <a:rect b="b" l="l" r="r" t="t"/>
              <a:pathLst>
                <a:path extrusionOk="0" h="3242" w="3341">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g1406886b66f_0_683"/>
            <p:cNvSpPr/>
            <p:nvPr/>
          </p:nvSpPr>
          <p:spPr>
            <a:xfrm>
              <a:off x="4863925" y="2024000"/>
              <a:ext cx="63200" cy="70275"/>
            </a:xfrm>
            <a:custGeom>
              <a:rect b="b" l="l" r="r" t="t"/>
              <a:pathLst>
                <a:path extrusionOk="0" h="2811" w="2528">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g1406886b66f_0_683"/>
            <p:cNvSpPr/>
            <p:nvPr/>
          </p:nvSpPr>
          <p:spPr>
            <a:xfrm>
              <a:off x="4838025" y="1978775"/>
              <a:ext cx="87450" cy="79950"/>
            </a:xfrm>
            <a:custGeom>
              <a:rect b="b" l="l" r="r" t="t"/>
              <a:pathLst>
                <a:path extrusionOk="0" h="3198" w="3498">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g1406886b66f_0_683"/>
            <p:cNvSpPr/>
            <p:nvPr/>
          </p:nvSpPr>
          <p:spPr>
            <a:xfrm>
              <a:off x="4814900" y="1939025"/>
              <a:ext cx="102700" cy="83475"/>
            </a:xfrm>
            <a:custGeom>
              <a:rect b="b" l="l" r="r" t="t"/>
              <a:pathLst>
                <a:path extrusionOk="0" h="3339" w="4108">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g1406886b66f_0_683"/>
            <p:cNvSpPr/>
            <p:nvPr/>
          </p:nvSpPr>
          <p:spPr>
            <a:xfrm>
              <a:off x="4833475" y="1883325"/>
              <a:ext cx="102600" cy="115975"/>
            </a:xfrm>
            <a:custGeom>
              <a:rect b="b" l="l" r="r" t="t"/>
              <a:pathLst>
                <a:path extrusionOk="0" h="4639" w="4104">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g1406886b66f_0_683"/>
            <p:cNvSpPr/>
            <p:nvPr/>
          </p:nvSpPr>
          <p:spPr>
            <a:xfrm>
              <a:off x="4798350" y="1964500"/>
              <a:ext cx="95950" cy="101950"/>
            </a:xfrm>
            <a:custGeom>
              <a:rect b="b" l="l" r="r" t="t"/>
              <a:pathLst>
                <a:path extrusionOk="0" h="4078" w="3838">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g1406886b66f_0_683"/>
            <p:cNvSpPr/>
            <p:nvPr/>
          </p:nvSpPr>
          <p:spPr>
            <a:xfrm>
              <a:off x="4812675" y="1978275"/>
              <a:ext cx="51025" cy="78125"/>
            </a:xfrm>
            <a:custGeom>
              <a:rect b="b" l="l" r="r" t="t"/>
              <a:pathLst>
                <a:path extrusionOk="0" h="3125" w="2041">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g1406886b66f_0_683"/>
            <p:cNvSpPr/>
            <p:nvPr/>
          </p:nvSpPr>
          <p:spPr>
            <a:xfrm>
              <a:off x="4818525" y="2040775"/>
              <a:ext cx="66800" cy="93025"/>
            </a:xfrm>
            <a:custGeom>
              <a:rect b="b" l="l" r="r" t="t"/>
              <a:pathLst>
                <a:path extrusionOk="0" h="3721" w="2672">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g1406886b66f_0_683"/>
            <p:cNvSpPr/>
            <p:nvPr/>
          </p:nvSpPr>
          <p:spPr>
            <a:xfrm>
              <a:off x="4823525" y="2057525"/>
              <a:ext cx="39775" cy="51375"/>
            </a:xfrm>
            <a:custGeom>
              <a:rect b="b" l="l" r="r" t="t"/>
              <a:pathLst>
                <a:path extrusionOk="0" h="2055" w="1591">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g1406886b66f_0_683"/>
            <p:cNvSpPr/>
            <p:nvPr/>
          </p:nvSpPr>
          <p:spPr>
            <a:xfrm>
              <a:off x="4939700" y="2684725"/>
              <a:ext cx="115400" cy="165900"/>
            </a:xfrm>
            <a:custGeom>
              <a:rect b="b" l="l" r="r" t="t"/>
              <a:pathLst>
                <a:path extrusionOk="0" h="6636" w="4616">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g1406886b66f_0_683"/>
            <p:cNvSpPr/>
            <p:nvPr/>
          </p:nvSpPr>
          <p:spPr>
            <a:xfrm>
              <a:off x="4931050" y="2703450"/>
              <a:ext cx="55350" cy="66500"/>
            </a:xfrm>
            <a:custGeom>
              <a:rect b="b" l="l" r="r" t="t"/>
              <a:pathLst>
                <a:path extrusionOk="0" h="2660" w="2214">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g1406886b66f_0_683"/>
            <p:cNvSpPr/>
            <p:nvPr/>
          </p:nvSpPr>
          <p:spPr>
            <a:xfrm>
              <a:off x="4936725" y="2703025"/>
              <a:ext cx="36100" cy="104125"/>
            </a:xfrm>
            <a:custGeom>
              <a:rect b="b" l="l" r="r" t="t"/>
              <a:pathLst>
                <a:path extrusionOk="0" h="4165" w="1444">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g1406886b66f_0_683"/>
            <p:cNvSpPr/>
            <p:nvPr/>
          </p:nvSpPr>
          <p:spPr>
            <a:xfrm>
              <a:off x="4885725" y="2890100"/>
              <a:ext cx="87100" cy="175975"/>
            </a:xfrm>
            <a:custGeom>
              <a:rect b="b" l="l" r="r" t="t"/>
              <a:pathLst>
                <a:path extrusionOk="0" h="7039" w="3484">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g1406886b66f_0_683"/>
            <p:cNvSpPr/>
            <p:nvPr/>
          </p:nvSpPr>
          <p:spPr>
            <a:xfrm>
              <a:off x="4908350" y="2920850"/>
              <a:ext cx="48300" cy="62275"/>
            </a:xfrm>
            <a:custGeom>
              <a:rect b="b" l="l" r="r" t="t"/>
              <a:pathLst>
                <a:path extrusionOk="0" h="2491" w="1932">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g1406886b66f_0_683"/>
            <p:cNvSpPr/>
            <p:nvPr/>
          </p:nvSpPr>
          <p:spPr>
            <a:xfrm>
              <a:off x="4897925" y="3009225"/>
              <a:ext cx="52150" cy="54425"/>
            </a:xfrm>
            <a:custGeom>
              <a:rect b="b" l="l" r="r" t="t"/>
              <a:pathLst>
                <a:path extrusionOk="0" h="2177" w="2086">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g1406886b66f_0_683"/>
            <p:cNvSpPr/>
            <p:nvPr/>
          </p:nvSpPr>
          <p:spPr>
            <a:xfrm>
              <a:off x="4866150" y="3052275"/>
              <a:ext cx="54325" cy="37100"/>
            </a:xfrm>
            <a:custGeom>
              <a:rect b="b" l="l" r="r" t="t"/>
              <a:pathLst>
                <a:path extrusionOk="0" h="1484" w="2173">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g1406886b66f_0_683"/>
            <p:cNvSpPr/>
            <p:nvPr/>
          </p:nvSpPr>
          <p:spPr>
            <a:xfrm>
              <a:off x="4842300" y="3099975"/>
              <a:ext cx="66975" cy="62775"/>
            </a:xfrm>
            <a:custGeom>
              <a:rect b="b" l="l" r="r" t="t"/>
              <a:pathLst>
                <a:path extrusionOk="0" h="2511" w="2679">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g1406886b66f_0_683"/>
            <p:cNvSpPr/>
            <p:nvPr/>
          </p:nvSpPr>
          <p:spPr>
            <a:xfrm>
              <a:off x="4849725" y="3140975"/>
              <a:ext cx="39300" cy="38950"/>
            </a:xfrm>
            <a:custGeom>
              <a:rect b="b" l="l" r="r" t="t"/>
              <a:pathLst>
                <a:path extrusionOk="0" h="1558" w="1572">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g1406886b66f_0_683"/>
            <p:cNvSpPr/>
            <p:nvPr/>
          </p:nvSpPr>
          <p:spPr>
            <a:xfrm>
              <a:off x="4824400" y="3188425"/>
              <a:ext cx="64700" cy="72625"/>
            </a:xfrm>
            <a:custGeom>
              <a:rect b="b" l="l" r="r" t="t"/>
              <a:pathLst>
                <a:path extrusionOk="0" h="2905" w="2588">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g1406886b66f_0_683"/>
            <p:cNvSpPr/>
            <p:nvPr/>
          </p:nvSpPr>
          <p:spPr>
            <a:xfrm>
              <a:off x="4818025" y="3212725"/>
              <a:ext cx="88000" cy="95250"/>
            </a:xfrm>
            <a:custGeom>
              <a:rect b="b" l="l" r="r" t="t"/>
              <a:pathLst>
                <a:path extrusionOk="0" h="3810" w="352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g1406886b66f_0_683"/>
            <p:cNvSpPr/>
            <p:nvPr/>
          </p:nvSpPr>
          <p:spPr>
            <a:xfrm>
              <a:off x="4817250" y="3234600"/>
              <a:ext cx="96850" cy="77950"/>
            </a:xfrm>
            <a:custGeom>
              <a:rect b="b" l="l" r="r" t="t"/>
              <a:pathLst>
                <a:path extrusionOk="0" h="3118" w="3874">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g1406886b66f_0_683"/>
            <p:cNvSpPr/>
            <p:nvPr/>
          </p:nvSpPr>
          <p:spPr>
            <a:xfrm>
              <a:off x="4749825" y="2641125"/>
              <a:ext cx="125675" cy="185625"/>
            </a:xfrm>
            <a:custGeom>
              <a:rect b="b" l="l" r="r" t="t"/>
              <a:pathLst>
                <a:path extrusionOk="0" h="7425" w="5027">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g1406886b66f_0_683"/>
            <p:cNvSpPr/>
            <p:nvPr/>
          </p:nvSpPr>
          <p:spPr>
            <a:xfrm>
              <a:off x="4783700" y="2647775"/>
              <a:ext cx="103225" cy="154625"/>
            </a:xfrm>
            <a:custGeom>
              <a:rect b="b" l="l" r="r" t="t"/>
              <a:pathLst>
                <a:path extrusionOk="0" h="6185" w="4129">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g1406886b66f_0_683"/>
            <p:cNvSpPr/>
            <p:nvPr/>
          </p:nvSpPr>
          <p:spPr>
            <a:xfrm>
              <a:off x="4741675" y="2592925"/>
              <a:ext cx="123825" cy="162300"/>
            </a:xfrm>
            <a:custGeom>
              <a:rect b="b" l="l" r="r" t="t"/>
              <a:pathLst>
                <a:path extrusionOk="0" h="6492" w="4953">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5" name="Google Shape;655;g1406886b66f_0_683"/>
          <p:cNvGrpSpPr/>
          <p:nvPr/>
        </p:nvGrpSpPr>
        <p:grpSpPr>
          <a:xfrm flipH="1" rot="2700000">
            <a:off x="444854" y="2340777"/>
            <a:ext cx="1097742" cy="4163486"/>
            <a:chOff x="4591050" y="1653000"/>
            <a:chExt cx="560975" cy="2127650"/>
          </a:xfrm>
        </p:grpSpPr>
        <p:sp>
          <p:nvSpPr>
            <p:cNvPr id="656" name="Google Shape;656;g1406886b66f_0_683"/>
            <p:cNvSpPr/>
            <p:nvPr/>
          </p:nvSpPr>
          <p:spPr>
            <a:xfrm>
              <a:off x="4638450" y="1715375"/>
              <a:ext cx="334200" cy="2037750"/>
            </a:xfrm>
            <a:custGeom>
              <a:rect b="b" l="l" r="r" t="t"/>
              <a:pathLst>
                <a:path extrusionOk="0" h="81510" w="13368">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g1406886b66f_0_683"/>
            <p:cNvSpPr/>
            <p:nvPr/>
          </p:nvSpPr>
          <p:spPr>
            <a:xfrm>
              <a:off x="4591050" y="1717300"/>
              <a:ext cx="352425" cy="2060575"/>
            </a:xfrm>
            <a:custGeom>
              <a:rect b="b" l="l" r="r" t="t"/>
              <a:pathLst>
                <a:path extrusionOk="0" h="82423" w="14097">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g1406886b66f_0_683"/>
            <p:cNvSpPr/>
            <p:nvPr/>
          </p:nvSpPr>
          <p:spPr>
            <a:xfrm>
              <a:off x="4598475" y="3752225"/>
              <a:ext cx="50925" cy="28425"/>
            </a:xfrm>
            <a:custGeom>
              <a:rect b="b" l="l" r="r" t="t"/>
              <a:pathLst>
                <a:path extrusionOk="0" h="1137" w="2037">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g1406886b66f_0_683"/>
            <p:cNvSpPr/>
            <p:nvPr/>
          </p:nvSpPr>
          <p:spPr>
            <a:xfrm>
              <a:off x="4688375" y="3192650"/>
              <a:ext cx="48250" cy="121375"/>
            </a:xfrm>
            <a:custGeom>
              <a:rect b="b" l="l" r="r" t="t"/>
              <a:pathLst>
                <a:path extrusionOk="0" h="4855" w="193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g1406886b66f_0_683"/>
            <p:cNvSpPr/>
            <p:nvPr/>
          </p:nvSpPr>
          <p:spPr>
            <a:xfrm>
              <a:off x="4651950" y="3122550"/>
              <a:ext cx="100150" cy="354600"/>
            </a:xfrm>
            <a:custGeom>
              <a:rect b="b" l="l" r="r" t="t"/>
              <a:pathLst>
                <a:path extrusionOk="0" h="14184" w="4006">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g1406886b66f_0_683"/>
            <p:cNvSpPr/>
            <p:nvPr/>
          </p:nvSpPr>
          <p:spPr>
            <a:xfrm>
              <a:off x="4665675" y="3143900"/>
              <a:ext cx="96825" cy="302650"/>
            </a:xfrm>
            <a:custGeom>
              <a:rect b="b" l="l" r="r" t="t"/>
              <a:pathLst>
                <a:path extrusionOk="0" h="12106" w="3873">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g1406886b66f_0_683"/>
            <p:cNvSpPr/>
            <p:nvPr/>
          </p:nvSpPr>
          <p:spPr>
            <a:xfrm>
              <a:off x="4648525" y="3101725"/>
              <a:ext cx="105050" cy="222350"/>
            </a:xfrm>
            <a:custGeom>
              <a:rect b="b" l="l" r="r" t="t"/>
              <a:pathLst>
                <a:path extrusionOk="0" h="8894" w="4202">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g1406886b66f_0_683"/>
            <p:cNvSpPr/>
            <p:nvPr/>
          </p:nvSpPr>
          <p:spPr>
            <a:xfrm>
              <a:off x="4640450" y="2929425"/>
              <a:ext cx="159575" cy="443550"/>
            </a:xfrm>
            <a:custGeom>
              <a:rect b="b" l="l" r="r" t="t"/>
              <a:pathLst>
                <a:path extrusionOk="0" h="17742" w="6383">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g1406886b66f_0_683"/>
            <p:cNvSpPr/>
            <p:nvPr/>
          </p:nvSpPr>
          <p:spPr>
            <a:xfrm>
              <a:off x="4665750" y="2897500"/>
              <a:ext cx="113425" cy="332750"/>
            </a:xfrm>
            <a:custGeom>
              <a:rect b="b" l="l" r="r" t="t"/>
              <a:pathLst>
                <a:path extrusionOk="0" h="13310" w="4537">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g1406886b66f_0_683"/>
            <p:cNvSpPr/>
            <p:nvPr/>
          </p:nvSpPr>
          <p:spPr>
            <a:xfrm>
              <a:off x="4782725" y="3223525"/>
              <a:ext cx="625" cy="11775"/>
            </a:xfrm>
            <a:custGeom>
              <a:rect b="b" l="l" r="r" t="t"/>
              <a:pathLst>
                <a:path extrusionOk="0" h="471" w="25">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g1406886b66f_0_683"/>
            <p:cNvSpPr/>
            <p:nvPr/>
          </p:nvSpPr>
          <p:spPr>
            <a:xfrm>
              <a:off x="4669850" y="2929700"/>
              <a:ext cx="150400" cy="336225"/>
            </a:xfrm>
            <a:custGeom>
              <a:rect b="b" l="l" r="r" t="t"/>
              <a:pathLst>
                <a:path extrusionOk="0" h="13449" w="6016">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g1406886b66f_0_683"/>
            <p:cNvSpPr/>
            <p:nvPr/>
          </p:nvSpPr>
          <p:spPr>
            <a:xfrm>
              <a:off x="4690250" y="2928275"/>
              <a:ext cx="132100" cy="267925"/>
            </a:xfrm>
            <a:custGeom>
              <a:rect b="b" l="l" r="r" t="t"/>
              <a:pathLst>
                <a:path extrusionOk="0" h="10717" w="5284">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g1406886b66f_0_683"/>
            <p:cNvSpPr/>
            <p:nvPr/>
          </p:nvSpPr>
          <p:spPr>
            <a:xfrm>
              <a:off x="4674975" y="2968025"/>
              <a:ext cx="100925" cy="277850"/>
            </a:xfrm>
            <a:custGeom>
              <a:rect b="b" l="l" r="r" t="t"/>
              <a:pathLst>
                <a:path extrusionOk="0" h="11114" w="4037">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g1406886b66f_0_683"/>
            <p:cNvSpPr/>
            <p:nvPr/>
          </p:nvSpPr>
          <p:spPr>
            <a:xfrm>
              <a:off x="4699375" y="2974000"/>
              <a:ext cx="65825" cy="217025"/>
            </a:xfrm>
            <a:custGeom>
              <a:rect b="b" l="l" r="r" t="t"/>
              <a:pathLst>
                <a:path extrusionOk="0" h="8681" w="2633">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g1406886b66f_0_683"/>
            <p:cNvSpPr/>
            <p:nvPr/>
          </p:nvSpPr>
          <p:spPr>
            <a:xfrm>
              <a:off x="4698775" y="2862575"/>
              <a:ext cx="155725" cy="360175"/>
            </a:xfrm>
            <a:custGeom>
              <a:rect b="b" l="l" r="r" t="t"/>
              <a:pathLst>
                <a:path extrusionOk="0" h="14407" w="6229">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g1406886b66f_0_683"/>
            <p:cNvSpPr/>
            <p:nvPr/>
          </p:nvSpPr>
          <p:spPr>
            <a:xfrm>
              <a:off x="4663850" y="2795550"/>
              <a:ext cx="173375" cy="327350"/>
            </a:xfrm>
            <a:custGeom>
              <a:rect b="b" l="l" r="r" t="t"/>
              <a:pathLst>
                <a:path extrusionOk="0" h="13094" w="6935">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g1406886b66f_0_683"/>
            <p:cNvSpPr/>
            <p:nvPr/>
          </p:nvSpPr>
          <p:spPr>
            <a:xfrm>
              <a:off x="4673725" y="2752575"/>
              <a:ext cx="162775" cy="236000"/>
            </a:xfrm>
            <a:custGeom>
              <a:rect b="b" l="l" r="r" t="t"/>
              <a:pathLst>
                <a:path extrusionOk="0" h="9440" w="6511">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g1406886b66f_0_683"/>
            <p:cNvSpPr/>
            <p:nvPr/>
          </p:nvSpPr>
          <p:spPr>
            <a:xfrm>
              <a:off x="4846275" y="3012500"/>
              <a:ext cx="12975" cy="70100"/>
            </a:xfrm>
            <a:custGeom>
              <a:rect b="b" l="l" r="r" t="t"/>
              <a:pathLst>
                <a:path extrusionOk="0" h="2804" w="519">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g1406886b66f_0_683"/>
            <p:cNvSpPr/>
            <p:nvPr/>
          </p:nvSpPr>
          <p:spPr>
            <a:xfrm>
              <a:off x="4759725" y="2758500"/>
              <a:ext cx="112325" cy="276050"/>
            </a:xfrm>
            <a:custGeom>
              <a:rect b="b" l="l" r="r" t="t"/>
              <a:pathLst>
                <a:path extrusionOk="0" h="11042" w="4493">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g1406886b66f_0_683"/>
            <p:cNvSpPr/>
            <p:nvPr/>
          </p:nvSpPr>
          <p:spPr>
            <a:xfrm>
              <a:off x="4692825" y="2625375"/>
              <a:ext cx="167925" cy="355225"/>
            </a:xfrm>
            <a:custGeom>
              <a:rect b="b" l="l" r="r" t="t"/>
              <a:pathLst>
                <a:path extrusionOk="0" h="14209" w="6717">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g1406886b66f_0_683"/>
            <p:cNvSpPr/>
            <p:nvPr/>
          </p:nvSpPr>
          <p:spPr>
            <a:xfrm>
              <a:off x="4777700" y="2759725"/>
              <a:ext cx="115475" cy="196775"/>
            </a:xfrm>
            <a:custGeom>
              <a:rect b="b" l="l" r="r" t="t"/>
              <a:pathLst>
                <a:path extrusionOk="0" h="7871" w="4619">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g1406886b66f_0_683"/>
            <p:cNvSpPr/>
            <p:nvPr/>
          </p:nvSpPr>
          <p:spPr>
            <a:xfrm>
              <a:off x="4731225" y="2579650"/>
              <a:ext cx="105025" cy="264225"/>
            </a:xfrm>
            <a:custGeom>
              <a:rect b="b" l="l" r="r" t="t"/>
              <a:pathLst>
                <a:path extrusionOk="0" h="10569" w="4201">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g1406886b66f_0_683"/>
            <p:cNvSpPr/>
            <p:nvPr/>
          </p:nvSpPr>
          <p:spPr>
            <a:xfrm>
              <a:off x="4758025" y="2711025"/>
              <a:ext cx="145575" cy="166750"/>
            </a:xfrm>
            <a:custGeom>
              <a:rect b="b" l="l" r="r" t="t"/>
              <a:pathLst>
                <a:path extrusionOk="0" h="6670" w="5823">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g1406886b66f_0_683"/>
            <p:cNvSpPr/>
            <p:nvPr/>
          </p:nvSpPr>
          <p:spPr>
            <a:xfrm>
              <a:off x="4770825" y="2598275"/>
              <a:ext cx="119875" cy="199500"/>
            </a:xfrm>
            <a:custGeom>
              <a:rect b="b" l="l" r="r" t="t"/>
              <a:pathLst>
                <a:path extrusionOk="0" h="7980" w="4795">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g1406886b66f_0_683"/>
            <p:cNvSpPr/>
            <p:nvPr/>
          </p:nvSpPr>
          <p:spPr>
            <a:xfrm>
              <a:off x="4810175" y="2636750"/>
              <a:ext cx="93325" cy="131750"/>
            </a:xfrm>
            <a:custGeom>
              <a:rect b="b" l="l" r="r" t="t"/>
              <a:pathLst>
                <a:path extrusionOk="0" h="5270" w="3733">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g1406886b66f_0_683"/>
            <p:cNvSpPr/>
            <p:nvPr/>
          </p:nvSpPr>
          <p:spPr>
            <a:xfrm>
              <a:off x="4798500" y="2575600"/>
              <a:ext cx="104200" cy="152050"/>
            </a:xfrm>
            <a:custGeom>
              <a:rect b="b" l="l" r="r" t="t"/>
              <a:pathLst>
                <a:path extrusionOk="0" h="6082" w="4168">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g1406886b66f_0_683"/>
            <p:cNvSpPr/>
            <p:nvPr/>
          </p:nvSpPr>
          <p:spPr>
            <a:xfrm>
              <a:off x="4720250" y="2527700"/>
              <a:ext cx="177400" cy="200625"/>
            </a:xfrm>
            <a:custGeom>
              <a:rect b="b" l="l" r="r" t="t"/>
              <a:pathLst>
                <a:path extrusionOk="0" h="8025" w="7096">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g1406886b66f_0_683"/>
            <p:cNvSpPr/>
            <p:nvPr/>
          </p:nvSpPr>
          <p:spPr>
            <a:xfrm>
              <a:off x="4753825" y="2473750"/>
              <a:ext cx="151375" cy="185175"/>
            </a:xfrm>
            <a:custGeom>
              <a:rect b="b" l="l" r="r" t="t"/>
              <a:pathLst>
                <a:path extrusionOk="0" h="7407" w="6055">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g1406886b66f_0_683"/>
            <p:cNvSpPr/>
            <p:nvPr/>
          </p:nvSpPr>
          <p:spPr>
            <a:xfrm>
              <a:off x="4829100" y="2534825"/>
              <a:ext cx="95250" cy="148600"/>
            </a:xfrm>
            <a:custGeom>
              <a:rect b="b" l="l" r="r" t="t"/>
              <a:pathLst>
                <a:path extrusionOk="0" h="5944" w="381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g1406886b66f_0_683"/>
            <p:cNvSpPr/>
            <p:nvPr/>
          </p:nvSpPr>
          <p:spPr>
            <a:xfrm>
              <a:off x="4781100" y="2482425"/>
              <a:ext cx="144400" cy="167000"/>
            </a:xfrm>
            <a:custGeom>
              <a:rect b="b" l="l" r="r" t="t"/>
              <a:pathLst>
                <a:path extrusionOk="0" h="6680" w="5776">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g1406886b66f_0_683"/>
            <p:cNvSpPr/>
            <p:nvPr/>
          </p:nvSpPr>
          <p:spPr>
            <a:xfrm>
              <a:off x="4749500" y="2413925"/>
              <a:ext cx="154200" cy="182075"/>
            </a:xfrm>
            <a:custGeom>
              <a:rect b="b" l="l" r="r" t="t"/>
              <a:pathLst>
                <a:path extrusionOk="0" h="7283" w="6168">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g1406886b66f_0_683"/>
            <p:cNvSpPr/>
            <p:nvPr/>
          </p:nvSpPr>
          <p:spPr>
            <a:xfrm>
              <a:off x="4740275" y="2385200"/>
              <a:ext cx="178800" cy="211450"/>
            </a:xfrm>
            <a:custGeom>
              <a:rect b="b" l="l" r="r" t="t"/>
              <a:pathLst>
                <a:path extrusionOk="0" h="8458" w="7152">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g1406886b66f_0_683"/>
            <p:cNvSpPr/>
            <p:nvPr/>
          </p:nvSpPr>
          <p:spPr>
            <a:xfrm>
              <a:off x="4748050" y="2353125"/>
              <a:ext cx="175800" cy="191525"/>
            </a:xfrm>
            <a:custGeom>
              <a:rect b="b" l="l" r="r" t="t"/>
              <a:pathLst>
                <a:path extrusionOk="0" h="7661" w="7032">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g1406886b66f_0_683"/>
            <p:cNvSpPr/>
            <p:nvPr/>
          </p:nvSpPr>
          <p:spPr>
            <a:xfrm>
              <a:off x="4752225" y="2309725"/>
              <a:ext cx="168275" cy="184700"/>
            </a:xfrm>
            <a:custGeom>
              <a:rect b="b" l="l" r="r" t="t"/>
              <a:pathLst>
                <a:path extrusionOk="0" h="7388" w="6731">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g1406886b66f_0_683"/>
            <p:cNvSpPr/>
            <p:nvPr/>
          </p:nvSpPr>
          <p:spPr>
            <a:xfrm>
              <a:off x="4716175" y="2270575"/>
              <a:ext cx="202300" cy="224725"/>
            </a:xfrm>
            <a:custGeom>
              <a:rect b="b" l="l" r="r" t="t"/>
              <a:pathLst>
                <a:path extrusionOk="0" h="8989" w="8092">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g1406886b66f_0_683"/>
            <p:cNvSpPr/>
            <p:nvPr/>
          </p:nvSpPr>
          <p:spPr>
            <a:xfrm>
              <a:off x="4728075" y="2181425"/>
              <a:ext cx="85325" cy="132750"/>
            </a:xfrm>
            <a:custGeom>
              <a:rect b="b" l="l" r="r" t="t"/>
              <a:pathLst>
                <a:path extrusionOk="0" h="5310" w="3413">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g1406886b66f_0_683"/>
            <p:cNvSpPr/>
            <p:nvPr/>
          </p:nvSpPr>
          <p:spPr>
            <a:xfrm>
              <a:off x="4827975" y="2339100"/>
              <a:ext cx="121475" cy="151275"/>
            </a:xfrm>
            <a:custGeom>
              <a:rect b="b" l="l" r="r" t="t"/>
              <a:pathLst>
                <a:path extrusionOk="0" h="6051" w="4859">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g1406886b66f_0_683"/>
            <p:cNvSpPr/>
            <p:nvPr/>
          </p:nvSpPr>
          <p:spPr>
            <a:xfrm>
              <a:off x="4792750" y="2294325"/>
              <a:ext cx="176925" cy="198800"/>
            </a:xfrm>
            <a:custGeom>
              <a:rect b="b" l="l" r="r" t="t"/>
              <a:pathLst>
                <a:path extrusionOk="0" h="7952" w="7077">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g1406886b66f_0_683"/>
            <p:cNvSpPr/>
            <p:nvPr/>
          </p:nvSpPr>
          <p:spPr>
            <a:xfrm>
              <a:off x="4784600" y="2243825"/>
              <a:ext cx="147275" cy="190875"/>
            </a:xfrm>
            <a:custGeom>
              <a:rect b="b" l="l" r="r" t="t"/>
              <a:pathLst>
                <a:path extrusionOk="0" h="7635" w="5891">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g1406886b66f_0_683"/>
            <p:cNvSpPr/>
            <p:nvPr/>
          </p:nvSpPr>
          <p:spPr>
            <a:xfrm>
              <a:off x="4841150" y="2252775"/>
              <a:ext cx="89725" cy="158600"/>
            </a:xfrm>
            <a:custGeom>
              <a:rect b="b" l="l" r="r" t="t"/>
              <a:pathLst>
                <a:path extrusionOk="0" h="6344" w="3589">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g1406886b66f_0_683"/>
            <p:cNvSpPr/>
            <p:nvPr/>
          </p:nvSpPr>
          <p:spPr>
            <a:xfrm>
              <a:off x="4900800" y="2295500"/>
              <a:ext cx="43575" cy="86475"/>
            </a:xfrm>
            <a:custGeom>
              <a:rect b="b" l="l" r="r" t="t"/>
              <a:pathLst>
                <a:path extrusionOk="0" h="3459" w="1743">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g1406886b66f_0_683"/>
            <p:cNvSpPr/>
            <p:nvPr/>
          </p:nvSpPr>
          <p:spPr>
            <a:xfrm>
              <a:off x="4728875" y="2153850"/>
              <a:ext cx="210750" cy="236000"/>
            </a:xfrm>
            <a:custGeom>
              <a:rect b="b" l="l" r="r" t="t"/>
              <a:pathLst>
                <a:path extrusionOk="0" h="9440" w="843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g1406886b66f_0_683"/>
            <p:cNvSpPr/>
            <p:nvPr/>
          </p:nvSpPr>
          <p:spPr>
            <a:xfrm>
              <a:off x="4827875" y="2210675"/>
              <a:ext cx="118875" cy="134300"/>
            </a:xfrm>
            <a:custGeom>
              <a:rect b="b" l="l" r="r" t="t"/>
              <a:pathLst>
                <a:path extrusionOk="0" h="5372" w="4755">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g1406886b66f_0_683"/>
            <p:cNvSpPr/>
            <p:nvPr/>
          </p:nvSpPr>
          <p:spPr>
            <a:xfrm>
              <a:off x="4727650" y="2082425"/>
              <a:ext cx="210600" cy="200825"/>
            </a:xfrm>
            <a:custGeom>
              <a:rect b="b" l="l" r="r" t="t"/>
              <a:pathLst>
                <a:path extrusionOk="0" h="8033" w="8424">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g1406886b66f_0_683"/>
            <p:cNvSpPr/>
            <p:nvPr/>
          </p:nvSpPr>
          <p:spPr>
            <a:xfrm>
              <a:off x="4828275" y="2183375"/>
              <a:ext cx="123850" cy="101250"/>
            </a:xfrm>
            <a:custGeom>
              <a:rect b="b" l="l" r="r" t="t"/>
              <a:pathLst>
                <a:path extrusionOk="0" h="4050" w="4954">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g1406886b66f_0_683"/>
            <p:cNvSpPr/>
            <p:nvPr/>
          </p:nvSpPr>
          <p:spPr>
            <a:xfrm>
              <a:off x="4766800" y="2105050"/>
              <a:ext cx="162700" cy="139925"/>
            </a:xfrm>
            <a:custGeom>
              <a:rect b="b" l="l" r="r" t="t"/>
              <a:pathLst>
                <a:path extrusionOk="0" h="5597" w="6508">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g1406886b66f_0_683"/>
            <p:cNvSpPr/>
            <p:nvPr/>
          </p:nvSpPr>
          <p:spPr>
            <a:xfrm>
              <a:off x="4772900" y="1952825"/>
              <a:ext cx="162850" cy="281500"/>
            </a:xfrm>
            <a:custGeom>
              <a:rect b="b" l="l" r="r" t="t"/>
              <a:pathLst>
                <a:path extrusionOk="0" h="11260" w="6514">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g1406886b66f_0_683"/>
            <p:cNvSpPr/>
            <p:nvPr/>
          </p:nvSpPr>
          <p:spPr>
            <a:xfrm>
              <a:off x="4825225" y="2116850"/>
              <a:ext cx="117500" cy="128475"/>
            </a:xfrm>
            <a:custGeom>
              <a:rect b="b" l="l" r="r" t="t"/>
              <a:pathLst>
                <a:path extrusionOk="0" h="5139" w="470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g1406886b66f_0_683"/>
            <p:cNvSpPr/>
            <p:nvPr/>
          </p:nvSpPr>
          <p:spPr>
            <a:xfrm>
              <a:off x="4813100" y="2050300"/>
              <a:ext cx="135450" cy="164050"/>
            </a:xfrm>
            <a:custGeom>
              <a:rect b="b" l="l" r="r" t="t"/>
              <a:pathLst>
                <a:path extrusionOk="0" h="6562" w="5418">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g1406886b66f_0_683"/>
            <p:cNvSpPr/>
            <p:nvPr/>
          </p:nvSpPr>
          <p:spPr>
            <a:xfrm>
              <a:off x="4821550" y="2001675"/>
              <a:ext cx="124325" cy="146525"/>
            </a:xfrm>
            <a:custGeom>
              <a:rect b="b" l="l" r="r" t="t"/>
              <a:pathLst>
                <a:path extrusionOk="0" h="5861" w="4973">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g1406886b66f_0_683"/>
            <p:cNvSpPr/>
            <p:nvPr/>
          </p:nvSpPr>
          <p:spPr>
            <a:xfrm>
              <a:off x="4842925" y="1987150"/>
              <a:ext cx="96025" cy="106800"/>
            </a:xfrm>
            <a:custGeom>
              <a:rect b="b" l="l" r="r" t="t"/>
              <a:pathLst>
                <a:path extrusionOk="0" h="4272" w="3841">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g1406886b66f_0_683"/>
            <p:cNvSpPr/>
            <p:nvPr/>
          </p:nvSpPr>
          <p:spPr>
            <a:xfrm>
              <a:off x="4820225" y="1925100"/>
              <a:ext cx="111125" cy="146800"/>
            </a:xfrm>
            <a:custGeom>
              <a:rect b="b" l="l" r="r" t="t"/>
              <a:pathLst>
                <a:path extrusionOk="0" h="5872" w="4445">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g1406886b66f_0_683"/>
            <p:cNvSpPr/>
            <p:nvPr/>
          </p:nvSpPr>
          <p:spPr>
            <a:xfrm>
              <a:off x="4765575" y="1856950"/>
              <a:ext cx="158425" cy="157875"/>
            </a:xfrm>
            <a:custGeom>
              <a:rect b="b" l="l" r="r" t="t"/>
              <a:pathLst>
                <a:path extrusionOk="0" h="6315" w="6337">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g1406886b66f_0_683"/>
            <p:cNvSpPr/>
            <p:nvPr/>
          </p:nvSpPr>
          <p:spPr>
            <a:xfrm>
              <a:off x="4811500" y="1868525"/>
              <a:ext cx="117650" cy="121650"/>
            </a:xfrm>
            <a:custGeom>
              <a:rect b="b" l="l" r="r" t="t"/>
              <a:pathLst>
                <a:path extrusionOk="0" h="4866" w="4706">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g1406886b66f_0_683"/>
            <p:cNvSpPr/>
            <p:nvPr/>
          </p:nvSpPr>
          <p:spPr>
            <a:xfrm>
              <a:off x="4816650" y="1809675"/>
              <a:ext cx="113400" cy="161800"/>
            </a:xfrm>
            <a:custGeom>
              <a:rect b="b" l="l" r="r" t="t"/>
              <a:pathLst>
                <a:path extrusionOk="0" h="6472" w="4536">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g1406886b66f_0_683"/>
            <p:cNvSpPr/>
            <p:nvPr/>
          </p:nvSpPr>
          <p:spPr>
            <a:xfrm>
              <a:off x="4814675" y="1793075"/>
              <a:ext cx="111200" cy="164825"/>
            </a:xfrm>
            <a:custGeom>
              <a:rect b="b" l="l" r="r" t="t"/>
              <a:pathLst>
                <a:path extrusionOk="0" h="6593" w="4448">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g1406886b66f_0_683"/>
            <p:cNvSpPr/>
            <p:nvPr/>
          </p:nvSpPr>
          <p:spPr>
            <a:xfrm>
              <a:off x="4803850" y="1718575"/>
              <a:ext cx="112625" cy="204875"/>
            </a:xfrm>
            <a:custGeom>
              <a:rect b="b" l="l" r="r" t="t"/>
              <a:pathLst>
                <a:path extrusionOk="0" h="8195" w="4505">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g1406886b66f_0_683"/>
            <p:cNvSpPr/>
            <p:nvPr/>
          </p:nvSpPr>
          <p:spPr>
            <a:xfrm>
              <a:off x="4832150" y="1723400"/>
              <a:ext cx="82050" cy="168375"/>
            </a:xfrm>
            <a:custGeom>
              <a:rect b="b" l="l" r="r" t="t"/>
              <a:pathLst>
                <a:path extrusionOk="0" h="6735" w="3282">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g1406886b66f_0_683"/>
            <p:cNvSpPr/>
            <p:nvPr/>
          </p:nvSpPr>
          <p:spPr>
            <a:xfrm>
              <a:off x="4846050" y="1688850"/>
              <a:ext cx="50000" cy="152750"/>
            </a:xfrm>
            <a:custGeom>
              <a:rect b="b" l="l" r="r" t="t"/>
              <a:pathLst>
                <a:path extrusionOk="0" h="6110" w="200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g1406886b66f_0_683"/>
            <p:cNvSpPr/>
            <p:nvPr/>
          </p:nvSpPr>
          <p:spPr>
            <a:xfrm>
              <a:off x="4865275" y="1690375"/>
              <a:ext cx="33850" cy="119300"/>
            </a:xfrm>
            <a:custGeom>
              <a:rect b="b" l="l" r="r" t="t"/>
              <a:pathLst>
                <a:path extrusionOk="0" h="4772" w="1354">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g1406886b66f_0_683"/>
            <p:cNvSpPr/>
            <p:nvPr/>
          </p:nvSpPr>
          <p:spPr>
            <a:xfrm>
              <a:off x="4875900" y="1686200"/>
              <a:ext cx="9250" cy="54600"/>
            </a:xfrm>
            <a:custGeom>
              <a:rect b="b" l="l" r="r" t="t"/>
              <a:pathLst>
                <a:path extrusionOk="0" h="2184" w="37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g1406886b66f_0_683"/>
            <p:cNvSpPr/>
            <p:nvPr/>
          </p:nvSpPr>
          <p:spPr>
            <a:xfrm>
              <a:off x="4868750" y="1653000"/>
              <a:ext cx="21100" cy="95950"/>
            </a:xfrm>
            <a:custGeom>
              <a:rect b="b" l="l" r="r" t="t"/>
              <a:pathLst>
                <a:path extrusionOk="0" h="3838" w="844">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g1406886b66f_0_683"/>
            <p:cNvSpPr/>
            <p:nvPr/>
          </p:nvSpPr>
          <p:spPr>
            <a:xfrm>
              <a:off x="4803050" y="3195825"/>
              <a:ext cx="128600" cy="101925"/>
            </a:xfrm>
            <a:custGeom>
              <a:rect b="b" l="l" r="r" t="t"/>
              <a:pathLst>
                <a:path extrusionOk="0" h="4077" w="5144">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g1406886b66f_0_683"/>
            <p:cNvSpPr/>
            <p:nvPr/>
          </p:nvSpPr>
          <p:spPr>
            <a:xfrm>
              <a:off x="4801750" y="3080875"/>
              <a:ext cx="246300" cy="215900"/>
            </a:xfrm>
            <a:custGeom>
              <a:rect b="b" l="l" r="r" t="t"/>
              <a:pathLst>
                <a:path extrusionOk="0" h="8636" w="9852">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g1406886b66f_0_683"/>
            <p:cNvSpPr/>
            <p:nvPr/>
          </p:nvSpPr>
          <p:spPr>
            <a:xfrm>
              <a:off x="4842850" y="3069175"/>
              <a:ext cx="173525" cy="172350"/>
            </a:xfrm>
            <a:custGeom>
              <a:rect b="b" l="l" r="r" t="t"/>
              <a:pathLst>
                <a:path extrusionOk="0" h="6894" w="6941">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g1406886b66f_0_683"/>
            <p:cNvSpPr/>
            <p:nvPr/>
          </p:nvSpPr>
          <p:spPr>
            <a:xfrm>
              <a:off x="4844125" y="2994650"/>
              <a:ext cx="228325" cy="203100"/>
            </a:xfrm>
            <a:custGeom>
              <a:rect b="b" l="l" r="r" t="t"/>
              <a:pathLst>
                <a:path extrusionOk="0" h="8124" w="9133">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g1406886b66f_0_683"/>
            <p:cNvSpPr/>
            <p:nvPr/>
          </p:nvSpPr>
          <p:spPr>
            <a:xfrm>
              <a:off x="4838100" y="3057325"/>
              <a:ext cx="144900" cy="142350"/>
            </a:xfrm>
            <a:custGeom>
              <a:rect b="b" l="l" r="r" t="t"/>
              <a:pathLst>
                <a:path extrusionOk="0" h="5694" w="5796">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g1406886b66f_0_683"/>
            <p:cNvSpPr/>
            <p:nvPr/>
          </p:nvSpPr>
          <p:spPr>
            <a:xfrm>
              <a:off x="4866550" y="3005725"/>
              <a:ext cx="187800" cy="152750"/>
            </a:xfrm>
            <a:custGeom>
              <a:rect b="b" l="l" r="r" t="t"/>
              <a:pathLst>
                <a:path extrusionOk="0" h="6110" w="7512">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g1406886b66f_0_683"/>
            <p:cNvSpPr/>
            <p:nvPr/>
          </p:nvSpPr>
          <p:spPr>
            <a:xfrm>
              <a:off x="4924850" y="2911925"/>
              <a:ext cx="163775" cy="202675"/>
            </a:xfrm>
            <a:custGeom>
              <a:rect b="b" l="l" r="r" t="t"/>
              <a:pathLst>
                <a:path extrusionOk="0" h="8107" w="6551">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g1406886b66f_0_683"/>
            <p:cNvSpPr/>
            <p:nvPr/>
          </p:nvSpPr>
          <p:spPr>
            <a:xfrm>
              <a:off x="4846300" y="3024300"/>
              <a:ext cx="150675" cy="122100"/>
            </a:xfrm>
            <a:custGeom>
              <a:rect b="b" l="l" r="r" t="t"/>
              <a:pathLst>
                <a:path extrusionOk="0" h="4884" w="6027">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g1406886b66f_0_683"/>
            <p:cNvSpPr/>
            <p:nvPr/>
          </p:nvSpPr>
          <p:spPr>
            <a:xfrm>
              <a:off x="4844475" y="2982850"/>
              <a:ext cx="153925" cy="165650"/>
            </a:xfrm>
            <a:custGeom>
              <a:rect b="b" l="l" r="r" t="t"/>
              <a:pathLst>
                <a:path extrusionOk="0" h="6626" w="6157">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g1406886b66f_0_683"/>
            <p:cNvSpPr/>
            <p:nvPr/>
          </p:nvSpPr>
          <p:spPr>
            <a:xfrm>
              <a:off x="4881225" y="2942125"/>
              <a:ext cx="141050" cy="137475"/>
            </a:xfrm>
            <a:custGeom>
              <a:rect b="b" l="l" r="r" t="t"/>
              <a:pathLst>
                <a:path extrusionOk="0" h="5499" w="5642">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g1406886b66f_0_683"/>
            <p:cNvSpPr/>
            <p:nvPr/>
          </p:nvSpPr>
          <p:spPr>
            <a:xfrm>
              <a:off x="4881375" y="2940175"/>
              <a:ext cx="191900" cy="129450"/>
            </a:xfrm>
            <a:custGeom>
              <a:rect b="b" l="l" r="r" t="t"/>
              <a:pathLst>
                <a:path extrusionOk="0" h="5178" w="7676">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g1406886b66f_0_683"/>
            <p:cNvSpPr/>
            <p:nvPr/>
          </p:nvSpPr>
          <p:spPr>
            <a:xfrm>
              <a:off x="4924825" y="2863925"/>
              <a:ext cx="160825" cy="186625"/>
            </a:xfrm>
            <a:custGeom>
              <a:rect b="b" l="l" r="r" t="t"/>
              <a:pathLst>
                <a:path extrusionOk="0" h="7465" w="6433">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g1406886b66f_0_683"/>
            <p:cNvSpPr/>
            <p:nvPr/>
          </p:nvSpPr>
          <p:spPr>
            <a:xfrm>
              <a:off x="4880000" y="2860575"/>
              <a:ext cx="160125" cy="158625"/>
            </a:xfrm>
            <a:custGeom>
              <a:rect b="b" l="l" r="r" t="t"/>
              <a:pathLst>
                <a:path extrusionOk="0" h="6345" w="6405">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g1406886b66f_0_683"/>
            <p:cNvSpPr/>
            <p:nvPr/>
          </p:nvSpPr>
          <p:spPr>
            <a:xfrm>
              <a:off x="4890100" y="2863950"/>
              <a:ext cx="181350" cy="162175"/>
            </a:xfrm>
            <a:custGeom>
              <a:rect b="b" l="l" r="r" t="t"/>
              <a:pathLst>
                <a:path extrusionOk="0" h="6487" w="7254">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g1406886b66f_0_683"/>
            <p:cNvSpPr/>
            <p:nvPr/>
          </p:nvSpPr>
          <p:spPr>
            <a:xfrm>
              <a:off x="4894450" y="2799900"/>
              <a:ext cx="184400" cy="148625"/>
            </a:xfrm>
            <a:custGeom>
              <a:rect b="b" l="l" r="r" t="t"/>
              <a:pathLst>
                <a:path extrusionOk="0" h="5945" w="7376">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g1406886b66f_0_683"/>
            <p:cNvSpPr/>
            <p:nvPr/>
          </p:nvSpPr>
          <p:spPr>
            <a:xfrm>
              <a:off x="4935650" y="2696875"/>
              <a:ext cx="198900" cy="194275"/>
            </a:xfrm>
            <a:custGeom>
              <a:rect b="b" l="l" r="r" t="t"/>
              <a:pathLst>
                <a:path extrusionOk="0" h="7771" w="7956">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g1406886b66f_0_683"/>
            <p:cNvSpPr/>
            <p:nvPr/>
          </p:nvSpPr>
          <p:spPr>
            <a:xfrm>
              <a:off x="5018950" y="2646550"/>
              <a:ext cx="133075" cy="182300"/>
            </a:xfrm>
            <a:custGeom>
              <a:rect b="b" l="l" r="r" t="t"/>
              <a:pathLst>
                <a:path extrusionOk="0" h="7292" w="5323">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g1406886b66f_0_683"/>
            <p:cNvSpPr/>
            <p:nvPr/>
          </p:nvSpPr>
          <p:spPr>
            <a:xfrm>
              <a:off x="4917750" y="2731425"/>
              <a:ext cx="159725" cy="166175"/>
            </a:xfrm>
            <a:custGeom>
              <a:rect b="b" l="l" r="r" t="t"/>
              <a:pathLst>
                <a:path extrusionOk="0" h="6647" w="6389">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g1406886b66f_0_683"/>
            <p:cNvSpPr/>
            <p:nvPr/>
          </p:nvSpPr>
          <p:spPr>
            <a:xfrm>
              <a:off x="4935475" y="2672350"/>
              <a:ext cx="163825" cy="184625"/>
            </a:xfrm>
            <a:custGeom>
              <a:rect b="b" l="l" r="r" t="t"/>
              <a:pathLst>
                <a:path extrusionOk="0" h="7385" w="6553">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g1406886b66f_0_683"/>
            <p:cNvSpPr/>
            <p:nvPr/>
          </p:nvSpPr>
          <p:spPr>
            <a:xfrm>
              <a:off x="4984250" y="2574700"/>
              <a:ext cx="146750" cy="226700"/>
            </a:xfrm>
            <a:custGeom>
              <a:rect b="b" l="l" r="r" t="t"/>
              <a:pathLst>
                <a:path extrusionOk="0" h="9068" w="587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g1406886b66f_0_683"/>
            <p:cNvSpPr/>
            <p:nvPr/>
          </p:nvSpPr>
          <p:spPr>
            <a:xfrm>
              <a:off x="4916675" y="2676575"/>
              <a:ext cx="159500" cy="210175"/>
            </a:xfrm>
            <a:custGeom>
              <a:rect b="b" l="l" r="r" t="t"/>
              <a:pathLst>
                <a:path extrusionOk="0" h="8407" w="638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g1406886b66f_0_683"/>
            <p:cNvSpPr/>
            <p:nvPr/>
          </p:nvSpPr>
          <p:spPr>
            <a:xfrm>
              <a:off x="4921725" y="2605475"/>
              <a:ext cx="178825" cy="225625"/>
            </a:xfrm>
            <a:custGeom>
              <a:rect b="b" l="l" r="r" t="t"/>
              <a:pathLst>
                <a:path extrusionOk="0" h="9025" w="7153">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g1406886b66f_0_683"/>
            <p:cNvSpPr/>
            <p:nvPr/>
          </p:nvSpPr>
          <p:spPr>
            <a:xfrm>
              <a:off x="4946700" y="2523675"/>
              <a:ext cx="193200" cy="214125"/>
            </a:xfrm>
            <a:custGeom>
              <a:rect b="b" l="l" r="r" t="t"/>
              <a:pathLst>
                <a:path extrusionOk="0" h="8565" w="7728">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g1406886b66f_0_683"/>
            <p:cNvSpPr/>
            <p:nvPr/>
          </p:nvSpPr>
          <p:spPr>
            <a:xfrm>
              <a:off x="4952225" y="2480675"/>
              <a:ext cx="149425" cy="204650"/>
            </a:xfrm>
            <a:custGeom>
              <a:rect b="b" l="l" r="r" t="t"/>
              <a:pathLst>
                <a:path extrusionOk="0" h="8186" w="5977">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g1406886b66f_0_683"/>
            <p:cNvSpPr/>
            <p:nvPr/>
          </p:nvSpPr>
          <p:spPr>
            <a:xfrm>
              <a:off x="4943850" y="2444525"/>
              <a:ext cx="164775" cy="212850"/>
            </a:xfrm>
            <a:custGeom>
              <a:rect b="b" l="l" r="r" t="t"/>
              <a:pathLst>
                <a:path extrusionOk="0" h="8514" w="6591">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g1406886b66f_0_683"/>
            <p:cNvSpPr/>
            <p:nvPr/>
          </p:nvSpPr>
          <p:spPr>
            <a:xfrm>
              <a:off x="4946000" y="2485275"/>
              <a:ext cx="111300" cy="177050"/>
            </a:xfrm>
            <a:custGeom>
              <a:rect b="b" l="l" r="r" t="t"/>
              <a:pathLst>
                <a:path extrusionOk="0" h="7082" w="4452">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g1406886b66f_0_683"/>
            <p:cNvSpPr/>
            <p:nvPr/>
          </p:nvSpPr>
          <p:spPr>
            <a:xfrm>
              <a:off x="4958650" y="2389025"/>
              <a:ext cx="140225" cy="236300"/>
            </a:xfrm>
            <a:custGeom>
              <a:rect b="b" l="l" r="r" t="t"/>
              <a:pathLst>
                <a:path extrusionOk="0" h="9452" w="5609">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g1406886b66f_0_683"/>
            <p:cNvSpPr/>
            <p:nvPr/>
          </p:nvSpPr>
          <p:spPr>
            <a:xfrm>
              <a:off x="4956625" y="2320175"/>
              <a:ext cx="164450" cy="259925"/>
            </a:xfrm>
            <a:custGeom>
              <a:rect b="b" l="l" r="r" t="t"/>
              <a:pathLst>
                <a:path extrusionOk="0" h="10397" w="6578">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g1406886b66f_0_683"/>
            <p:cNvSpPr/>
            <p:nvPr/>
          </p:nvSpPr>
          <p:spPr>
            <a:xfrm>
              <a:off x="4956850" y="2283250"/>
              <a:ext cx="151825" cy="256600"/>
            </a:xfrm>
            <a:custGeom>
              <a:rect b="b" l="l" r="r" t="t"/>
              <a:pathLst>
                <a:path extrusionOk="0" h="10264" w="6073">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g1406886b66f_0_683"/>
            <p:cNvSpPr/>
            <p:nvPr/>
          </p:nvSpPr>
          <p:spPr>
            <a:xfrm>
              <a:off x="4953650" y="2142200"/>
              <a:ext cx="177950" cy="324850"/>
            </a:xfrm>
            <a:custGeom>
              <a:rect b="b" l="l" r="r" t="t"/>
              <a:pathLst>
                <a:path extrusionOk="0" h="12994" w="7118">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g1406886b66f_0_683"/>
            <p:cNvSpPr/>
            <p:nvPr/>
          </p:nvSpPr>
          <p:spPr>
            <a:xfrm>
              <a:off x="4960725" y="2198525"/>
              <a:ext cx="134275" cy="256925"/>
            </a:xfrm>
            <a:custGeom>
              <a:rect b="b" l="l" r="r" t="t"/>
              <a:pathLst>
                <a:path extrusionOk="0" h="10277" w="5371">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g1406886b66f_0_683"/>
            <p:cNvSpPr/>
            <p:nvPr/>
          </p:nvSpPr>
          <p:spPr>
            <a:xfrm>
              <a:off x="4965025" y="2131750"/>
              <a:ext cx="140575" cy="250275"/>
            </a:xfrm>
            <a:custGeom>
              <a:rect b="b" l="l" r="r" t="t"/>
              <a:pathLst>
                <a:path extrusionOk="0" h="10011" w="5623">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g1406886b66f_0_683"/>
            <p:cNvSpPr/>
            <p:nvPr/>
          </p:nvSpPr>
          <p:spPr>
            <a:xfrm>
              <a:off x="4947650" y="2075050"/>
              <a:ext cx="140400" cy="279825"/>
            </a:xfrm>
            <a:custGeom>
              <a:rect b="b" l="l" r="r" t="t"/>
              <a:pathLst>
                <a:path extrusionOk="0" h="11193" w="5616">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g1406886b66f_0_683"/>
            <p:cNvSpPr/>
            <p:nvPr/>
          </p:nvSpPr>
          <p:spPr>
            <a:xfrm>
              <a:off x="4965500" y="2023650"/>
              <a:ext cx="96450" cy="276775"/>
            </a:xfrm>
            <a:custGeom>
              <a:rect b="b" l="l" r="r" t="t"/>
              <a:pathLst>
                <a:path extrusionOk="0" h="11071" w="3858">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g1406886b66f_0_683"/>
            <p:cNvSpPr/>
            <p:nvPr/>
          </p:nvSpPr>
          <p:spPr>
            <a:xfrm>
              <a:off x="4947875" y="1953800"/>
              <a:ext cx="113775" cy="301675"/>
            </a:xfrm>
            <a:custGeom>
              <a:rect b="b" l="l" r="r" t="t"/>
              <a:pathLst>
                <a:path extrusionOk="0" h="12067" w="4551">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g1406886b66f_0_683"/>
            <p:cNvSpPr/>
            <p:nvPr/>
          </p:nvSpPr>
          <p:spPr>
            <a:xfrm>
              <a:off x="4939400" y="1964225"/>
              <a:ext cx="88925" cy="241275"/>
            </a:xfrm>
            <a:custGeom>
              <a:rect b="b" l="l" r="r" t="t"/>
              <a:pathLst>
                <a:path extrusionOk="0" h="9651" w="3557">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g1406886b66f_0_683"/>
            <p:cNvSpPr/>
            <p:nvPr/>
          </p:nvSpPr>
          <p:spPr>
            <a:xfrm>
              <a:off x="4953100" y="1924625"/>
              <a:ext cx="59750" cy="220175"/>
            </a:xfrm>
            <a:custGeom>
              <a:rect b="b" l="l" r="r" t="t"/>
              <a:pathLst>
                <a:path extrusionOk="0" h="8807" w="239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g1406886b66f_0_683"/>
            <p:cNvSpPr/>
            <p:nvPr/>
          </p:nvSpPr>
          <p:spPr>
            <a:xfrm>
              <a:off x="4957750" y="1892175"/>
              <a:ext cx="57475" cy="208950"/>
            </a:xfrm>
            <a:custGeom>
              <a:rect b="b" l="l" r="r" t="t"/>
              <a:pathLst>
                <a:path extrusionOk="0" h="8358" w="2299">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g1406886b66f_0_683"/>
            <p:cNvSpPr/>
            <p:nvPr/>
          </p:nvSpPr>
          <p:spPr>
            <a:xfrm>
              <a:off x="4948475" y="1873800"/>
              <a:ext cx="31325" cy="189450"/>
            </a:xfrm>
            <a:custGeom>
              <a:rect b="b" l="l" r="r" t="t"/>
              <a:pathLst>
                <a:path extrusionOk="0" h="7578" w="1253">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g1406886b66f_0_683"/>
            <p:cNvSpPr/>
            <p:nvPr/>
          </p:nvSpPr>
          <p:spPr>
            <a:xfrm>
              <a:off x="4935250" y="1871625"/>
              <a:ext cx="37600" cy="163200"/>
            </a:xfrm>
            <a:custGeom>
              <a:rect b="b" l="l" r="r" t="t"/>
              <a:pathLst>
                <a:path extrusionOk="0" h="6528" w="1504">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g1406886b66f_0_683"/>
            <p:cNvSpPr/>
            <p:nvPr/>
          </p:nvSpPr>
          <p:spPr>
            <a:xfrm>
              <a:off x="4934225" y="1777900"/>
              <a:ext cx="39325" cy="188800"/>
            </a:xfrm>
            <a:custGeom>
              <a:rect b="b" l="l" r="r" t="t"/>
              <a:pathLst>
                <a:path extrusionOk="0" h="7552" w="1573">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g1406886b66f_0_683"/>
            <p:cNvSpPr/>
            <p:nvPr/>
          </p:nvSpPr>
          <p:spPr>
            <a:xfrm>
              <a:off x="4931775" y="1740400"/>
              <a:ext cx="40000" cy="191675"/>
            </a:xfrm>
            <a:custGeom>
              <a:rect b="b" l="l" r="r" t="t"/>
              <a:pathLst>
                <a:path extrusionOk="0" h="7667" w="160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g1406886b66f_0_683"/>
            <p:cNvSpPr/>
            <p:nvPr/>
          </p:nvSpPr>
          <p:spPr>
            <a:xfrm>
              <a:off x="4907750" y="1723125"/>
              <a:ext cx="38125" cy="184850"/>
            </a:xfrm>
            <a:custGeom>
              <a:rect b="b" l="l" r="r" t="t"/>
              <a:pathLst>
                <a:path extrusionOk="0" h="7394" w="1525">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g1406886b66f_0_683"/>
            <p:cNvSpPr/>
            <p:nvPr/>
          </p:nvSpPr>
          <p:spPr>
            <a:xfrm>
              <a:off x="4883325" y="1713725"/>
              <a:ext cx="35450" cy="130275"/>
            </a:xfrm>
            <a:custGeom>
              <a:rect b="b" l="l" r="r" t="t"/>
              <a:pathLst>
                <a:path extrusionOk="0" h="5211" w="1418">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g1406886b66f_0_683"/>
            <p:cNvSpPr/>
            <p:nvPr/>
          </p:nvSpPr>
          <p:spPr>
            <a:xfrm>
              <a:off x="4877375" y="1720175"/>
              <a:ext cx="23250" cy="68075"/>
            </a:xfrm>
            <a:custGeom>
              <a:rect b="b" l="l" r="r" t="t"/>
              <a:pathLst>
                <a:path extrusionOk="0" h="2723" w="93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g1406886b66f_0_683"/>
            <p:cNvSpPr/>
            <p:nvPr/>
          </p:nvSpPr>
          <p:spPr>
            <a:xfrm>
              <a:off x="4822025" y="3134675"/>
              <a:ext cx="169850" cy="130100"/>
            </a:xfrm>
            <a:custGeom>
              <a:rect b="b" l="l" r="r" t="t"/>
              <a:pathLst>
                <a:path extrusionOk="0" h="5204" w="6794">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g1406886b66f_0_683"/>
            <p:cNvSpPr/>
            <p:nvPr/>
          </p:nvSpPr>
          <p:spPr>
            <a:xfrm>
              <a:off x="4820725" y="3145775"/>
              <a:ext cx="125800" cy="111150"/>
            </a:xfrm>
            <a:custGeom>
              <a:rect b="b" l="l" r="r" t="t"/>
              <a:pathLst>
                <a:path extrusionOk="0" h="4446" w="5032">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g1406886b66f_0_683"/>
            <p:cNvSpPr/>
            <p:nvPr/>
          </p:nvSpPr>
          <p:spPr>
            <a:xfrm>
              <a:off x="4765175" y="3218250"/>
              <a:ext cx="181325" cy="238150"/>
            </a:xfrm>
            <a:custGeom>
              <a:rect b="b" l="l" r="r" t="t"/>
              <a:pathLst>
                <a:path extrusionOk="0" h="9526" w="7253">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g1406886b66f_0_683"/>
            <p:cNvSpPr/>
            <p:nvPr/>
          </p:nvSpPr>
          <p:spPr>
            <a:xfrm>
              <a:off x="4780775" y="3263025"/>
              <a:ext cx="150200" cy="128100"/>
            </a:xfrm>
            <a:custGeom>
              <a:rect b="b" l="l" r="r" t="t"/>
              <a:pathLst>
                <a:path extrusionOk="0" h="5124" w="6008">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g1406886b66f_0_683"/>
            <p:cNvSpPr/>
            <p:nvPr/>
          </p:nvSpPr>
          <p:spPr>
            <a:xfrm>
              <a:off x="4784025" y="3350150"/>
              <a:ext cx="112725" cy="55200"/>
            </a:xfrm>
            <a:custGeom>
              <a:rect b="b" l="l" r="r" t="t"/>
              <a:pathLst>
                <a:path extrusionOk="0" h="2208" w="4509">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g1406886b66f_0_683"/>
            <p:cNvSpPr/>
            <p:nvPr/>
          </p:nvSpPr>
          <p:spPr>
            <a:xfrm>
              <a:off x="4779225" y="3414550"/>
              <a:ext cx="66925" cy="38475"/>
            </a:xfrm>
            <a:custGeom>
              <a:rect b="b" l="l" r="r" t="t"/>
              <a:pathLst>
                <a:path extrusionOk="0" h="1539" w="2677">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g1406886b66f_0_683"/>
            <p:cNvSpPr/>
            <p:nvPr/>
          </p:nvSpPr>
          <p:spPr>
            <a:xfrm>
              <a:off x="4777950" y="3446325"/>
              <a:ext cx="40525" cy="38375"/>
            </a:xfrm>
            <a:custGeom>
              <a:rect b="b" l="l" r="r" t="t"/>
              <a:pathLst>
                <a:path extrusionOk="0" h="1535" w="1621">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g1406886b66f_0_683"/>
            <p:cNvSpPr/>
            <p:nvPr/>
          </p:nvSpPr>
          <p:spPr>
            <a:xfrm>
              <a:off x="4766825" y="3464675"/>
              <a:ext cx="30800" cy="30550"/>
            </a:xfrm>
            <a:custGeom>
              <a:rect b="b" l="l" r="r" t="t"/>
              <a:pathLst>
                <a:path extrusionOk="0" h="1222" w="1232">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g1406886b66f_0_683"/>
            <p:cNvSpPr/>
            <p:nvPr/>
          </p:nvSpPr>
          <p:spPr>
            <a:xfrm>
              <a:off x="4690125" y="3372075"/>
              <a:ext cx="37550" cy="110550"/>
            </a:xfrm>
            <a:custGeom>
              <a:rect b="b" l="l" r="r" t="t"/>
              <a:pathLst>
                <a:path extrusionOk="0" h="4422" w="1502">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g1406886b66f_0_683"/>
            <p:cNvSpPr/>
            <p:nvPr/>
          </p:nvSpPr>
          <p:spPr>
            <a:xfrm>
              <a:off x="4671700" y="3437750"/>
              <a:ext cx="44375" cy="47725"/>
            </a:xfrm>
            <a:custGeom>
              <a:rect b="b" l="l" r="r" t="t"/>
              <a:pathLst>
                <a:path extrusionOk="0" h="1909" w="1775">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g1406886b66f_0_683"/>
            <p:cNvSpPr/>
            <p:nvPr/>
          </p:nvSpPr>
          <p:spPr>
            <a:xfrm>
              <a:off x="4681825" y="3477050"/>
              <a:ext cx="31525" cy="25150"/>
            </a:xfrm>
            <a:custGeom>
              <a:rect b="b" l="l" r="r" t="t"/>
              <a:pathLst>
                <a:path extrusionOk="0" h="1006" w="1261">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g1406886b66f_0_683"/>
            <p:cNvSpPr/>
            <p:nvPr/>
          </p:nvSpPr>
          <p:spPr>
            <a:xfrm>
              <a:off x="4676475" y="3482425"/>
              <a:ext cx="42875" cy="34125"/>
            </a:xfrm>
            <a:custGeom>
              <a:rect b="b" l="l" r="r" t="t"/>
              <a:pathLst>
                <a:path extrusionOk="0" h="1365" w="1715">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g1406886b66f_0_683"/>
            <p:cNvSpPr/>
            <p:nvPr/>
          </p:nvSpPr>
          <p:spPr>
            <a:xfrm>
              <a:off x="4695825" y="3483325"/>
              <a:ext cx="17575" cy="14075"/>
            </a:xfrm>
            <a:custGeom>
              <a:rect b="b" l="l" r="r" t="t"/>
              <a:pathLst>
                <a:path extrusionOk="0" h="563" w="703">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g1406886b66f_0_683"/>
            <p:cNvSpPr/>
            <p:nvPr/>
          </p:nvSpPr>
          <p:spPr>
            <a:xfrm>
              <a:off x="4693575" y="3429275"/>
              <a:ext cx="38875" cy="60325"/>
            </a:xfrm>
            <a:custGeom>
              <a:rect b="b" l="l" r="r" t="t"/>
              <a:pathLst>
                <a:path extrusionOk="0" h="2413" w="1555">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g1406886b66f_0_683"/>
            <p:cNvSpPr/>
            <p:nvPr/>
          </p:nvSpPr>
          <p:spPr>
            <a:xfrm>
              <a:off x="4690075" y="3349550"/>
              <a:ext cx="39700" cy="101550"/>
            </a:xfrm>
            <a:custGeom>
              <a:rect b="b" l="l" r="r" t="t"/>
              <a:pathLst>
                <a:path extrusionOk="0" h="4062" w="1588">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g1406886b66f_0_683"/>
            <p:cNvSpPr/>
            <p:nvPr/>
          </p:nvSpPr>
          <p:spPr>
            <a:xfrm>
              <a:off x="4684675" y="3277475"/>
              <a:ext cx="58500" cy="167550"/>
            </a:xfrm>
            <a:custGeom>
              <a:rect b="b" l="l" r="r" t="t"/>
              <a:pathLst>
                <a:path extrusionOk="0" h="6702" w="234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g1406886b66f_0_683"/>
            <p:cNvSpPr/>
            <p:nvPr/>
          </p:nvSpPr>
          <p:spPr>
            <a:xfrm>
              <a:off x="4767550" y="3299625"/>
              <a:ext cx="157475" cy="127350"/>
            </a:xfrm>
            <a:custGeom>
              <a:rect b="b" l="l" r="r" t="t"/>
              <a:pathLst>
                <a:path extrusionOk="0" h="5094" w="6299">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g1406886b66f_0_683"/>
            <p:cNvSpPr/>
            <p:nvPr/>
          </p:nvSpPr>
          <p:spPr>
            <a:xfrm>
              <a:off x="4760125" y="3397700"/>
              <a:ext cx="101800" cy="28175"/>
            </a:xfrm>
            <a:custGeom>
              <a:rect b="b" l="l" r="r" t="t"/>
              <a:pathLst>
                <a:path extrusionOk="0" h="1127" w="4072">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g1406886b66f_0_683"/>
            <p:cNvSpPr/>
            <p:nvPr/>
          </p:nvSpPr>
          <p:spPr>
            <a:xfrm>
              <a:off x="4781925" y="3432850"/>
              <a:ext cx="34475" cy="32050"/>
            </a:xfrm>
            <a:custGeom>
              <a:rect b="b" l="l" r="r" t="t"/>
              <a:pathLst>
                <a:path extrusionOk="0" h="1282" w="1379">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g1406886b66f_0_683"/>
            <p:cNvSpPr/>
            <p:nvPr/>
          </p:nvSpPr>
          <p:spPr>
            <a:xfrm>
              <a:off x="4772125" y="3454525"/>
              <a:ext cx="18375" cy="25750"/>
            </a:xfrm>
            <a:custGeom>
              <a:rect b="b" l="l" r="r" t="t"/>
              <a:pathLst>
                <a:path extrusionOk="0" h="1030" w="735">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g1406886b66f_0_683"/>
            <p:cNvSpPr/>
            <p:nvPr/>
          </p:nvSpPr>
          <p:spPr>
            <a:xfrm>
              <a:off x="4733900" y="3288600"/>
              <a:ext cx="33375" cy="124250"/>
            </a:xfrm>
            <a:custGeom>
              <a:rect b="b" l="l" r="r" t="t"/>
              <a:pathLst>
                <a:path extrusionOk="0" h="4970" w="1335">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g1406886b66f_0_683"/>
            <p:cNvSpPr/>
            <p:nvPr/>
          </p:nvSpPr>
          <p:spPr>
            <a:xfrm>
              <a:off x="4720250" y="3192000"/>
              <a:ext cx="50600" cy="209975"/>
            </a:xfrm>
            <a:custGeom>
              <a:rect b="b" l="l" r="r" t="t"/>
              <a:pathLst>
                <a:path extrusionOk="0" h="8399" w="2024">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g1406886b66f_0_683"/>
            <p:cNvSpPr/>
            <p:nvPr/>
          </p:nvSpPr>
          <p:spPr>
            <a:xfrm>
              <a:off x="4752375" y="3154975"/>
              <a:ext cx="42575" cy="194000"/>
            </a:xfrm>
            <a:custGeom>
              <a:rect b="b" l="l" r="r" t="t"/>
              <a:pathLst>
                <a:path extrusionOk="0" h="7760" w="1703">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g1406886b66f_0_683"/>
            <p:cNvSpPr/>
            <p:nvPr/>
          </p:nvSpPr>
          <p:spPr>
            <a:xfrm>
              <a:off x="4742950" y="3113425"/>
              <a:ext cx="60925" cy="181900"/>
            </a:xfrm>
            <a:custGeom>
              <a:rect b="b" l="l" r="r" t="t"/>
              <a:pathLst>
                <a:path extrusionOk="0" h="7276" w="2437">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g1406886b66f_0_683"/>
            <p:cNvSpPr/>
            <p:nvPr/>
          </p:nvSpPr>
          <p:spPr>
            <a:xfrm>
              <a:off x="4755175" y="3101200"/>
              <a:ext cx="37400" cy="132450"/>
            </a:xfrm>
            <a:custGeom>
              <a:rect b="b" l="l" r="r" t="t"/>
              <a:pathLst>
                <a:path extrusionOk="0" h="5298" w="1496">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g1406886b66f_0_683"/>
            <p:cNvSpPr/>
            <p:nvPr/>
          </p:nvSpPr>
          <p:spPr>
            <a:xfrm>
              <a:off x="4766475" y="3127000"/>
              <a:ext cx="26100" cy="91175"/>
            </a:xfrm>
            <a:custGeom>
              <a:rect b="b" l="l" r="r" t="t"/>
              <a:pathLst>
                <a:path extrusionOk="0" h="3647" w="1044">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g1406886b66f_0_683"/>
            <p:cNvSpPr/>
            <p:nvPr/>
          </p:nvSpPr>
          <p:spPr>
            <a:xfrm>
              <a:off x="4767500" y="3086325"/>
              <a:ext cx="24175" cy="137525"/>
            </a:xfrm>
            <a:custGeom>
              <a:rect b="b" l="l" r="r" t="t"/>
              <a:pathLst>
                <a:path extrusionOk="0" h="5501" w="967">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g1406886b66f_0_683"/>
            <p:cNvSpPr/>
            <p:nvPr/>
          </p:nvSpPr>
          <p:spPr>
            <a:xfrm>
              <a:off x="4789050" y="3081125"/>
              <a:ext cx="21975" cy="169775"/>
            </a:xfrm>
            <a:custGeom>
              <a:rect b="b" l="l" r="r" t="t"/>
              <a:pathLst>
                <a:path extrusionOk="0" h="6791" w="879">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g1406886b66f_0_683"/>
            <p:cNvSpPr/>
            <p:nvPr/>
          </p:nvSpPr>
          <p:spPr>
            <a:xfrm>
              <a:off x="4788900" y="3105925"/>
              <a:ext cx="20650" cy="132425"/>
            </a:xfrm>
            <a:custGeom>
              <a:rect b="b" l="l" r="r" t="t"/>
              <a:pathLst>
                <a:path extrusionOk="0" h="5297" w="826">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g1406886b66f_0_683"/>
            <p:cNvSpPr/>
            <p:nvPr/>
          </p:nvSpPr>
          <p:spPr>
            <a:xfrm>
              <a:off x="4782575" y="3046950"/>
              <a:ext cx="57325" cy="189725"/>
            </a:xfrm>
            <a:custGeom>
              <a:rect b="b" l="l" r="r" t="t"/>
              <a:pathLst>
                <a:path extrusionOk="0" h="7589" w="2293">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g1406886b66f_0_683"/>
            <p:cNvSpPr/>
            <p:nvPr/>
          </p:nvSpPr>
          <p:spPr>
            <a:xfrm>
              <a:off x="4803325" y="3036650"/>
              <a:ext cx="40450" cy="179600"/>
            </a:xfrm>
            <a:custGeom>
              <a:rect b="b" l="l" r="r" t="t"/>
              <a:pathLst>
                <a:path extrusionOk="0" h="7184" w="1618">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g1406886b66f_0_683"/>
            <p:cNvSpPr/>
            <p:nvPr/>
          </p:nvSpPr>
          <p:spPr>
            <a:xfrm>
              <a:off x="4787300" y="2985200"/>
              <a:ext cx="45450" cy="188750"/>
            </a:xfrm>
            <a:custGeom>
              <a:rect b="b" l="l" r="r" t="t"/>
              <a:pathLst>
                <a:path extrusionOk="0" h="7550" w="1818">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g1406886b66f_0_683"/>
            <p:cNvSpPr/>
            <p:nvPr/>
          </p:nvSpPr>
          <p:spPr>
            <a:xfrm>
              <a:off x="4769950" y="2987750"/>
              <a:ext cx="62500" cy="163750"/>
            </a:xfrm>
            <a:custGeom>
              <a:rect b="b" l="l" r="r" t="t"/>
              <a:pathLst>
                <a:path extrusionOk="0" h="6550" w="250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g1406886b66f_0_683"/>
            <p:cNvSpPr/>
            <p:nvPr/>
          </p:nvSpPr>
          <p:spPr>
            <a:xfrm>
              <a:off x="4712800" y="2946025"/>
              <a:ext cx="98525" cy="235000"/>
            </a:xfrm>
            <a:custGeom>
              <a:rect b="b" l="l" r="r" t="t"/>
              <a:pathLst>
                <a:path extrusionOk="0" h="9400" w="3941">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g1406886b66f_0_683"/>
            <p:cNvSpPr/>
            <p:nvPr/>
          </p:nvSpPr>
          <p:spPr>
            <a:xfrm>
              <a:off x="4715450" y="2938375"/>
              <a:ext cx="92900" cy="190975"/>
            </a:xfrm>
            <a:custGeom>
              <a:rect b="b" l="l" r="r" t="t"/>
              <a:pathLst>
                <a:path extrusionOk="0" h="7639" w="3716">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g1406886b66f_0_683"/>
            <p:cNvSpPr/>
            <p:nvPr/>
          </p:nvSpPr>
          <p:spPr>
            <a:xfrm>
              <a:off x="4770225" y="2987900"/>
              <a:ext cx="57875" cy="121675"/>
            </a:xfrm>
            <a:custGeom>
              <a:rect b="b" l="l" r="r" t="t"/>
              <a:pathLst>
                <a:path extrusionOk="0" h="4867" w="2315">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g1406886b66f_0_683"/>
            <p:cNvSpPr/>
            <p:nvPr/>
          </p:nvSpPr>
          <p:spPr>
            <a:xfrm>
              <a:off x="4802500" y="2988625"/>
              <a:ext cx="34425" cy="124225"/>
            </a:xfrm>
            <a:custGeom>
              <a:rect b="b" l="l" r="r" t="t"/>
              <a:pathLst>
                <a:path extrusionOk="0" h="4969" w="1377">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g1406886b66f_0_683"/>
            <p:cNvSpPr/>
            <p:nvPr/>
          </p:nvSpPr>
          <p:spPr>
            <a:xfrm>
              <a:off x="4821850" y="2985175"/>
              <a:ext cx="14475" cy="99325"/>
            </a:xfrm>
            <a:custGeom>
              <a:rect b="b" l="l" r="r" t="t"/>
              <a:pathLst>
                <a:path extrusionOk="0" h="3973" w="579">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g1406886b66f_0_683"/>
            <p:cNvSpPr/>
            <p:nvPr/>
          </p:nvSpPr>
          <p:spPr>
            <a:xfrm>
              <a:off x="4813400" y="2930425"/>
              <a:ext cx="70250" cy="148725"/>
            </a:xfrm>
            <a:custGeom>
              <a:rect b="b" l="l" r="r" t="t"/>
              <a:pathLst>
                <a:path extrusionOk="0" h="5949" w="281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g1406886b66f_0_683"/>
            <p:cNvSpPr/>
            <p:nvPr/>
          </p:nvSpPr>
          <p:spPr>
            <a:xfrm>
              <a:off x="4825700" y="2952875"/>
              <a:ext cx="35625" cy="80825"/>
            </a:xfrm>
            <a:custGeom>
              <a:rect b="b" l="l" r="r" t="t"/>
              <a:pathLst>
                <a:path extrusionOk="0" h="3233" w="1425">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g1406886b66f_0_683"/>
            <p:cNvSpPr/>
            <p:nvPr/>
          </p:nvSpPr>
          <p:spPr>
            <a:xfrm>
              <a:off x="4788450" y="2950375"/>
              <a:ext cx="94025" cy="169025"/>
            </a:xfrm>
            <a:custGeom>
              <a:rect b="b" l="l" r="r" t="t"/>
              <a:pathLst>
                <a:path extrusionOk="0" h="6761" w="3761">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g1406886b66f_0_683"/>
            <p:cNvSpPr/>
            <p:nvPr/>
          </p:nvSpPr>
          <p:spPr>
            <a:xfrm>
              <a:off x="4777700" y="2892650"/>
              <a:ext cx="97925" cy="174500"/>
            </a:xfrm>
            <a:custGeom>
              <a:rect b="b" l="l" r="r" t="t"/>
              <a:pathLst>
                <a:path extrusionOk="0" h="6980" w="3917">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g1406886b66f_0_683"/>
            <p:cNvSpPr/>
            <p:nvPr/>
          </p:nvSpPr>
          <p:spPr>
            <a:xfrm>
              <a:off x="4770475" y="2880325"/>
              <a:ext cx="106050" cy="146625"/>
            </a:xfrm>
            <a:custGeom>
              <a:rect b="b" l="l" r="r" t="t"/>
              <a:pathLst>
                <a:path extrusionOk="0" h="5865" w="4242">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g1406886b66f_0_683"/>
            <p:cNvSpPr/>
            <p:nvPr/>
          </p:nvSpPr>
          <p:spPr>
            <a:xfrm>
              <a:off x="4785500" y="2844025"/>
              <a:ext cx="91900" cy="151875"/>
            </a:xfrm>
            <a:custGeom>
              <a:rect b="b" l="l" r="r" t="t"/>
              <a:pathLst>
                <a:path extrusionOk="0" h="6075" w="3676">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g1406886b66f_0_683"/>
            <p:cNvSpPr/>
            <p:nvPr/>
          </p:nvSpPr>
          <p:spPr>
            <a:xfrm>
              <a:off x="4791750" y="2817700"/>
              <a:ext cx="78975" cy="146925"/>
            </a:xfrm>
            <a:custGeom>
              <a:rect b="b" l="l" r="r" t="t"/>
              <a:pathLst>
                <a:path extrusionOk="0" h="5877" w="3159">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g1406886b66f_0_683"/>
            <p:cNvSpPr/>
            <p:nvPr/>
          </p:nvSpPr>
          <p:spPr>
            <a:xfrm>
              <a:off x="4828075" y="2833800"/>
              <a:ext cx="35050" cy="128475"/>
            </a:xfrm>
            <a:custGeom>
              <a:rect b="b" l="l" r="r" t="t"/>
              <a:pathLst>
                <a:path extrusionOk="0" h="5139" w="1402">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g1406886b66f_0_683"/>
            <p:cNvSpPr/>
            <p:nvPr/>
          </p:nvSpPr>
          <p:spPr>
            <a:xfrm>
              <a:off x="4853075" y="2863875"/>
              <a:ext cx="17775" cy="98575"/>
            </a:xfrm>
            <a:custGeom>
              <a:rect b="b" l="l" r="r" t="t"/>
              <a:pathLst>
                <a:path extrusionOk="0" h="3943" w="711">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g1406886b66f_0_683"/>
            <p:cNvSpPr/>
            <p:nvPr/>
          </p:nvSpPr>
          <p:spPr>
            <a:xfrm>
              <a:off x="4857150" y="2865500"/>
              <a:ext cx="30675" cy="109900"/>
            </a:xfrm>
            <a:custGeom>
              <a:rect b="b" l="l" r="r" t="t"/>
              <a:pathLst>
                <a:path extrusionOk="0" h="4396" w="1227">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g1406886b66f_0_683"/>
            <p:cNvSpPr/>
            <p:nvPr/>
          </p:nvSpPr>
          <p:spPr>
            <a:xfrm>
              <a:off x="4752025" y="2760725"/>
              <a:ext cx="160800" cy="205925"/>
            </a:xfrm>
            <a:custGeom>
              <a:rect b="b" l="l" r="r" t="t"/>
              <a:pathLst>
                <a:path extrusionOk="0" h="8237" w="6432">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g1406886b66f_0_683"/>
            <p:cNvSpPr/>
            <p:nvPr/>
          </p:nvSpPr>
          <p:spPr>
            <a:xfrm>
              <a:off x="4753925" y="2753300"/>
              <a:ext cx="121850" cy="184775"/>
            </a:xfrm>
            <a:custGeom>
              <a:rect b="b" l="l" r="r" t="t"/>
              <a:pathLst>
                <a:path extrusionOk="0" h="7391" w="4874">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g1406886b66f_0_683"/>
            <p:cNvSpPr/>
            <p:nvPr/>
          </p:nvSpPr>
          <p:spPr>
            <a:xfrm>
              <a:off x="4746200" y="2821500"/>
              <a:ext cx="88250" cy="140975"/>
            </a:xfrm>
            <a:custGeom>
              <a:rect b="b" l="l" r="r" t="t"/>
              <a:pathLst>
                <a:path extrusionOk="0" h="5639" w="353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g1406886b66f_0_683"/>
            <p:cNvSpPr/>
            <p:nvPr/>
          </p:nvSpPr>
          <p:spPr>
            <a:xfrm>
              <a:off x="4763975" y="2876300"/>
              <a:ext cx="62600" cy="133200"/>
            </a:xfrm>
            <a:custGeom>
              <a:rect b="b" l="l" r="r" t="t"/>
              <a:pathLst>
                <a:path extrusionOk="0" h="5328" w="2504">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g1406886b66f_0_683"/>
            <p:cNvSpPr/>
            <p:nvPr/>
          </p:nvSpPr>
          <p:spPr>
            <a:xfrm>
              <a:off x="4728725" y="2863500"/>
              <a:ext cx="97475" cy="139925"/>
            </a:xfrm>
            <a:custGeom>
              <a:rect b="b" l="l" r="r" t="t"/>
              <a:pathLst>
                <a:path extrusionOk="0" h="5597" w="3899">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g1406886b66f_0_683"/>
            <p:cNvSpPr/>
            <p:nvPr/>
          </p:nvSpPr>
          <p:spPr>
            <a:xfrm>
              <a:off x="4742275" y="2810250"/>
              <a:ext cx="78400" cy="168825"/>
            </a:xfrm>
            <a:custGeom>
              <a:rect b="b" l="l" r="r" t="t"/>
              <a:pathLst>
                <a:path extrusionOk="0" h="6753" w="3136">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g1406886b66f_0_683"/>
            <p:cNvSpPr/>
            <p:nvPr/>
          </p:nvSpPr>
          <p:spPr>
            <a:xfrm>
              <a:off x="4783225" y="2740100"/>
              <a:ext cx="68650" cy="183650"/>
            </a:xfrm>
            <a:custGeom>
              <a:rect b="b" l="l" r="r" t="t"/>
              <a:pathLst>
                <a:path extrusionOk="0" h="7346" w="2746">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g1406886b66f_0_683"/>
            <p:cNvSpPr/>
            <p:nvPr/>
          </p:nvSpPr>
          <p:spPr>
            <a:xfrm>
              <a:off x="4824575" y="2766625"/>
              <a:ext cx="52225" cy="153675"/>
            </a:xfrm>
            <a:custGeom>
              <a:rect b="b" l="l" r="r" t="t"/>
              <a:pathLst>
                <a:path extrusionOk="0" h="6147" w="2089">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g1406886b66f_0_683"/>
            <p:cNvSpPr/>
            <p:nvPr/>
          </p:nvSpPr>
          <p:spPr>
            <a:xfrm>
              <a:off x="4839200" y="2782100"/>
              <a:ext cx="49525" cy="123850"/>
            </a:xfrm>
            <a:custGeom>
              <a:rect b="b" l="l" r="r" t="t"/>
              <a:pathLst>
                <a:path extrusionOk="0" h="4954" w="1981">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g1406886b66f_0_683"/>
            <p:cNvSpPr/>
            <p:nvPr/>
          </p:nvSpPr>
          <p:spPr>
            <a:xfrm>
              <a:off x="4768025" y="2725050"/>
              <a:ext cx="124850" cy="137775"/>
            </a:xfrm>
            <a:custGeom>
              <a:rect b="b" l="l" r="r" t="t"/>
              <a:pathLst>
                <a:path extrusionOk="0" h="5511" w="4994">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g1406886b66f_0_683"/>
            <p:cNvSpPr/>
            <p:nvPr/>
          </p:nvSpPr>
          <p:spPr>
            <a:xfrm>
              <a:off x="4771350" y="2679300"/>
              <a:ext cx="126100" cy="181700"/>
            </a:xfrm>
            <a:custGeom>
              <a:rect b="b" l="l" r="r" t="t"/>
              <a:pathLst>
                <a:path extrusionOk="0" h="7268" w="5044">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g1406886b66f_0_683"/>
            <p:cNvSpPr/>
            <p:nvPr/>
          </p:nvSpPr>
          <p:spPr>
            <a:xfrm>
              <a:off x="4839750" y="2747625"/>
              <a:ext cx="50325" cy="111150"/>
            </a:xfrm>
            <a:custGeom>
              <a:rect b="b" l="l" r="r" t="t"/>
              <a:pathLst>
                <a:path extrusionOk="0" h="4446" w="2013">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g1406886b66f_0_683"/>
            <p:cNvSpPr/>
            <p:nvPr/>
          </p:nvSpPr>
          <p:spPr>
            <a:xfrm>
              <a:off x="4853675" y="2731450"/>
              <a:ext cx="31950" cy="83100"/>
            </a:xfrm>
            <a:custGeom>
              <a:rect b="b" l="l" r="r" t="t"/>
              <a:pathLst>
                <a:path extrusionOk="0" h="3324" w="1278">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g1406886b66f_0_683"/>
            <p:cNvSpPr/>
            <p:nvPr/>
          </p:nvSpPr>
          <p:spPr>
            <a:xfrm>
              <a:off x="4855075" y="2703075"/>
              <a:ext cx="46750" cy="100400"/>
            </a:xfrm>
            <a:custGeom>
              <a:rect b="b" l="l" r="r" t="t"/>
              <a:pathLst>
                <a:path extrusionOk="0" h="4016" w="187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g1406886b66f_0_683"/>
            <p:cNvSpPr/>
            <p:nvPr/>
          </p:nvSpPr>
          <p:spPr>
            <a:xfrm>
              <a:off x="4858425" y="2699475"/>
              <a:ext cx="45375" cy="101500"/>
            </a:xfrm>
            <a:custGeom>
              <a:rect b="b" l="l" r="r" t="t"/>
              <a:pathLst>
                <a:path extrusionOk="0" h="4060" w="1815">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g1406886b66f_0_683"/>
            <p:cNvSpPr/>
            <p:nvPr/>
          </p:nvSpPr>
          <p:spPr>
            <a:xfrm>
              <a:off x="4889300" y="2739625"/>
              <a:ext cx="23825" cy="117325"/>
            </a:xfrm>
            <a:custGeom>
              <a:rect b="b" l="l" r="r" t="t"/>
              <a:pathLst>
                <a:path extrusionOk="0" h="4693" w="953">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g1406886b66f_0_683"/>
            <p:cNvSpPr/>
            <p:nvPr/>
          </p:nvSpPr>
          <p:spPr>
            <a:xfrm>
              <a:off x="4877500" y="2700875"/>
              <a:ext cx="34150" cy="131625"/>
            </a:xfrm>
            <a:custGeom>
              <a:rect b="b" l="l" r="r" t="t"/>
              <a:pathLst>
                <a:path extrusionOk="0" h="5265" w="1366">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g1406886b66f_0_683"/>
            <p:cNvSpPr/>
            <p:nvPr/>
          </p:nvSpPr>
          <p:spPr>
            <a:xfrm>
              <a:off x="4842500" y="2654550"/>
              <a:ext cx="80150" cy="134575"/>
            </a:xfrm>
            <a:custGeom>
              <a:rect b="b" l="l" r="r" t="t"/>
              <a:pathLst>
                <a:path extrusionOk="0" h="5383" w="3206">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g1406886b66f_0_683"/>
            <p:cNvSpPr/>
            <p:nvPr/>
          </p:nvSpPr>
          <p:spPr>
            <a:xfrm>
              <a:off x="4774925" y="2601025"/>
              <a:ext cx="131950" cy="217475"/>
            </a:xfrm>
            <a:custGeom>
              <a:rect b="b" l="l" r="r" t="t"/>
              <a:pathLst>
                <a:path extrusionOk="0" h="8699" w="5278">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g1406886b66f_0_683"/>
            <p:cNvSpPr/>
            <p:nvPr/>
          </p:nvSpPr>
          <p:spPr>
            <a:xfrm>
              <a:off x="4773025" y="2582925"/>
              <a:ext cx="138025" cy="207600"/>
            </a:xfrm>
            <a:custGeom>
              <a:rect b="b" l="l" r="r" t="t"/>
              <a:pathLst>
                <a:path extrusionOk="0" h="8304" w="5521">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g1406886b66f_0_683"/>
            <p:cNvSpPr/>
            <p:nvPr/>
          </p:nvSpPr>
          <p:spPr>
            <a:xfrm>
              <a:off x="4857800" y="2634875"/>
              <a:ext cx="59075" cy="112350"/>
            </a:xfrm>
            <a:custGeom>
              <a:rect b="b" l="l" r="r" t="t"/>
              <a:pathLst>
                <a:path extrusionOk="0" h="4494" w="2363">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g1406886b66f_0_683"/>
            <p:cNvSpPr/>
            <p:nvPr/>
          </p:nvSpPr>
          <p:spPr>
            <a:xfrm>
              <a:off x="4810450" y="2573750"/>
              <a:ext cx="106550" cy="163500"/>
            </a:xfrm>
            <a:custGeom>
              <a:rect b="b" l="l" r="r" t="t"/>
              <a:pathLst>
                <a:path extrusionOk="0" h="6540" w="4262">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g1406886b66f_0_683"/>
            <p:cNvSpPr/>
            <p:nvPr/>
          </p:nvSpPr>
          <p:spPr>
            <a:xfrm>
              <a:off x="4743850" y="2498950"/>
              <a:ext cx="237725" cy="217075"/>
            </a:xfrm>
            <a:custGeom>
              <a:rect b="b" l="l" r="r" t="t"/>
              <a:pathLst>
                <a:path extrusionOk="0" h="8683" w="9509">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g1406886b66f_0_683"/>
            <p:cNvSpPr/>
            <p:nvPr/>
          </p:nvSpPr>
          <p:spPr>
            <a:xfrm>
              <a:off x="4832475" y="2553450"/>
              <a:ext cx="99750" cy="135375"/>
            </a:xfrm>
            <a:custGeom>
              <a:rect b="b" l="l" r="r" t="t"/>
              <a:pathLst>
                <a:path extrusionOk="0" h="5415" w="399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g1406886b66f_0_683"/>
            <p:cNvSpPr/>
            <p:nvPr/>
          </p:nvSpPr>
          <p:spPr>
            <a:xfrm>
              <a:off x="4865250" y="2556150"/>
              <a:ext cx="45500" cy="79300"/>
            </a:xfrm>
            <a:custGeom>
              <a:rect b="b" l="l" r="r" t="t"/>
              <a:pathLst>
                <a:path extrusionOk="0" h="3172" w="182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g1406886b66f_0_683"/>
            <p:cNvSpPr/>
            <p:nvPr/>
          </p:nvSpPr>
          <p:spPr>
            <a:xfrm>
              <a:off x="4822425" y="2466425"/>
              <a:ext cx="98450" cy="153275"/>
            </a:xfrm>
            <a:custGeom>
              <a:rect b="b" l="l" r="r" t="t"/>
              <a:pathLst>
                <a:path extrusionOk="0" h="6131" w="3938">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g1406886b66f_0_683"/>
            <p:cNvSpPr/>
            <p:nvPr/>
          </p:nvSpPr>
          <p:spPr>
            <a:xfrm>
              <a:off x="4792800" y="2400825"/>
              <a:ext cx="162900" cy="190900"/>
            </a:xfrm>
            <a:custGeom>
              <a:rect b="b" l="l" r="r" t="t"/>
              <a:pathLst>
                <a:path extrusionOk="0" h="7636" w="6516">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g1406886b66f_0_683"/>
            <p:cNvSpPr/>
            <p:nvPr/>
          </p:nvSpPr>
          <p:spPr>
            <a:xfrm>
              <a:off x="4742450" y="2356975"/>
              <a:ext cx="199500" cy="228050"/>
            </a:xfrm>
            <a:custGeom>
              <a:rect b="b" l="l" r="r" t="t"/>
              <a:pathLst>
                <a:path extrusionOk="0" h="9122" w="798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g1406886b66f_0_683"/>
            <p:cNvSpPr/>
            <p:nvPr/>
          </p:nvSpPr>
          <p:spPr>
            <a:xfrm>
              <a:off x="4782650" y="2394725"/>
              <a:ext cx="141075" cy="174050"/>
            </a:xfrm>
            <a:custGeom>
              <a:rect b="b" l="l" r="r" t="t"/>
              <a:pathLst>
                <a:path extrusionOk="0" h="6962" w="5643">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g1406886b66f_0_683"/>
            <p:cNvSpPr/>
            <p:nvPr/>
          </p:nvSpPr>
          <p:spPr>
            <a:xfrm>
              <a:off x="4815525" y="2390900"/>
              <a:ext cx="109375" cy="145075"/>
            </a:xfrm>
            <a:custGeom>
              <a:rect b="b" l="l" r="r" t="t"/>
              <a:pathLst>
                <a:path extrusionOk="0" h="5803" w="4375">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g1406886b66f_0_683"/>
            <p:cNvSpPr/>
            <p:nvPr/>
          </p:nvSpPr>
          <p:spPr>
            <a:xfrm>
              <a:off x="4877175" y="2432500"/>
              <a:ext cx="58275" cy="92025"/>
            </a:xfrm>
            <a:custGeom>
              <a:rect b="b" l="l" r="r" t="t"/>
              <a:pathLst>
                <a:path extrusionOk="0" h="3681" w="2331">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g1406886b66f_0_683"/>
            <p:cNvSpPr/>
            <p:nvPr/>
          </p:nvSpPr>
          <p:spPr>
            <a:xfrm>
              <a:off x="4895950" y="2571825"/>
              <a:ext cx="32050" cy="69550"/>
            </a:xfrm>
            <a:custGeom>
              <a:rect b="b" l="l" r="r" t="t"/>
              <a:pathLst>
                <a:path extrusionOk="0" h="2782" w="1282">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g1406886b66f_0_683"/>
            <p:cNvSpPr/>
            <p:nvPr/>
          </p:nvSpPr>
          <p:spPr>
            <a:xfrm>
              <a:off x="4899825" y="2560700"/>
              <a:ext cx="29075" cy="60850"/>
            </a:xfrm>
            <a:custGeom>
              <a:rect b="b" l="l" r="r" t="t"/>
              <a:pathLst>
                <a:path extrusionOk="0" h="2434" w="1163">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g1406886b66f_0_683"/>
            <p:cNvSpPr/>
            <p:nvPr/>
          </p:nvSpPr>
          <p:spPr>
            <a:xfrm>
              <a:off x="4897625" y="2543375"/>
              <a:ext cx="26800" cy="65200"/>
            </a:xfrm>
            <a:custGeom>
              <a:rect b="b" l="l" r="r" t="t"/>
              <a:pathLst>
                <a:path extrusionOk="0" h="2608" w="1072">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g1406886b66f_0_683"/>
            <p:cNvSpPr/>
            <p:nvPr/>
          </p:nvSpPr>
          <p:spPr>
            <a:xfrm>
              <a:off x="4899275" y="2533100"/>
              <a:ext cx="30975" cy="70675"/>
            </a:xfrm>
            <a:custGeom>
              <a:rect b="b" l="l" r="r" t="t"/>
              <a:pathLst>
                <a:path extrusionOk="0" h="2827" w="1239">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g1406886b66f_0_683"/>
            <p:cNvSpPr/>
            <p:nvPr/>
          </p:nvSpPr>
          <p:spPr>
            <a:xfrm>
              <a:off x="4901850" y="2531425"/>
              <a:ext cx="24075" cy="55100"/>
            </a:xfrm>
            <a:custGeom>
              <a:rect b="b" l="l" r="r" t="t"/>
              <a:pathLst>
                <a:path extrusionOk="0" h="2204" w="963">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g1406886b66f_0_683"/>
            <p:cNvSpPr/>
            <p:nvPr/>
          </p:nvSpPr>
          <p:spPr>
            <a:xfrm>
              <a:off x="4904825" y="2527150"/>
              <a:ext cx="30025" cy="57400"/>
            </a:xfrm>
            <a:custGeom>
              <a:rect b="b" l="l" r="r" t="t"/>
              <a:pathLst>
                <a:path extrusionOk="0" h="2296" w="1201">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g1406886b66f_0_683"/>
            <p:cNvSpPr/>
            <p:nvPr/>
          </p:nvSpPr>
          <p:spPr>
            <a:xfrm>
              <a:off x="4905900" y="2530200"/>
              <a:ext cx="21950" cy="45350"/>
            </a:xfrm>
            <a:custGeom>
              <a:rect b="b" l="l" r="r" t="t"/>
              <a:pathLst>
                <a:path extrusionOk="0" h="1814" w="878">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g1406886b66f_0_683"/>
            <p:cNvSpPr/>
            <p:nvPr/>
          </p:nvSpPr>
          <p:spPr>
            <a:xfrm>
              <a:off x="4907925" y="2576500"/>
              <a:ext cx="23650" cy="61625"/>
            </a:xfrm>
            <a:custGeom>
              <a:rect b="b" l="l" r="r" t="t"/>
              <a:pathLst>
                <a:path extrusionOk="0" h="2465" w="946">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g1406886b66f_0_683"/>
            <p:cNvSpPr/>
            <p:nvPr/>
          </p:nvSpPr>
          <p:spPr>
            <a:xfrm>
              <a:off x="4898250" y="2576400"/>
              <a:ext cx="33775" cy="71175"/>
            </a:xfrm>
            <a:custGeom>
              <a:rect b="b" l="l" r="r" t="t"/>
              <a:pathLst>
                <a:path extrusionOk="0" h="2847" w="1351">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g1406886b66f_0_683"/>
            <p:cNvSpPr/>
            <p:nvPr/>
          </p:nvSpPr>
          <p:spPr>
            <a:xfrm>
              <a:off x="4894525" y="2590875"/>
              <a:ext cx="31400" cy="67600"/>
            </a:xfrm>
            <a:custGeom>
              <a:rect b="b" l="l" r="r" t="t"/>
              <a:pathLst>
                <a:path extrusionOk="0" h="2704" w="1256">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g1406886b66f_0_683"/>
            <p:cNvSpPr/>
            <p:nvPr/>
          </p:nvSpPr>
          <p:spPr>
            <a:xfrm>
              <a:off x="4882650" y="2589625"/>
              <a:ext cx="43625" cy="78175"/>
            </a:xfrm>
            <a:custGeom>
              <a:rect b="b" l="l" r="r" t="t"/>
              <a:pathLst>
                <a:path extrusionOk="0" h="3127" w="1745">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g1406886b66f_0_683"/>
            <p:cNvSpPr/>
            <p:nvPr/>
          </p:nvSpPr>
          <p:spPr>
            <a:xfrm>
              <a:off x="4883425" y="2652050"/>
              <a:ext cx="37750" cy="81100"/>
            </a:xfrm>
            <a:custGeom>
              <a:rect b="b" l="l" r="r" t="t"/>
              <a:pathLst>
                <a:path extrusionOk="0" h="3244" w="151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g1406886b66f_0_683"/>
            <p:cNvSpPr/>
            <p:nvPr/>
          </p:nvSpPr>
          <p:spPr>
            <a:xfrm>
              <a:off x="4874425" y="2658150"/>
              <a:ext cx="45350" cy="90175"/>
            </a:xfrm>
            <a:custGeom>
              <a:rect b="b" l="l" r="r" t="t"/>
              <a:pathLst>
                <a:path extrusionOk="0" h="3607" w="1814">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g1406886b66f_0_683"/>
            <p:cNvSpPr/>
            <p:nvPr/>
          </p:nvSpPr>
          <p:spPr>
            <a:xfrm>
              <a:off x="4878700" y="2681950"/>
              <a:ext cx="33225" cy="110375"/>
            </a:xfrm>
            <a:custGeom>
              <a:rect b="b" l="l" r="r" t="t"/>
              <a:pathLst>
                <a:path extrusionOk="0" h="4415" w="1329">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g1406886b66f_0_683"/>
            <p:cNvSpPr/>
            <p:nvPr/>
          </p:nvSpPr>
          <p:spPr>
            <a:xfrm>
              <a:off x="4869975" y="2623650"/>
              <a:ext cx="47625" cy="120525"/>
            </a:xfrm>
            <a:custGeom>
              <a:rect b="b" l="l" r="r" t="t"/>
              <a:pathLst>
                <a:path extrusionOk="0" h="4821" w="1905">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g1406886b66f_0_683"/>
            <p:cNvSpPr/>
            <p:nvPr/>
          </p:nvSpPr>
          <p:spPr>
            <a:xfrm>
              <a:off x="4811050" y="2511750"/>
              <a:ext cx="100900" cy="186325"/>
            </a:xfrm>
            <a:custGeom>
              <a:rect b="b" l="l" r="r" t="t"/>
              <a:pathLst>
                <a:path extrusionOk="0" h="7453" w="4036">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g1406886b66f_0_683"/>
            <p:cNvSpPr/>
            <p:nvPr/>
          </p:nvSpPr>
          <p:spPr>
            <a:xfrm>
              <a:off x="4747550" y="2438175"/>
              <a:ext cx="156050" cy="227850"/>
            </a:xfrm>
            <a:custGeom>
              <a:rect b="b" l="l" r="r" t="t"/>
              <a:pathLst>
                <a:path extrusionOk="0" h="9114" w="6242">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g1406886b66f_0_683"/>
            <p:cNvSpPr/>
            <p:nvPr/>
          </p:nvSpPr>
          <p:spPr>
            <a:xfrm>
              <a:off x="4881350" y="2411675"/>
              <a:ext cx="46600" cy="85775"/>
            </a:xfrm>
            <a:custGeom>
              <a:rect b="b" l="l" r="r" t="t"/>
              <a:pathLst>
                <a:path extrusionOk="0" h="3431" w="1864">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g1406886b66f_0_683"/>
            <p:cNvSpPr/>
            <p:nvPr/>
          </p:nvSpPr>
          <p:spPr>
            <a:xfrm>
              <a:off x="4857750" y="2363725"/>
              <a:ext cx="76800" cy="111950"/>
            </a:xfrm>
            <a:custGeom>
              <a:rect b="b" l="l" r="r" t="t"/>
              <a:pathLst>
                <a:path extrusionOk="0" h="4478" w="3072">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g1406886b66f_0_683"/>
            <p:cNvSpPr/>
            <p:nvPr/>
          </p:nvSpPr>
          <p:spPr>
            <a:xfrm>
              <a:off x="4857150" y="2328325"/>
              <a:ext cx="78825" cy="98125"/>
            </a:xfrm>
            <a:custGeom>
              <a:rect b="b" l="l" r="r" t="t"/>
              <a:pathLst>
                <a:path extrusionOk="0" h="3925" w="3153">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g1406886b66f_0_683"/>
            <p:cNvSpPr/>
            <p:nvPr/>
          </p:nvSpPr>
          <p:spPr>
            <a:xfrm>
              <a:off x="4837150" y="2285775"/>
              <a:ext cx="99550" cy="113425"/>
            </a:xfrm>
            <a:custGeom>
              <a:rect b="b" l="l" r="r" t="t"/>
              <a:pathLst>
                <a:path extrusionOk="0" h="4537" w="3982">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g1406886b66f_0_683"/>
            <p:cNvSpPr/>
            <p:nvPr/>
          </p:nvSpPr>
          <p:spPr>
            <a:xfrm>
              <a:off x="4852050" y="2282475"/>
              <a:ext cx="89100" cy="104500"/>
            </a:xfrm>
            <a:custGeom>
              <a:rect b="b" l="l" r="r" t="t"/>
              <a:pathLst>
                <a:path extrusionOk="0" h="4180" w="3564">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g1406886b66f_0_683"/>
            <p:cNvSpPr/>
            <p:nvPr/>
          </p:nvSpPr>
          <p:spPr>
            <a:xfrm>
              <a:off x="4837475" y="2255150"/>
              <a:ext cx="84875" cy="100200"/>
            </a:xfrm>
            <a:custGeom>
              <a:rect b="b" l="l" r="r" t="t"/>
              <a:pathLst>
                <a:path extrusionOk="0" h="4008" w="3395">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g1406886b66f_0_683"/>
            <p:cNvSpPr/>
            <p:nvPr/>
          </p:nvSpPr>
          <p:spPr>
            <a:xfrm>
              <a:off x="4859175" y="2247225"/>
              <a:ext cx="80175" cy="93175"/>
            </a:xfrm>
            <a:custGeom>
              <a:rect b="b" l="l" r="r" t="t"/>
              <a:pathLst>
                <a:path extrusionOk="0" h="3727" w="3207">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g1406886b66f_0_683"/>
            <p:cNvSpPr/>
            <p:nvPr/>
          </p:nvSpPr>
          <p:spPr>
            <a:xfrm>
              <a:off x="4861200" y="2227025"/>
              <a:ext cx="84675" cy="93800"/>
            </a:xfrm>
            <a:custGeom>
              <a:rect b="b" l="l" r="r" t="t"/>
              <a:pathLst>
                <a:path extrusionOk="0" h="3752" w="3387">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g1406886b66f_0_683"/>
            <p:cNvSpPr/>
            <p:nvPr/>
          </p:nvSpPr>
          <p:spPr>
            <a:xfrm>
              <a:off x="4829400" y="2178175"/>
              <a:ext cx="116800" cy="107400"/>
            </a:xfrm>
            <a:custGeom>
              <a:rect b="b" l="l" r="r" t="t"/>
              <a:pathLst>
                <a:path extrusionOk="0" h="4296" w="4672">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g1406886b66f_0_683"/>
            <p:cNvSpPr/>
            <p:nvPr/>
          </p:nvSpPr>
          <p:spPr>
            <a:xfrm>
              <a:off x="4769000" y="2176650"/>
              <a:ext cx="157925" cy="153150"/>
            </a:xfrm>
            <a:custGeom>
              <a:rect b="b" l="l" r="r" t="t"/>
              <a:pathLst>
                <a:path extrusionOk="0" h="6126" w="6317">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g1406886b66f_0_683"/>
            <p:cNvSpPr/>
            <p:nvPr/>
          </p:nvSpPr>
          <p:spPr>
            <a:xfrm>
              <a:off x="4771400" y="2202625"/>
              <a:ext cx="139100" cy="116525"/>
            </a:xfrm>
            <a:custGeom>
              <a:rect b="b" l="l" r="r" t="t"/>
              <a:pathLst>
                <a:path extrusionOk="0" h="4661" w="5564">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g1406886b66f_0_683"/>
            <p:cNvSpPr/>
            <p:nvPr/>
          </p:nvSpPr>
          <p:spPr>
            <a:xfrm>
              <a:off x="4814900" y="2264025"/>
              <a:ext cx="99000" cy="100850"/>
            </a:xfrm>
            <a:custGeom>
              <a:rect b="b" l="l" r="r" t="t"/>
              <a:pathLst>
                <a:path extrusionOk="0" h="4034" w="396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g1406886b66f_0_683"/>
            <p:cNvSpPr/>
            <p:nvPr/>
          </p:nvSpPr>
          <p:spPr>
            <a:xfrm>
              <a:off x="4824925" y="2310625"/>
              <a:ext cx="89025" cy="83625"/>
            </a:xfrm>
            <a:custGeom>
              <a:rect b="b" l="l" r="r" t="t"/>
              <a:pathLst>
                <a:path extrusionOk="0" h="3345" w="3561">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g1406886b66f_0_683"/>
            <p:cNvSpPr/>
            <p:nvPr/>
          </p:nvSpPr>
          <p:spPr>
            <a:xfrm>
              <a:off x="4823075" y="2332450"/>
              <a:ext cx="87725" cy="95900"/>
            </a:xfrm>
            <a:custGeom>
              <a:rect b="b" l="l" r="r" t="t"/>
              <a:pathLst>
                <a:path extrusionOk="0" h="3836" w="3509">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g1406886b66f_0_683"/>
            <p:cNvSpPr/>
            <p:nvPr/>
          </p:nvSpPr>
          <p:spPr>
            <a:xfrm>
              <a:off x="4747075" y="2226550"/>
              <a:ext cx="169000" cy="163900"/>
            </a:xfrm>
            <a:custGeom>
              <a:rect b="b" l="l" r="r" t="t"/>
              <a:pathLst>
                <a:path extrusionOk="0" h="6556" w="676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g1406886b66f_0_683"/>
            <p:cNvSpPr/>
            <p:nvPr/>
          </p:nvSpPr>
          <p:spPr>
            <a:xfrm>
              <a:off x="4821150" y="2257000"/>
              <a:ext cx="100125" cy="135850"/>
            </a:xfrm>
            <a:custGeom>
              <a:rect b="b" l="l" r="r" t="t"/>
              <a:pathLst>
                <a:path extrusionOk="0" h="5434" w="4005">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g1406886b66f_0_683"/>
            <p:cNvSpPr/>
            <p:nvPr/>
          </p:nvSpPr>
          <p:spPr>
            <a:xfrm>
              <a:off x="4806925" y="2239050"/>
              <a:ext cx="112850" cy="124525"/>
            </a:xfrm>
            <a:custGeom>
              <a:rect b="b" l="l" r="r" t="t"/>
              <a:pathLst>
                <a:path extrusionOk="0" h="4981" w="4514">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g1406886b66f_0_683"/>
            <p:cNvSpPr/>
            <p:nvPr/>
          </p:nvSpPr>
          <p:spPr>
            <a:xfrm>
              <a:off x="4817600" y="2316600"/>
              <a:ext cx="100825" cy="119100"/>
            </a:xfrm>
            <a:custGeom>
              <a:rect b="b" l="l" r="r" t="t"/>
              <a:pathLst>
                <a:path extrusionOk="0" h="4764" w="4033">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g1406886b66f_0_683"/>
            <p:cNvSpPr/>
            <p:nvPr/>
          </p:nvSpPr>
          <p:spPr>
            <a:xfrm>
              <a:off x="4834000" y="2364325"/>
              <a:ext cx="84000" cy="115700"/>
            </a:xfrm>
            <a:custGeom>
              <a:rect b="b" l="l" r="r" t="t"/>
              <a:pathLst>
                <a:path extrusionOk="0" h="4628" w="336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g1406886b66f_0_683"/>
            <p:cNvSpPr/>
            <p:nvPr/>
          </p:nvSpPr>
          <p:spPr>
            <a:xfrm>
              <a:off x="4753425" y="2289625"/>
              <a:ext cx="166550" cy="207125"/>
            </a:xfrm>
            <a:custGeom>
              <a:rect b="b" l="l" r="r" t="t"/>
              <a:pathLst>
                <a:path extrusionOk="0" h="8285" w="6662">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g1406886b66f_0_683"/>
            <p:cNvSpPr/>
            <p:nvPr/>
          </p:nvSpPr>
          <p:spPr>
            <a:xfrm>
              <a:off x="4832525" y="2185475"/>
              <a:ext cx="84450" cy="95450"/>
            </a:xfrm>
            <a:custGeom>
              <a:rect b="b" l="l" r="r" t="t"/>
              <a:pathLst>
                <a:path extrusionOk="0" h="3818" w="3378">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g1406886b66f_0_683"/>
            <p:cNvSpPr/>
            <p:nvPr/>
          </p:nvSpPr>
          <p:spPr>
            <a:xfrm>
              <a:off x="4852075" y="2151300"/>
              <a:ext cx="107500" cy="111150"/>
            </a:xfrm>
            <a:custGeom>
              <a:rect b="b" l="l" r="r" t="t"/>
              <a:pathLst>
                <a:path extrusionOk="0" h="4446" w="430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g1406886b66f_0_683"/>
            <p:cNvSpPr/>
            <p:nvPr/>
          </p:nvSpPr>
          <p:spPr>
            <a:xfrm>
              <a:off x="4858425" y="2128625"/>
              <a:ext cx="84025" cy="97300"/>
            </a:xfrm>
            <a:custGeom>
              <a:rect b="b" l="l" r="r" t="t"/>
              <a:pathLst>
                <a:path extrusionOk="0" h="3892" w="3361">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g1406886b66f_0_683"/>
            <p:cNvSpPr/>
            <p:nvPr/>
          </p:nvSpPr>
          <p:spPr>
            <a:xfrm>
              <a:off x="4841725" y="2072500"/>
              <a:ext cx="101750" cy="111700"/>
            </a:xfrm>
            <a:custGeom>
              <a:rect b="b" l="l" r="r" t="t"/>
              <a:pathLst>
                <a:path extrusionOk="0" h="4468" w="407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g1406886b66f_0_683"/>
            <p:cNvSpPr/>
            <p:nvPr/>
          </p:nvSpPr>
          <p:spPr>
            <a:xfrm>
              <a:off x="4879750" y="2056575"/>
              <a:ext cx="55475" cy="80600"/>
            </a:xfrm>
            <a:custGeom>
              <a:rect b="b" l="l" r="r" t="t"/>
              <a:pathLst>
                <a:path extrusionOk="0" h="3224" w="2219">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g1406886b66f_0_683"/>
            <p:cNvSpPr/>
            <p:nvPr/>
          </p:nvSpPr>
          <p:spPr>
            <a:xfrm>
              <a:off x="4850250" y="1990175"/>
              <a:ext cx="82225" cy="107550"/>
            </a:xfrm>
            <a:custGeom>
              <a:rect b="b" l="l" r="r" t="t"/>
              <a:pathLst>
                <a:path extrusionOk="0" h="4302" w="3289">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g1406886b66f_0_683"/>
            <p:cNvSpPr/>
            <p:nvPr/>
          </p:nvSpPr>
          <p:spPr>
            <a:xfrm>
              <a:off x="4863900" y="1962875"/>
              <a:ext cx="50475" cy="60875"/>
            </a:xfrm>
            <a:custGeom>
              <a:rect b="b" l="l" r="r" t="t"/>
              <a:pathLst>
                <a:path extrusionOk="0" h="2435" w="2019">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g1406886b66f_0_683"/>
            <p:cNvSpPr/>
            <p:nvPr/>
          </p:nvSpPr>
          <p:spPr>
            <a:xfrm>
              <a:off x="4711075" y="2709300"/>
              <a:ext cx="137750" cy="216225"/>
            </a:xfrm>
            <a:custGeom>
              <a:rect b="b" l="l" r="r" t="t"/>
              <a:pathLst>
                <a:path extrusionOk="0" h="8649" w="551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g1406886b66f_0_683"/>
            <p:cNvSpPr/>
            <p:nvPr/>
          </p:nvSpPr>
          <p:spPr>
            <a:xfrm>
              <a:off x="4744350" y="2711100"/>
              <a:ext cx="59700" cy="126875"/>
            </a:xfrm>
            <a:custGeom>
              <a:rect b="b" l="l" r="r" t="t"/>
              <a:pathLst>
                <a:path extrusionOk="0" h="5075" w="2388">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g1406886b66f_0_683"/>
            <p:cNvSpPr/>
            <p:nvPr/>
          </p:nvSpPr>
          <p:spPr>
            <a:xfrm>
              <a:off x="4740700" y="2664275"/>
              <a:ext cx="32525" cy="117250"/>
            </a:xfrm>
            <a:custGeom>
              <a:rect b="b" l="l" r="r" t="t"/>
              <a:pathLst>
                <a:path extrusionOk="0" h="4690" w="1301">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g1406886b66f_0_683"/>
            <p:cNvSpPr/>
            <p:nvPr/>
          </p:nvSpPr>
          <p:spPr>
            <a:xfrm>
              <a:off x="4798625" y="2748525"/>
              <a:ext cx="51400" cy="118350"/>
            </a:xfrm>
            <a:custGeom>
              <a:rect b="b" l="l" r="r" t="t"/>
              <a:pathLst>
                <a:path extrusionOk="0" h="4734" w="2056">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g1406886b66f_0_683"/>
            <p:cNvSpPr/>
            <p:nvPr/>
          </p:nvSpPr>
          <p:spPr>
            <a:xfrm>
              <a:off x="4789800" y="2656075"/>
              <a:ext cx="80525" cy="187075"/>
            </a:xfrm>
            <a:custGeom>
              <a:rect b="b" l="l" r="r" t="t"/>
              <a:pathLst>
                <a:path extrusionOk="0" h="7483" w="3221">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g1406886b66f_0_683"/>
            <p:cNvSpPr/>
            <p:nvPr/>
          </p:nvSpPr>
          <p:spPr>
            <a:xfrm>
              <a:off x="4810100" y="2704525"/>
              <a:ext cx="73400" cy="126175"/>
            </a:xfrm>
            <a:custGeom>
              <a:rect b="b" l="l" r="r" t="t"/>
              <a:pathLst>
                <a:path extrusionOk="0" h="5047" w="2936">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g1406886b66f_0_683"/>
            <p:cNvSpPr/>
            <p:nvPr/>
          </p:nvSpPr>
          <p:spPr>
            <a:xfrm>
              <a:off x="4690175" y="2883575"/>
              <a:ext cx="113425" cy="225600"/>
            </a:xfrm>
            <a:custGeom>
              <a:rect b="b" l="l" r="r" t="t"/>
              <a:pathLst>
                <a:path extrusionOk="0" h="9024" w="4537">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g1406886b66f_0_683"/>
            <p:cNvSpPr/>
            <p:nvPr/>
          </p:nvSpPr>
          <p:spPr>
            <a:xfrm>
              <a:off x="4744850" y="3102575"/>
              <a:ext cx="34325" cy="119125"/>
            </a:xfrm>
            <a:custGeom>
              <a:rect b="b" l="l" r="r" t="t"/>
              <a:pathLst>
                <a:path extrusionOk="0" h="4765" w="1373">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g1406886b66f_0_683"/>
            <p:cNvSpPr/>
            <p:nvPr/>
          </p:nvSpPr>
          <p:spPr>
            <a:xfrm>
              <a:off x="4764150" y="3218150"/>
              <a:ext cx="14725" cy="73675"/>
            </a:xfrm>
            <a:custGeom>
              <a:rect b="b" l="l" r="r" t="t"/>
              <a:pathLst>
                <a:path extrusionOk="0" h="2947" w="589">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g1406886b66f_0_683"/>
            <p:cNvSpPr/>
            <p:nvPr/>
          </p:nvSpPr>
          <p:spPr>
            <a:xfrm>
              <a:off x="4760500" y="3223750"/>
              <a:ext cx="37125" cy="79400"/>
            </a:xfrm>
            <a:custGeom>
              <a:rect b="b" l="l" r="r" t="t"/>
              <a:pathLst>
                <a:path extrusionOk="0" h="3176" w="1485">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g1406886b66f_0_683"/>
            <p:cNvSpPr/>
            <p:nvPr/>
          </p:nvSpPr>
          <p:spPr>
            <a:xfrm>
              <a:off x="4770975" y="3213025"/>
              <a:ext cx="31125" cy="88500"/>
            </a:xfrm>
            <a:custGeom>
              <a:rect b="b" l="l" r="r" t="t"/>
              <a:pathLst>
                <a:path extrusionOk="0" h="3540" w="1245">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g1406886b66f_0_683"/>
            <p:cNvSpPr/>
            <p:nvPr/>
          </p:nvSpPr>
          <p:spPr>
            <a:xfrm>
              <a:off x="4770650" y="3160050"/>
              <a:ext cx="46925" cy="150675"/>
            </a:xfrm>
            <a:custGeom>
              <a:rect b="b" l="l" r="r" t="t"/>
              <a:pathLst>
                <a:path extrusionOk="0" h="6027" w="1877">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g1406886b66f_0_683"/>
            <p:cNvSpPr/>
            <p:nvPr/>
          </p:nvSpPr>
          <p:spPr>
            <a:xfrm>
              <a:off x="4787975" y="3136300"/>
              <a:ext cx="39425" cy="135600"/>
            </a:xfrm>
            <a:custGeom>
              <a:rect b="b" l="l" r="r" t="t"/>
              <a:pathLst>
                <a:path extrusionOk="0" h="5424" w="1577">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g1406886b66f_0_683"/>
            <p:cNvSpPr/>
            <p:nvPr/>
          </p:nvSpPr>
          <p:spPr>
            <a:xfrm>
              <a:off x="4792450" y="3097600"/>
              <a:ext cx="29600" cy="132500"/>
            </a:xfrm>
            <a:custGeom>
              <a:rect b="b" l="l" r="r" t="t"/>
              <a:pathLst>
                <a:path extrusionOk="0" h="5300" w="1184">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g1406886b66f_0_683"/>
            <p:cNvSpPr/>
            <p:nvPr/>
          </p:nvSpPr>
          <p:spPr>
            <a:xfrm>
              <a:off x="4803575" y="3055150"/>
              <a:ext cx="20250" cy="139550"/>
            </a:xfrm>
            <a:custGeom>
              <a:rect b="b" l="l" r="r" t="t"/>
              <a:pathLst>
                <a:path extrusionOk="0" h="5582" w="81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g1406886b66f_0_683"/>
            <p:cNvSpPr/>
            <p:nvPr/>
          </p:nvSpPr>
          <p:spPr>
            <a:xfrm>
              <a:off x="4802500" y="3047050"/>
              <a:ext cx="41050" cy="143700"/>
            </a:xfrm>
            <a:custGeom>
              <a:rect b="b" l="l" r="r" t="t"/>
              <a:pathLst>
                <a:path extrusionOk="0" h="5748" w="1642">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g1406886b66f_0_683"/>
            <p:cNvSpPr/>
            <p:nvPr/>
          </p:nvSpPr>
          <p:spPr>
            <a:xfrm>
              <a:off x="4828100" y="2979300"/>
              <a:ext cx="28475" cy="148975"/>
            </a:xfrm>
            <a:custGeom>
              <a:rect b="b" l="l" r="r" t="t"/>
              <a:pathLst>
                <a:path extrusionOk="0" h="5959" w="1139">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g1406886b66f_0_683"/>
            <p:cNvSpPr/>
            <p:nvPr/>
          </p:nvSpPr>
          <p:spPr>
            <a:xfrm>
              <a:off x="4827375" y="2942900"/>
              <a:ext cx="28875" cy="172525"/>
            </a:xfrm>
            <a:custGeom>
              <a:rect b="b" l="l" r="r" t="t"/>
              <a:pathLst>
                <a:path extrusionOk="0" h="6901" w="1155">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g1406886b66f_0_683"/>
            <p:cNvSpPr/>
            <p:nvPr/>
          </p:nvSpPr>
          <p:spPr>
            <a:xfrm>
              <a:off x="4819650" y="3052375"/>
              <a:ext cx="4475" cy="20025"/>
            </a:xfrm>
            <a:custGeom>
              <a:rect b="b" l="l" r="r" t="t"/>
              <a:pathLst>
                <a:path extrusionOk="0" h="801" w="179">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g1406886b66f_0_683"/>
            <p:cNvSpPr/>
            <p:nvPr/>
          </p:nvSpPr>
          <p:spPr>
            <a:xfrm>
              <a:off x="4737850" y="3042325"/>
              <a:ext cx="75825" cy="133950"/>
            </a:xfrm>
            <a:custGeom>
              <a:rect b="b" l="l" r="r" t="t"/>
              <a:pathLst>
                <a:path extrusionOk="0" h="5358" w="3033">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g1406886b66f_0_683"/>
            <p:cNvSpPr/>
            <p:nvPr/>
          </p:nvSpPr>
          <p:spPr>
            <a:xfrm>
              <a:off x="4725200" y="3000275"/>
              <a:ext cx="81675" cy="225475"/>
            </a:xfrm>
            <a:custGeom>
              <a:rect b="b" l="l" r="r" t="t"/>
              <a:pathLst>
                <a:path extrusionOk="0" h="9019" w="3267">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g1406886b66f_0_683"/>
            <p:cNvSpPr/>
            <p:nvPr/>
          </p:nvSpPr>
          <p:spPr>
            <a:xfrm>
              <a:off x="4738300" y="3205275"/>
              <a:ext cx="40275" cy="117975"/>
            </a:xfrm>
            <a:custGeom>
              <a:rect b="b" l="l" r="r" t="t"/>
              <a:pathLst>
                <a:path extrusionOk="0" h="4719" w="1611">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g1406886b66f_0_683"/>
            <p:cNvSpPr/>
            <p:nvPr/>
          </p:nvSpPr>
          <p:spPr>
            <a:xfrm>
              <a:off x="4744625" y="3252775"/>
              <a:ext cx="16400" cy="93475"/>
            </a:xfrm>
            <a:custGeom>
              <a:rect b="b" l="l" r="r" t="t"/>
              <a:pathLst>
                <a:path extrusionOk="0" h="3739" w="656">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g1406886b66f_0_683"/>
            <p:cNvSpPr/>
            <p:nvPr/>
          </p:nvSpPr>
          <p:spPr>
            <a:xfrm>
              <a:off x="4743450" y="3272150"/>
              <a:ext cx="21750" cy="94400"/>
            </a:xfrm>
            <a:custGeom>
              <a:rect b="b" l="l" r="r" t="t"/>
              <a:pathLst>
                <a:path extrusionOk="0" h="3776" w="87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g1406886b66f_0_683"/>
            <p:cNvSpPr/>
            <p:nvPr/>
          </p:nvSpPr>
          <p:spPr>
            <a:xfrm>
              <a:off x="4742800" y="3270500"/>
              <a:ext cx="27450" cy="114875"/>
            </a:xfrm>
            <a:custGeom>
              <a:rect b="b" l="l" r="r" t="t"/>
              <a:pathLst>
                <a:path extrusionOk="0" h="4595" w="1098">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g1406886b66f_0_683"/>
            <p:cNvSpPr/>
            <p:nvPr/>
          </p:nvSpPr>
          <p:spPr>
            <a:xfrm>
              <a:off x="4748200" y="3262950"/>
              <a:ext cx="25025" cy="104250"/>
            </a:xfrm>
            <a:custGeom>
              <a:rect b="b" l="l" r="r" t="t"/>
              <a:pathLst>
                <a:path extrusionOk="0" h="4170" w="1001">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g1406886b66f_0_683"/>
            <p:cNvSpPr/>
            <p:nvPr/>
          </p:nvSpPr>
          <p:spPr>
            <a:xfrm>
              <a:off x="4751875" y="3256525"/>
              <a:ext cx="29400" cy="116375"/>
            </a:xfrm>
            <a:custGeom>
              <a:rect b="b" l="l" r="r" t="t"/>
              <a:pathLst>
                <a:path extrusionOk="0" h="4655" w="1176">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g1406886b66f_0_683"/>
            <p:cNvSpPr/>
            <p:nvPr/>
          </p:nvSpPr>
          <p:spPr>
            <a:xfrm>
              <a:off x="4754100" y="3188275"/>
              <a:ext cx="46500" cy="163250"/>
            </a:xfrm>
            <a:custGeom>
              <a:rect b="b" l="l" r="r" t="t"/>
              <a:pathLst>
                <a:path extrusionOk="0" h="6530" w="186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g1406886b66f_0_683"/>
            <p:cNvSpPr/>
            <p:nvPr/>
          </p:nvSpPr>
          <p:spPr>
            <a:xfrm>
              <a:off x="4704300" y="3043675"/>
              <a:ext cx="74275" cy="227050"/>
            </a:xfrm>
            <a:custGeom>
              <a:rect b="b" l="l" r="r" t="t"/>
              <a:pathLst>
                <a:path extrusionOk="0" h="9082" w="2971">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g1406886b66f_0_683"/>
            <p:cNvSpPr/>
            <p:nvPr/>
          </p:nvSpPr>
          <p:spPr>
            <a:xfrm>
              <a:off x="4734425" y="3079625"/>
              <a:ext cx="45950" cy="155450"/>
            </a:xfrm>
            <a:custGeom>
              <a:rect b="b" l="l" r="r" t="t"/>
              <a:pathLst>
                <a:path extrusionOk="0" h="6218" w="1838">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g1406886b66f_0_683"/>
            <p:cNvSpPr/>
            <p:nvPr/>
          </p:nvSpPr>
          <p:spPr>
            <a:xfrm>
              <a:off x="4722550" y="3041900"/>
              <a:ext cx="56025" cy="158650"/>
            </a:xfrm>
            <a:custGeom>
              <a:rect b="b" l="l" r="r" t="t"/>
              <a:pathLst>
                <a:path extrusionOk="0" h="6346" w="2241">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g1406886b66f_0_683"/>
            <p:cNvSpPr/>
            <p:nvPr/>
          </p:nvSpPr>
          <p:spPr>
            <a:xfrm>
              <a:off x="4844375" y="2866850"/>
              <a:ext cx="37200" cy="156175"/>
            </a:xfrm>
            <a:custGeom>
              <a:rect b="b" l="l" r="r" t="t"/>
              <a:pathLst>
                <a:path extrusionOk="0" h="6247" w="1488">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g1406886b66f_0_683"/>
            <p:cNvSpPr/>
            <p:nvPr/>
          </p:nvSpPr>
          <p:spPr>
            <a:xfrm>
              <a:off x="4857500" y="2755075"/>
              <a:ext cx="50875" cy="253450"/>
            </a:xfrm>
            <a:custGeom>
              <a:rect b="b" l="l" r="r" t="t"/>
              <a:pathLst>
                <a:path extrusionOk="0" h="10138" w="2035">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g1406886b66f_0_683"/>
            <p:cNvSpPr/>
            <p:nvPr/>
          </p:nvSpPr>
          <p:spPr>
            <a:xfrm>
              <a:off x="4861400" y="2685450"/>
              <a:ext cx="52325" cy="294850"/>
            </a:xfrm>
            <a:custGeom>
              <a:rect b="b" l="l" r="r" t="t"/>
              <a:pathLst>
                <a:path extrusionOk="0" h="11794" w="2093">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g1406886b66f_0_683"/>
            <p:cNvSpPr/>
            <p:nvPr/>
          </p:nvSpPr>
          <p:spPr>
            <a:xfrm>
              <a:off x="4876700" y="2632000"/>
              <a:ext cx="52500" cy="297400"/>
            </a:xfrm>
            <a:custGeom>
              <a:rect b="b" l="l" r="r" t="t"/>
              <a:pathLst>
                <a:path extrusionOk="0" h="11896" w="210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g1406886b66f_0_683"/>
            <p:cNvSpPr/>
            <p:nvPr/>
          </p:nvSpPr>
          <p:spPr>
            <a:xfrm>
              <a:off x="4882150" y="2568425"/>
              <a:ext cx="35150" cy="216125"/>
            </a:xfrm>
            <a:custGeom>
              <a:rect b="b" l="l" r="r" t="t"/>
              <a:pathLst>
                <a:path extrusionOk="0" h="8645" w="1406">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g1406886b66f_0_683"/>
            <p:cNvSpPr/>
            <p:nvPr/>
          </p:nvSpPr>
          <p:spPr>
            <a:xfrm>
              <a:off x="4899525" y="2465150"/>
              <a:ext cx="33550" cy="201625"/>
            </a:xfrm>
            <a:custGeom>
              <a:rect b="b" l="l" r="r" t="t"/>
              <a:pathLst>
                <a:path extrusionOk="0" h="8065" w="1342">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g1406886b66f_0_683"/>
            <p:cNvSpPr/>
            <p:nvPr/>
          </p:nvSpPr>
          <p:spPr>
            <a:xfrm>
              <a:off x="4923725" y="2385875"/>
              <a:ext cx="29275" cy="207275"/>
            </a:xfrm>
            <a:custGeom>
              <a:rect b="b" l="l" r="r" t="t"/>
              <a:pathLst>
                <a:path extrusionOk="0" h="8291" w="1171">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g1406886b66f_0_683"/>
            <p:cNvSpPr/>
            <p:nvPr/>
          </p:nvSpPr>
          <p:spPr>
            <a:xfrm>
              <a:off x="4914600" y="2472750"/>
              <a:ext cx="19350" cy="104725"/>
            </a:xfrm>
            <a:custGeom>
              <a:rect b="b" l="l" r="r" t="t"/>
              <a:pathLst>
                <a:path extrusionOk="0" h="4189" w="774">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g1406886b66f_0_683"/>
            <p:cNvSpPr/>
            <p:nvPr/>
          </p:nvSpPr>
          <p:spPr>
            <a:xfrm>
              <a:off x="4915475" y="2367850"/>
              <a:ext cx="23850" cy="191975"/>
            </a:xfrm>
            <a:custGeom>
              <a:rect b="b" l="l" r="r" t="t"/>
              <a:pathLst>
                <a:path extrusionOk="0" h="7679" w="954">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g1406886b66f_0_683"/>
            <p:cNvSpPr/>
            <p:nvPr/>
          </p:nvSpPr>
          <p:spPr>
            <a:xfrm>
              <a:off x="4910125" y="2293275"/>
              <a:ext cx="20575" cy="285075"/>
            </a:xfrm>
            <a:custGeom>
              <a:rect b="b" l="l" r="r" t="t"/>
              <a:pathLst>
                <a:path extrusionOk="0" h="11403" w="823">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g1406886b66f_0_683"/>
            <p:cNvSpPr/>
            <p:nvPr/>
          </p:nvSpPr>
          <p:spPr>
            <a:xfrm>
              <a:off x="4924700" y="2281125"/>
              <a:ext cx="21775" cy="147725"/>
            </a:xfrm>
            <a:custGeom>
              <a:rect b="b" l="l" r="r" t="t"/>
              <a:pathLst>
                <a:path extrusionOk="0" h="5909" w="871">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g1406886b66f_0_683"/>
            <p:cNvSpPr/>
            <p:nvPr/>
          </p:nvSpPr>
          <p:spPr>
            <a:xfrm>
              <a:off x="4785250" y="2153300"/>
              <a:ext cx="123075" cy="91175"/>
            </a:xfrm>
            <a:custGeom>
              <a:rect b="b" l="l" r="r" t="t"/>
              <a:pathLst>
                <a:path extrusionOk="0" h="3647" w="4923">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g1406886b66f_0_683"/>
            <p:cNvSpPr/>
            <p:nvPr/>
          </p:nvSpPr>
          <p:spPr>
            <a:xfrm>
              <a:off x="4764625" y="2124425"/>
              <a:ext cx="152450" cy="131675"/>
            </a:xfrm>
            <a:custGeom>
              <a:rect b="b" l="l" r="r" t="t"/>
              <a:pathLst>
                <a:path extrusionOk="0" h="5267" w="6098">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g1406886b66f_0_683"/>
            <p:cNvSpPr/>
            <p:nvPr/>
          </p:nvSpPr>
          <p:spPr>
            <a:xfrm>
              <a:off x="4837800" y="2114175"/>
              <a:ext cx="92375" cy="83800"/>
            </a:xfrm>
            <a:custGeom>
              <a:rect b="b" l="l" r="r" t="t"/>
              <a:pathLst>
                <a:path extrusionOk="0" h="3352" w="3695">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g1406886b66f_0_683"/>
            <p:cNvSpPr/>
            <p:nvPr/>
          </p:nvSpPr>
          <p:spPr>
            <a:xfrm>
              <a:off x="4804600" y="2077400"/>
              <a:ext cx="137300" cy="113700"/>
            </a:xfrm>
            <a:custGeom>
              <a:rect b="b" l="l" r="r" t="t"/>
              <a:pathLst>
                <a:path extrusionOk="0" h="4548" w="5492">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g1406886b66f_0_683"/>
            <p:cNvSpPr/>
            <p:nvPr/>
          </p:nvSpPr>
          <p:spPr>
            <a:xfrm>
              <a:off x="4823650" y="2054175"/>
              <a:ext cx="115725" cy="117350"/>
            </a:xfrm>
            <a:custGeom>
              <a:rect b="b" l="l" r="r" t="t"/>
              <a:pathLst>
                <a:path extrusionOk="0" h="4694" w="4629">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g1406886b66f_0_683"/>
            <p:cNvSpPr/>
            <p:nvPr/>
          </p:nvSpPr>
          <p:spPr>
            <a:xfrm>
              <a:off x="4835400" y="2043475"/>
              <a:ext cx="104950" cy="103600"/>
            </a:xfrm>
            <a:custGeom>
              <a:rect b="b" l="l" r="r" t="t"/>
              <a:pathLst>
                <a:path extrusionOk="0" h="4144" w="4198">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g1406886b66f_0_683"/>
            <p:cNvSpPr/>
            <p:nvPr/>
          </p:nvSpPr>
          <p:spPr>
            <a:xfrm>
              <a:off x="4860725" y="2043825"/>
              <a:ext cx="83525" cy="81050"/>
            </a:xfrm>
            <a:custGeom>
              <a:rect b="b" l="l" r="r" t="t"/>
              <a:pathLst>
                <a:path extrusionOk="0" h="3242" w="3341">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g1406886b66f_0_683"/>
            <p:cNvSpPr/>
            <p:nvPr/>
          </p:nvSpPr>
          <p:spPr>
            <a:xfrm>
              <a:off x="4863925" y="2024000"/>
              <a:ext cx="63200" cy="70275"/>
            </a:xfrm>
            <a:custGeom>
              <a:rect b="b" l="l" r="r" t="t"/>
              <a:pathLst>
                <a:path extrusionOk="0" h="2811" w="2528">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g1406886b66f_0_683"/>
            <p:cNvSpPr/>
            <p:nvPr/>
          </p:nvSpPr>
          <p:spPr>
            <a:xfrm>
              <a:off x="4838025" y="1978775"/>
              <a:ext cx="87450" cy="79950"/>
            </a:xfrm>
            <a:custGeom>
              <a:rect b="b" l="l" r="r" t="t"/>
              <a:pathLst>
                <a:path extrusionOk="0" h="3198" w="3498">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g1406886b66f_0_683"/>
            <p:cNvSpPr/>
            <p:nvPr/>
          </p:nvSpPr>
          <p:spPr>
            <a:xfrm>
              <a:off x="4814900" y="1939025"/>
              <a:ext cx="102700" cy="83475"/>
            </a:xfrm>
            <a:custGeom>
              <a:rect b="b" l="l" r="r" t="t"/>
              <a:pathLst>
                <a:path extrusionOk="0" h="3339" w="4108">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g1406886b66f_0_683"/>
            <p:cNvSpPr/>
            <p:nvPr/>
          </p:nvSpPr>
          <p:spPr>
            <a:xfrm>
              <a:off x="4833475" y="1883325"/>
              <a:ext cx="102600" cy="115975"/>
            </a:xfrm>
            <a:custGeom>
              <a:rect b="b" l="l" r="r" t="t"/>
              <a:pathLst>
                <a:path extrusionOk="0" h="4639" w="4104">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g1406886b66f_0_683"/>
            <p:cNvSpPr/>
            <p:nvPr/>
          </p:nvSpPr>
          <p:spPr>
            <a:xfrm>
              <a:off x="4798350" y="1964500"/>
              <a:ext cx="95950" cy="101950"/>
            </a:xfrm>
            <a:custGeom>
              <a:rect b="b" l="l" r="r" t="t"/>
              <a:pathLst>
                <a:path extrusionOk="0" h="4078" w="3838">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g1406886b66f_0_683"/>
            <p:cNvSpPr/>
            <p:nvPr/>
          </p:nvSpPr>
          <p:spPr>
            <a:xfrm>
              <a:off x="4812675" y="1978275"/>
              <a:ext cx="51025" cy="78125"/>
            </a:xfrm>
            <a:custGeom>
              <a:rect b="b" l="l" r="r" t="t"/>
              <a:pathLst>
                <a:path extrusionOk="0" h="3125" w="2041">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g1406886b66f_0_683"/>
            <p:cNvSpPr/>
            <p:nvPr/>
          </p:nvSpPr>
          <p:spPr>
            <a:xfrm>
              <a:off x="4818525" y="2040775"/>
              <a:ext cx="66800" cy="93025"/>
            </a:xfrm>
            <a:custGeom>
              <a:rect b="b" l="l" r="r" t="t"/>
              <a:pathLst>
                <a:path extrusionOk="0" h="3721" w="2672">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g1406886b66f_0_683"/>
            <p:cNvSpPr/>
            <p:nvPr/>
          </p:nvSpPr>
          <p:spPr>
            <a:xfrm>
              <a:off x="4823525" y="2057525"/>
              <a:ext cx="39775" cy="51375"/>
            </a:xfrm>
            <a:custGeom>
              <a:rect b="b" l="l" r="r" t="t"/>
              <a:pathLst>
                <a:path extrusionOk="0" h="2055" w="1591">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g1406886b66f_0_683"/>
            <p:cNvSpPr/>
            <p:nvPr/>
          </p:nvSpPr>
          <p:spPr>
            <a:xfrm>
              <a:off x="4939700" y="2684725"/>
              <a:ext cx="115400" cy="165900"/>
            </a:xfrm>
            <a:custGeom>
              <a:rect b="b" l="l" r="r" t="t"/>
              <a:pathLst>
                <a:path extrusionOk="0" h="6636" w="4616">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g1406886b66f_0_683"/>
            <p:cNvSpPr/>
            <p:nvPr/>
          </p:nvSpPr>
          <p:spPr>
            <a:xfrm>
              <a:off x="4931050" y="2703450"/>
              <a:ext cx="55350" cy="66500"/>
            </a:xfrm>
            <a:custGeom>
              <a:rect b="b" l="l" r="r" t="t"/>
              <a:pathLst>
                <a:path extrusionOk="0" h="2660" w="2214">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g1406886b66f_0_683"/>
            <p:cNvSpPr/>
            <p:nvPr/>
          </p:nvSpPr>
          <p:spPr>
            <a:xfrm>
              <a:off x="4936725" y="2703025"/>
              <a:ext cx="36100" cy="104125"/>
            </a:xfrm>
            <a:custGeom>
              <a:rect b="b" l="l" r="r" t="t"/>
              <a:pathLst>
                <a:path extrusionOk="0" h="4165" w="1444">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g1406886b66f_0_683"/>
            <p:cNvSpPr/>
            <p:nvPr/>
          </p:nvSpPr>
          <p:spPr>
            <a:xfrm>
              <a:off x="4885725" y="2890100"/>
              <a:ext cx="87100" cy="175975"/>
            </a:xfrm>
            <a:custGeom>
              <a:rect b="b" l="l" r="r" t="t"/>
              <a:pathLst>
                <a:path extrusionOk="0" h="7039" w="3484">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g1406886b66f_0_683"/>
            <p:cNvSpPr/>
            <p:nvPr/>
          </p:nvSpPr>
          <p:spPr>
            <a:xfrm>
              <a:off x="4908350" y="2920850"/>
              <a:ext cx="48300" cy="62275"/>
            </a:xfrm>
            <a:custGeom>
              <a:rect b="b" l="l" r="r" t="t"/>
              <a:pathLst>
                <a:path extrusionOk="0" h="2491" w="1932">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g1406886b66f_0_683"/>
            <p:cNvSpPr/>
            <p:nvPr/>
          </p:nvSpPr>
          <p:spPr>
            <a:xfrm>
              <a:off x="4897925" y="3009225"/>
              <a:ext cx="52150" cy="54425"/>
            </a:xfrm>
            <a:custGeom>
              <a:rect b="b" l="l" r="r" t="t"/>
              <a:pathLst>
                <a:path extrusionOk="0" h="2177" w="2086">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g1406886b66f_0_683"/>
            <p:cNvSpPr/>
            <p:nvPr/>
          </p:nvSpPr>
          <p:spPr>
            <a:xfrm>
              <a:off x="4866150" y="3052275"/>
              <a:ext cx="54325" cy="37100"/>
            </a:xfrm>
            <a:custGeom>
              <a:rect b="b" l="l" r="r" t="t"/>
              <a:pathLst>
                <a:path extrusionOk="0" h="1484" w="2173">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g1406886b66f_0_683"/>
            <p:cNvSpPr/>
            <p:nvPr/>
          </p:nvSpPr>
          <p:spPr>
            <a:xfrm>
              <a:off x="4842300" y="3099975"/>
              <a:ext cx="66975" cy="62775"/>
            </a:xfrm>
            <a:custGeom>
              <a:rect b="b" l="l" r="r" t="t"/>
              <a:pathLst>
                <a:path extrusionOk="0" h="2511" w="2679">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g1406886b66f_0_683"/>
            <p:cNvSpPr/>
            <p:nvPr/>
          </p:nvSpPr>
          <p:spPr>
            <a:xfrm>
              <a:off x="4849725" y="3140975"/>
              <a:ext cx="39300" cy="38950"/>
            </a:xfrm>
            <a:custGeom>
              <a:rect b="b" l="l" r="r" t="t"/>
              <a:pathLst>
                <a:path extrusionOk="0" h="1558" w="1572">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g1406886b66f_0_683"/>
            <p:cNvSpPr/>
            <p:nvPr/>
          </p:nvSpPr>
          <p:spPr>
            <a:xfrm>
              <a:off x="4824400" y="3188425"/>
              <a:ext cx="64700" cy="72625"/>
            </a:xfrm>
            <a:custGeom>
              <a:rect b="b" l="l" r="r" t="t"/>
              <a:pathLst>
                <a:path extrusionOk="0" h="2905" w="2588">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g1406886b66f_0_683"/>
            <p:cNvSpPr/>
            <p:nvPr/>
          </p:nvSpPr>
          <p:spPr>
            <a:xfrm>
              <a:off x="4818025" y="3212725"/>
              <a:ext cx="88000" cy="95250"/>
            </a:xfrm>
            <a:custGeom>
              <a:rect b="b" l="l" r="r" t="t"/>
              <a:pathLst>
                <a:path extrusionOk="0" h="3810" w="352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g1406886b66f_0_683"/>
            <p:cNvSpPr/>
            <p:nvPr/>
          </p:nvSpPr>
          <p:spPr>
            <a:xfrm>
              <a:off x="4817250" y="3234600"/>
              <a:ext cx="96850" cy="77950"/>
            </a:xfrm>
            <a:custGeom>
              <a:rect b="b" l="l" r="r" t="t"/>
              <a:pathLst>
                <a:path extrusionOk="0" h="3118" w="3874">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g1406886b66f_0_683"/>
            <p:cNvSpPr/>
            <p:nvPr/>
          </p:nvSpPr>
          <p:spPr>
            <a:xfrm>
              <a:off x="4749825" y="2641125"/>
              <a:ext cx="125675" cy="185625"/>
            </a:xfrm>
            <a:custGeom>
              <a:rect b="b" l="l" r="r" t="t"/>
              <a:pathLst>
                <a:path extrusionOk="0" h="7425" w="5027">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g1406886b66f_0_683"/>
            <p:cNvSpPr/>
            <p:nvPr/>
          </p:nvSpPr>
          <p:spPr>
            <a:xfrm>
              <a:off x="4783700" y="2647775"/>
              <a:ext cx="103225" cy="154625"/>
            </a:xfrm>
            <a:custGeom>
              <a:rect b="b" l="l" r="r" t="t"/>
              <a:pathLst>
                <a:path extrusionOk="0" h="6185" w="4129">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g1406886b66f_0_683"/>
            <p:cNvSpPr/>
            <p:nvPr/>
          </p:nvSpPr>
          <p:spPr>
            <a:xfrm>
              <a:off x="4741675" y="2592925"/>
              <a:ext cx="123825" cy="162300"/>
            </a:xfrm>
            <a:custGeom>
              <a:rect b="b" l="l" r="r" t="t"/>
              <a:pathLst>
                <a:path extrusionOk="0" h="6492" w="4953">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8" name="Shape 5008"/>
        <p:cNvGrpSpPr/>
        <p:nvPr/>
      </p:nvGrpSpPr>
      <p:grpSpPr>
        <a:xfrm>
          <a:off x="0" y="0"/>
          <a:ext cx="0" cy="0"/>
          <a:chOff x="0" y="0"/>
          <a:chExt cx="0" cy="0"/>
        </a:xfrm>
      </p:grpSpPr>
      <p:sp>
        <p:nvSpPr>
          <p:cNvPr id="5009" name="Google Shape;5009;p18"/>
          <p:cNvSpPr txBox="1"/>
          <p:nvPr>
            <p:ph idx="1" type="subTitle"/>
          </p:nvPr>
        </p:nvSpPr>
        <p:spPr>
          <a:xfrm>
            <a:off x="304980" y="1339454"/>
            <a:ext cx="4152337"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Tindakan Terhadap Iklim</a:t>
            </a:r>
            <a:endParaRPr sz="1600"/>
          </a:p>
        </p:txBody>
      </p:sp>
      <p:sp>
        <p:nvSpPr>
          <p:cNvPr id="5010" name="Google Shape;5010;p18"/>
          <p:cNvSpPr txBox="1"/>
          <p:nvPr>
            <p:ph idx="2" type="subTitle"/>
          </p:nvPr>
        </p:nvSpPr>
        <p:spPr>
          <a:xfrm>
            <a:off x="498188" y="1731475"/>
            <a:ext cx="3407287" cy="133348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sz="1200"/>
              <a:t>Mengambil tindakan segera untuk menangani perubahan iklim serta </a:t>
            </a:r>
            <a:endParaRPr/>
          </a:p>
          <a:p>
            <a:pPr indent="0" lvl="0" marL="0" rtl="0" algn="ctr">
              <a:lnSpc>
                <a:spcPct val="100000"/>
              </a:lnSpc>
              <a:spcBef>
                <a:spcPts val="0"/>
              </a:spcBef>
              <a:spcAft>
                <a:spcPts val="0"/>
              </a:spcAft>
              <a:buSzPts val="1400"/>
              <a:buNone/>
            </a:pPr>
            <a:r>
              <a:rPr lang="en-MY" sz="1200"/>
              <a:t>kesannya dengan mengawal </a:t>
            </a:r>
            <a:endParaRPr/>
          </a:p>
          <a:p>
            <a:pPr indent="0" lvl="0" marL="0" rtl="0" algn="ctr">
              <a:lnSpc>
                <a:spcPct val="100000"/>
              </a:lnSpc>
              <a:spcBef>
                <a:spcPts val="0"/>
              </a:spcBef>
              <a:spcAft>
                <a:spcPts val="0"/>
              </a:spcAft>
              <a:buSzPts val="1400"/>
              <a:buNone/>
            </a:pPr>
            <a:r>
              <a:rPr lang="en-MY" sz="1200"/>
              <a:t>pengeluaran gas rumah hijau dan </a:t>
            </a:r>
            <a:endParaRPr/>
          </a:p>
          <a:p>
            <a:pPr indent="0" lvl="0" marL="0" rtl="0" algn="ctr">
              <a:lnSpc>
                <a:spcPct val="100000"/>
              </a:lnSpc>
              <a:spcBef>
                <a:spcPts val="0"/>
              </a:spcBef>
              <a:spcAft>
                <a:spcPts val="0"/>
              </a:spcAft>
              <a:buSzPts val="1400"/>
              <a:buNone/>
            </a:pPr>
            <a:r>
              <a:rPr lang="en-MY" sz="1200"/>
              <a:t>menggalakkan pembangunan </a:t>
            </a:r>
            <a:endParaRPr/>
          </a:p>
          <a:p>
            <a:pPr indent="0" lvl="0" marL="0" rtl="0" algn="ctr">
              <a:lnSpc>
                <a:spcPct val="100000"/>
              </a:lnSpc>
              <a:spcBef>
                <a:spcPts val="0"/>
              </a:spcBef>
              <a:spcAft>
                <a:spcPts val="0"/>
              </a:spcAft>
              <a:buSzPts val="1400"/>
              <a:buNone/>
            </a:pPr>
            <a:r>
              <a:rPr lang="en-MY" sz="1200"/>
              <a:t>tenaga boleh diperbaharui.</a:t>
            </a:r>
            <a:endParaRPr sz="1200"/>
          </a:p>
        </p:txBody>
      </p:sp>
      <p:sp>
        <p:nvSpPr>
          <p:cNvPr id="5011" name="Google Shape;5011;p18"/>
          <p:cNvSpPr txBox="1"/>
          <p:nvPr>
            <p:ph idx="3" type="subTitle"/>
          </p:nvPr>
        </p:nvSpPr>
        <p:spPr>
          <a:xfrm>
            <a:off x="4695705" y="1313161"/>
            <a:ext cx="4194485"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Kehidupan dalam Air</a:t>
            </a:r>
            <a:endParaRPr sz="1600"/>
          </a:p>
        </p:txBody>
      </p:sp>
      <p:sp>
        <p:nvSpPr>
          <p:cNvPr id="5012" name="Google Shape;5012;p18"/>
          <p:cNvSpPr txBox="1"/>
          <p:nvPr>
            <p:ph idx="4" type="subTitle"/>
          </p:nvPr>
        </p:nvSpPr>
        <p:spPr>
          <a:xfrm>
            <a:off x="5552608" y="1731475"/>
            <a:ext cx="3328184" cy="1093661"/>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Memulihara dan menggunakan lautan, laut dan sumber marin dengan mampan demi pembangunan mampan.</a:t>
            </a:r>
            <a:endParaRPr/>
          </a:p>
        </p:txBody>
      </p:sp>
      <p:sp>
        <p:nvSpPr>
          <p:cNvPr id="5013" name="Google Shape;5013;p18"/>
          <p:cNvSpPr txBox="1"/>
          <p:nvPr>
            <p:ph idx="5" type="subTitle"/>
          </p:nvPr>
        </p:nvSpPr>
        <p:spPr>
          <a:xfrm>
            <a:off x="107242" y="3297120"/>
            <a:ext cx="4223948"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Kehidupan di </a:t>
            </a:r>
            <a:endParaRPr/>
          </a:p>
          <a:p>
            <a:pPr indent="0" lvl="0" marL="0" rtl="0" algn="ctr">
              <a:lnSpc>
                <a:spcPct val="100000"/>
              </a:lnSpc>
              <a:spcBef>
                <a:spcPts val="0"/>
              </a:spcBef>
              <a:spcAft>
                <a:spcPts val="0"/>
              </a:spcAft>
              <a:buSzPts val="1800"/>
              <a:buNone/>
            </a:pPr>
            <a:r>
              <a:rPr lang="en-MY" sz="1600"/>
              <a:t>Darat</a:t>
            </a:r>
            <a:endParaRPr sz="1600"/>
          </a:p>
        </p:txBody>
      </p:sp>
      <p:sp>
        <p:nvSpPr>
          <p:cNvPr id="5014" name="Google Shape;5014;p18"/>
          <p:cNvSpPr txBox="1"/>
          <p:nvPr>
            <p:ph idx="6" type="subTitle"/>
          </p:nvPr>
        </p:nvSpPr>
        <p:spPr>
          <a:xfrm>
            <a:off x="156095" y="3887395"/>
            <a:ext cx="3929919" cy="1378001"/>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sz="1200"/>
              <a:t>Memelihara, memulihara dan menggalakkan penggunaan mampan ekosistem darat, menguruskan hutan secara mampan, mengekang penebangan hutan, menghentikan dan mengundurkan degradasi tanah, dan menghentikan kehilangan biokepelbagaian.</a:t>
            </a:r>
            <a:endParaRPr sz="1200"/>
          </a:p>
        </p:txBody>
      </p:sp>
      <p:sp>
        <p:nvSpPr>
          <p:cNvPr id="5015" name="Google Shape;5015;p18"/>
          <p:cNvSpPr txBox="1"/>
          <p:nvPr>
            <p:ph idx="7" type="subTitle"/>
          </p:nvPr>
        </p:nvSpPr>
        <p:spPr>
          <a:xfrm>
            <a:off x="5667501" y="3216862"/>
            <a:ext cx="2763250"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Keamanan, Keadilan </a:t>
            </a:r>
            <a:endParaRPr/>
          </a:p>
          <a:p>
            <a:pPr indent="0" lvl="0" marL="0" rtl="0" algn="ctr">
              <a:lnSpc>
                <a:spcPct val="100000"/>
              </a:lnSpc>
              <a:spcBef>
                <a:spcPts val="0"/>
              </a:spcBef>
              <a:spcAft>
                <a:spcPts val="0"/>
              </a:spcAft>
              <a:buSzPts val="1800"/>
              <a:buNone/>
            </a:pPr>
            <a:r>
              <a:rPr lang="en-MY" sz="1600"/>
              <a:t>dan Pertubuhan Kukuh</a:t>
            </a:r>
            <a:endParaRPr/>
          </a:p>
        </p:txBody>
      </p:sp>
      <p:sp>
        <p:nvSpPr>
          <p:cNvPr id="5016" name="Google Shape;5016;p18"/>
          <p:cNvSpPr txBox="1"/>
          <p:nvPr>
            <p:ph idx="8" type="subTitle"/>
          </p:nvPr>
        </p:nvSpPr>
        <p:spPr>
          <a:xfrm>
            <a:off x="5029658" y="3943110"/>
            <a:ext cx="3876987"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sz="1200"/>
              <a:t>Mempromosikan masyarakat aman dan menyeluruh demi pembangunan mampan, memberikan capaian keadikan kepada semua, dan membina institusi yang berkesan, dipercayai dan menyeluruh pada semua tahap.</a:t>
            </a:r>
            <a:endParaRPr sz="1200"/>
          </a:p>
        </p:txBody>
      </p:sp>
      <p:grpSp>
        <p:nvGrpSpPr>
          <p:cNvPr id="5017" name="Google Shape;5017;p18"/>
          <p:cNvGrpSpPr/>
          <p:nvPr/>
        </p:nvGrpSpPr>
        <p:grpSpPr>
          <a:xfrm>
            <a:off x="245439" y="1304812"/>
            <a:ext cx="8653122" cy="3671777"/>
            <a:chOff x="238125" y="1188750"/>
            <a:chExt cx="7140450" cy="3335550"/>
          </a:xfrm>
        </p:grpSpPr>
        <p:sp>
          <p:nvSpPr>
            <p:cNvPr id="5018" name="Google Shape;5018;p1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1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1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1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1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3" name="Google Shape;5023;p18"/>
          <p:cNvGrpSpPr/>
          <p:nvPr/>
        </p:nvGrpSpPr>
        <p:grpSpPr>
          <a:xfrm>
            <a:off x="3112373" y="2042003"/>
            <a:ext cx="2756222" cy="2232285"/>
            <a:chOff x="6000718" y="3070557"/>
            <a:chExt cx="587865" cy="517731"/>
          </a:xfrm>
        </p:grpSpPr>
        <p:sp>
          <p:nvSpPr>
            <p:cNvPr id="5024" name="Google Shape;5024;p1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1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1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1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1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1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1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1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1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1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34" name="Google Shape;5034;p18"/>
          <p:cNvGrpSpPr/>
          <p:nvPr/>
        </p:nvGrpSpPr>
        <p:grpSpPr>
          <a:xfrm>
            <a:off x="195794" y="1091622"/>
            <a:ext cx="724264" cy="705611"/>
            <a:chOff x="2581550" y="1973000"/>
            <a:chExt cx="926050" cy="902200"/>
          </a:xfrm>
        </p:grpSpPr>
        <p:sp>
          <p:nvSpPr>
            <p:cNvPr id="5035" name="Google Shape;5035;p18"/>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18"/>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37" name="Google Shape;5037;p18"/>
          <p:cNvSpPr txBox="1"/>
          <p:nvPr/>
        </p:nvSpPr>
        <p:spPr>
          <a:xfrm>
            <a:off x="235388" y="1157143"/>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13</a:t>
            </a:r>
            <a:endParaRPr/>
          </a:p>
        </p:txBody>
      </p:sp>
      <p:grpSp>
        <p:nvGrpSpPr>
          <p:cNvPr id="5038" name="Google Shape;5038;p18"/>
          <p:cNvGrpSpPr/>
          <p:nvPr/>
        </p:nvGrpSpPr>
        <p:grpSpPr>
          <a:xfrm>
            <a:off x="8271058" y="1167927"/>
            <a:ext cx="724264" cy="705611"/>
            <a:chOff x="2581550" y="1973000"/>
            <a:chExt cx="926050" cy="902200"/>
          </a:xfrm>
        </p:grpSpPr>
        <p:sp>
          <p:nvSpPr>
            <p:cNvPr id="5039" name="Google Shape;5039;p18"/>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18"/>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41" name="Google Shape;5041;p18"/>
          <p:cNvSpPr txBox="1"/>
          <p:nvPr/>
        </p:nvSpPr>
        <p:spPr>
          <a:xfrm>
            <a:off x="8310652" y="1233448"/>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14</a:t>
            </a:r>
            <a:endParaRPr/>
          </a:p>
        </p:txBody>
      </p:sp>
      <p:grpSp>
        <p:nvGrpSpPr>
          <p:cNvPr id="5042" name="Google Shape;5042;p18"/>
          <p:cNvGrpSpPr/>
          <p:nvPr/>
        </p:nvGrpSpPr>
        <p:grpSpPr>
          <a:xfrm>
            <a:off x="195794" y="3167399"/>
            <a:ext cx="724264" cy="705611"/>
            <a:chOff x="2581550" y="1973000"/>
            <a:chExt cx="926050" cy="902200"/>
          </a:xfrm>
        </p:grpSpPr>
        <p:sp>
          <p:nvSpPr>
            <p:cNvPr id="5043" name="Google Shape;5043;p18"/>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18"/>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45" name="Google Shape;5045;p18"/>
          <p:cNvSpPr txBox="1"/>
          <p:nvPr/>
        </p:nvSpPr>
        <p:spPr>
          <a:xfrm>
            <a:off x="235388" y="3232920"/>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15</a:t>
            </a:r>
            <a:endParaRPr/>
          </a:p>
        </p:txBody>
      </p:sp>
      <p:grpSp>
        <p:nvGrpSpPr>
          <p:cNvPr id="5046" name="Google Shape;5046;p18"/>
          <p:cNvGrpSpPr/>
          <p:nvPr/>
        </p:nvGrpSpPr>
        <p:grpSpPr>
          <a:xfrm>
            <a:off x="8251136" y="3169950"/>
            <a:ext cx="724264" cy="705611"/>
            <a:chOff x="2581550" y="1973000"/>
            <a:chExt cx="926050" cy="902200"/>
          </a:xfrm>
        </p:grpSpPr>
        <p:sp>
          <p:nvSpPr>
            <p:cNvPr id="5047" name="Google Shape;5047;p18"/>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18"/>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49" name="Google Shape;5049;p18"/>
          <p:cNvSpPr txBox="1"/>
          <p:nvPr/>
        </p:nvSpPr>
        <p:spPr>
          <a:xfrm>
            <a:off x="8290730" y="3235471"/>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16</a:t>
            </a:r>
            <a:endParaRPr/>
          </a:p>
        </p:txBody>
      </p:sp>
      <p:sp>
        <p:nvSpPr>
          <p:cNvPr id="5050" name="Google Shape;5050;p18"/>
          <p:cNvSpPr txBox="1"/>
          <p:nvPr>
            <p:ph type="title"/>
          </p:nvPr>
        </p:nvSpPr>
        <p:spPr>
          <a:xfrm>
            <a:off x="-1" y="245121"/>
            <a:ext cx="919249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9.2.1	Matlamat Pembangunan Lestari - Sustainable </a:t>
            </a:r>
            <a:br>
              <a:rPr lang="en-MY" sz="2400"/>
            </a:br>
            <a:r>
              <a:rPr lang="en-MY" sz="2400"/>
              <a:t>          Development Goals (SDGs)</a:t>
            </a:r>
            <a:endParaRPr sz="2400"/>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4" name="Shape 5054"/>
        <p:cNvGrpSpPr/>
        <p:nvPr/>
      </p:nvGrpSpPr>
      <p:grpSpPr>
        <a:xfrm>
          <a:off x="0" y="0"/>
          <a:ext cx="0" cy="0"/>
          <a:chOff x="0" y="0"/>
          <a:chExt cx="0" cy="0"/>
        </a:xfrm>
      </p:grpSpPr>
      <p:sp>
        <p:nvSpPr>
          <p:cNvPr id="5055" name="Google Shape;5055;p19"/>
          <p:cNvSpPr txBox="1"/>
          <p:nvPr>
            <p:ph idx="1" type="subTitle"/>
          </p:nvPr>
        </p:nvSpPr>
        <p:spPr>
          <a:xfrm>
            <a:off x="304980" y="1339454"/>
            <a:ext cx="4152337"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MY" sz="1600"/>
              <a:t>Kerjasama demi Matlamat</a:t>
            </a:r>
            <a:endParaRPr sz="1600"/>
          </a:p>
        </p:txBody>
      </p:sp>
      <p:sp>
        <p:nvSpPr>
          <p:cNvPr id="5056" name="Google Shape;5056;p19"/>
          <p:cNvSpPr txBox="1"/>
          <p:nvPr>
            <p:ph idx="2" type="subTitle"/>
          </p:nvPr>
        </p:nvSpPr>
        <p:spPr>
          <a:xfrm>
            <a:off x="255336" y="1731475"/>
            <a:ext cx="3650140" cy="133348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Menguatkan cara pengamalan dan menggiatkan kerjasama antarabangsa demi pembangunan mampan. </a:t>
            </a:r>
            <a:endParaRPr/>
          </a:p>
        </p:txBody>
      </p:sp>
      <p:grpSp>
        <p:nvGrpSpPr>
          <p:cNvPr id="5057" name="Google Shape;5057;p19"/>
          <p:cNvGrpSpPr/>
          <p:nvPr/>
        </p:nvGrpSpPr>
        <p:grpSpPr>
          <a:xfrm>
            <a:off x="245439" y="1304812"/>
            <a:ext cx="5390470" cy="2850745"/>
            <a:chOff x="238125" y="1188750"/>
            <a:chExt cx="4448150" cy="2589700"/>
          </a:xfrm>
        </p:grpSpPr>
        <p:sp>
          <p:nvSpPr>
            <p:cNvPr id="5058" name="Google Shape;5058;p1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1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60" name="Google Shape;5060;p19"/>
          <p:cNvGrpSpPr/>
          <p:nvPr/>
        </p:nvGrpSpPr>
        <p:grpSpPr>
          <a:xfrm>
            <a:off x="3112373" y="2042003"/>
            <a:ext cx="2756222" cy="2232285"/>
            <a:chOff x="6000718" y="3070557"/>
            <a:chExt cx="587865" cy="517731"/>
          </a:xfrm>
        </p:grpSpPr>
        <p:sp>
          <p:nvSpPr>
            <p:cNvPr id="5061" name="Google Shape;5061;p1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1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1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1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1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1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1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1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1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1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71" name="Google Shape;5071;p19"/>
          <p:cNvGrpSpPr/>
          <p:nvPr/>
        </p:nvGrpSpPr>
        <p:grpSpPr>
          <a:xfrm>
            <a:off x="195794" y="1091622"/>
            <a:ext cx="724264" cy="705611"/>
            <a:chOff x="2581550" y="1973000"/>
            <a:chExt cx="926050" cy="902200"/>
          </a:xfrm>
        </p:grpSpPr>
        <p:sp>
          <p:nvSpPr>
            <p:cNvPr id="5072" name="Google Shape;5072;p19"/>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19"/>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74" name="Google Shape;5074;p19"/>
          <p:cNvSpPr txBox="1"/>
          <p:nvPr/>
        </p:nvSpPr>
        <p:spPr>
          <a:xfrm>
            <a:off x="235388" y="1157143"/>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17</a:t>
            </a:r>
            <a:endParaRPr/>
          </a:p>
        </p:txBody>
      </p:sp>
      <p:sp>
        <p:nvSpPr>
          <p:cNvPr id="5075" name="Google Shape;5075;p19"/>
          <p:cNvSpPr txBox="1"/>
          <p:nvPr>
            <p:ph type="title"/>
          </p:nvPr>
        </p:nvSpPr>
        <p:spPr>
          <a:xfrm>
            <a:off x="-1" y="245121"/>
            <a:ext cx="9192491"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9.2.1	Matlamat Pembangunan Lestari - Sustainable </a:t>
            </a:r>
            <a:br>
              <a:rPr lang="en-MY" sz="2400"/>
            </a:br>
            <a:r>
              <a:rPr lang="en-MY" sz="2400"/>
              <a:t>          Development Goals (SDGs)</a:t>
            </a:r>
            <a:endParaRPr sz="2400"/>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9" name="Shape 5079"/>
        <p:cNvGrpSpPr/>
        <p:nvPr/>
      </p:nvGrpSpPr>
      <p:grpSpPr>
        <a:xfrm>
          <a:off x="0" y="0"/>
          <a:ext cx="0" cy="0"/>
          <a:chOff x="0" y="0"/>
          <a:chExt cx="0" cy="0"/>
        </a:xfrm>
      </p:grpSpPr>
      <p:sp>
        <p:nvSpPr>
          <p:cNvPr id="5080" name="Google Shape;5080;p20"/>
          <p:cNvSpPr txBox="1"/>
          <p:nvPr>
            <p:ph type="title"/>
          </p:nvPr>
        </p:nvSpPr>
        <p:spPr>
          <a:xfrm>
            <a:off x="249682" y="249551"/>
            <a:ext cx="8215313"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9.2.2	Wawasan Kemakmuran Bersama (WKB) 2030</a:t>
            </a:r>
            <a:endParaRPr sz="2400"/>
          </a:p>
        </p:txBody>
      </p:sp>
      <p:pic>
        <p:nvPicPr>
          <p:cNvPr id="5081" name="Google Shape;5081;p20"/>
          <p:cNvPicPr preferRelativeResize="0"/>
          <p:nvPr/>
        </p:nvPicPr>
        <p:blipFill rotWithShape="1">
          <a:blip r:embed="rId3">
            <a:alphaModFix/>
          </a:blip>
          <a:srcRect b="0" l="0" r="0" t="0"/>
          <a:stretch/>
        </p:blipFill>
        <p:spPr>
          <a:xfrm>
            <a:off x="2085109" y="822251"/>
            <a:ext cx="4544461" cy="4219072"/>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5" name="Shape 5085"/>
        <p:cNvGrpSpPr/>
        <p:nvPr/>
      </p:nvGrpSpPr>
      <p:grpSpPr>
        <a:xfrm>
          <a:off x="0" y="0"/>
          <a:ext cx="0" cy="0"/>
          <a:chOff x="0" y="0"/>
          <a:chExt cx="0" cy="0"/>
        </a:xfrm>
      </p:grpSpPr>
      <p:sp>
        <p:nvSpPr>
          <p:cNvPr id="5086" name="Google Shape;5086;p21"/>
          <p:cNvSpPr txBox="1"/>
          <p:nvPr>
            <p:ph type="title"/>
          </p:nvPr>
        </p:nvSpPr>
        <p:spPr>
          <a:xfrm>
            <a:off x="713249" y="26330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9.2.2	Wawasan Kemakmuran Bersama 2030</a:t>
            </a:r>
            <a:endParaRPr sz="2400"/>
          </a:p>
        </p:txBody>
      </p:sp>
      <p:pic>
        <p:nvPicPr>
          <p:cNvPr descr="Ucapan ringkas daripada Timbalan Menteri di Jabatan Perdana Menteri (Tugas-Tugas Khas), YB Datuk Mastura Tan Sri Dato'Mohd Yazid tentang tiga (3) objektif utama Wawasan Kemakmuran Bersama 2030 (WKB 2030).&#10;&#10;#MakmurBersama #SharedProsperity #MenangBersama" id="5087" name="Google Shape;5087;p21" title="3 OBJEKTIF WAWASAN KEMAKMURAN BERSAMA 2030">
            <a:hlinkClick r:id="rId3"/>
          </p:cNvPr>
          <p:cNvPicPr preferRelativeResize="0"/>
          <p:nvPr/>
        </p:nvPicPr>
        <p:blipFill>
          <a:blip r:embed="rId4">
            <a:alphaModFix/>
          </a:blip>
          <a:stretch>
            <a:fillRect/>
          </a:stretch>
        </p:blipFill>
        <p:spPr>
          <a:xfrm>
            <a:off x="2346550" y="988405"/>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7"/>
                                        </p:tgtEl>
                                        <p:attrNameLst>
                                          <p:attrName>style.visibility</p:attrName>
                                        </p:attrNameLst>
                                      </p:cBhvr>
                                      <p:to>
                                        <p:strVal val="visible"/>
                                      </p:to>
                                    </p:set>
                                    <p:animEffect filter="fade" transition="in">
                                      <p:cBhvr>
                                        <p:cTn dur="1000"/>
                                        <p:tgtEl>
                                          <p:spTgt spid="508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1" name="Shape 5091"/>
        <p:cNvGrpSpPr/>
        <p:nvPr/>
      </p:nvGrpSpPr>
      <p:grpSpPr>
        <a:xfrm>
          <a:off x="0" y="0"/>
          <a:ext cx="0" cy="0"/>
          <a:chOff x="0" y="0"/>
          <a:chExt cx="0" cy="0"/>
        </a:xfrm>
      </p:grpSpPr>
      <p:sp>
        <p:nvSpPr>
          <p:cNvPr id="5092" name="Google Shape;5092;p22"/>
          <p:cNvSpPr txBox="1"/>
          <p:nvPr>
            <p:ph type="title"/>
          </p:nvPr>
        </p:nvSpPr>
        <p:spPr>
          <a:xfrm>
            <a:off x="713250" y="177580"/>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9.2.2	7 Teras Strategik WKB 2030</a:t>
            </a:r>
            <a:endParaRPr sz="2400"/>
          </a:p>
        </p:txBody>
      </p:sp>
      <p:grpSp>
        <p:nvGrpSpPr>
          <p:cNvPr id="5093" name="Google Shape;5093;p22"/>
          <p:cNvGrpSpPr/>
          <p:nvPr/>
        </p:nvGrpSpPr>
        <p:grpSpPr>
          <a:xfrm>
            <a:off x="124692" y="838200"/>
            <a:ext cx="8846126" cy="4177145"/>
            <a:chOff x="238125" y="1188750"/>
            <a:chExt cx="7140450" cy="3335550"/>
          </a:xfrm>
        </p:grpSpPr>
        <p:sp>
          <p:nvSpPr>
            <p:cNvPr id="5094" name="Google Shape;5094;p2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2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2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2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2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099" name="Google Shape;5099;p22"/>
          <p:cNvPicPr preferRelativeResize="0"/>
          <p:nvPr/>
        </p:nvPicPr>
        <p:blipFill rotWithShape="1">
          <a:blip r:embed="rId3">
            <a:alphaModFix/>
          </a:blip>
          <a:srcRect b="0" l="0" r="0" t="0"/>
          <a:stretch/>
        </p:blipFill>
        <p:spPr>
          <a:xfrm>
            <a:off x="124692" y="838200"/>
            <a:ext cx="4344766" cy="1983660"/>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5100" name="Google Shape;5100;p22"/>
          <p:cNvPicPr preferRelativeResize="0"/>
          <p:nvPr/>
        </p:nvPicPr>
        <p:blipFill rotWithShape="1">
          <a:blip r:embed="rId4">
            <a:alphaModFix/>
          </a:blip>
          <a:srcRect b="0" l="0" r="0" t="0"/>
          <a:stretch/>
        </p:blipFill>
        <p:spPr>
          <a:xfrm>
            <a:off x="4626052" y="838201"/>
            <a:ext cx="4344766" cy="1983660"/>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5101" name="Google Shape;5101;p22"/>
          <p:cNvPicPr preferRelativeResize="0"/>
          <p:nvPr/>
        </p:nvPicPr>
        <p:blipFill rotWithShape="1">
          <a:blip r:embed="rId5">
            <a:alphaModFix/>
          </a:blip>
          <a:srcRect b="0" l="0" r="0" t="0"/>
          <a:stretch/>
        </p:blipFill>
        <p:spPr>
          <a:xfrm>
            <a:off x="148259" y="3088417"/>
            <a:ext cx="4321199" cy="1926927"/>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5102" name="Google Shape;5102;p22"/>
          <p:cNvPicPr preferRelativeResize="0"/>
          <p:nvPr/>
        </p:nvPicPr>
        <p:blipFill rotWithShape="1">
          <a:blip r:embed="rId6">
            <a:alphaModFix/>
          </a:blip>
          <a:srcRect b="0" l="0" r="0" t="0"/>
          <a:stretch/>
        </p:blipFill>
        <p:spPr>
          <a:xfrm>
            <a:off x="4626052" y="3088417"/>
            <a:ext cx="4344766" cy="1926927"/>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6" name="Shape 5106"/>
        <p:cNvGrpSpPr/>
        <p:nvPr/>
      </p:nvGrpSpPr>
      <p:grpSpPr>
        <a:xfrm>
          <a:off x="0" y="0"/>
          <a:ext cx="0" cy="0"/>
          <a:chOff x="0" y="0"/>
          <a:chExt cx="0" cy="0"/>
        </a:xfrm>
      </p:grpSpPr>
      <p:sp>
        <p:nvSpPr>
          <p:cNvPr id="5107" name="Google Shape;5107;p23"/>
          <p:cNvSpPr txBox="1"/>
          <p:nvPr>
            <p:ph type="title"/>
          </p:nvPr>
        </p:nvSpPr>
        <p:spPr>
          <a:xfrm>
            <a:off x="713250" y="177580"/>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9.2.2	7  Teras Strategik WKB 2030</a:t>
            </a:r>
            <a:endParaRPr sz="2400"/>
          </a:p>
        </p:txBody>
      </p:sp>
      <p:pic>
        <p:nvPicPr>
          <p:cNvPr id="5108" name="Google Shape;5108;p23"/>
          <p:cNvPicPr preferRelativeResize="0"/>
          <p:nvPr/>
        </p:nvPicPr>
        <p:blipFill rotWithShape="1">
          <a:blip r:embed="rId3">
            <a:alphaModFix/>
          </a:blip>
          <a:srcRect b="0" l="0" r="0" t="0"/>
          <a:stretch/>
        </p:blipFill>
        <p:spPr>
          <a:xfrm>
            <a:off x="148258" y="838200"/>
            <a:ext cx="4285197" cy="1983660"/>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5109" name="Google Shape;5109;p23"/>
          <p:cNvPicPr preferRelativeResize="0"/>
          <p:nvPr/>
        </p:nvPicPr>
        <p:blipFill rotWithShape="1">
          <a:blip r:embed="rId4">
            <a:alphaModFix/>
          </a:blip>
          <a:srcRect b="0" l="0" r="0" t="0"/>
          <a:stretch/>
        </p:blipFill>
        <p:spPr>
          <a:xfrm>
            <a:off x="4613564" y="841647"/>
            <a:ext cx="4357255" cy="1980213"/>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pic>
        <p:nvPicPr>
          <p:cNvPr id="5110" name="Google Shape;5110;p23"/>
          <p:cNvPicPr preferRelativeResize="0"/>
          <p:nvPr/>
        </p:nvPicPr>
        <p:blipFill rotWithShape="1">
          <a:blip r:embed="rId5">
            <a:alphaModFix/>
          </a:blip>
          <a:srcRect b="0" l="0" r="0" t="0"/>
          <a:stretch/>
        </p:blipFill>
        <p:spPr>
          <a:xfrm>
            <a:off x="2429398" y="2985707"/>
            <a:ext cx="4368331" cy="1980213"/>
          </a:xfrm>
          <a:prstGeom prst="rect">
            <a:avLst/>
          </a:prstGeom>
          <a:noFill/>
          <a:ln cap="sq" cmpd="sng" w="38100">
            <a:solidFill>
              <a:srgbClr val="000000"/>
            </a:solidFill>
            <a:prstDash val="solid"/>
            <a:miter lim="800000"/>
            <a:headEnd len="sm" w="sm" type="none"/>
            <a:tailEnd len="sm" w="sm" type="none"/>
          </a:ln>
          <a:effectLst>
            <a:outerShdw blurRad="50800" rotWithShape="0" algn="tl" dir="2700000" dist="38100">
              <a:srgbClr val="000000">
                <a:alpha val="42745"/>
              </a:srgbClr>
            </a:outerShdw>
          </a:effectLst>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114" name="Shape 5114"/>
        <p:cNvGrpSpPr/>
        <p:nvPr/>
      </p:nvGrpSpPr>
      <p:grpSpPr>
        <a:xfrm>
          <a:off x="0" y="0"/>
          <a:ext cx="0" cy="0"/>
          <a:chOff x="0" y="0"/>
          <a:chExt cx="0" cy="0"/>
        </a:xfrm>
      </p:grpSpPr>
      <p:sp>
        <p:nvSpPr>
          <p:cNvPr id="5115" name="Google Shape;5115;p24"/>
          <p:cNvSpPr txBox="1"/>
          <p:nvPr>
            <p:ph idx="1" type="body"/>
          </p:nvPr>
        </p:nvSpPr>
        <p:spPr>
          <a:xfrm>
            <a:off x="2370051" y="2189725"/>
            <a:ext cx="3792900" cy="115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MY" sz="2000" u="sng">
                <a:solidFill>
                  <a:schemeClr val="hlink"/>
                </a:solidFill>
                <a:hlinkClick r:id="rId4"/>
              </a:rPr>
              <a:t>https://kahoot.it/challenge/02463141?challenge-id=b3a87f9b-eba6-4cab-a07e-10750c704d01_1658301499686</a:t>
            </a:r>
            <a:r>
              <a:rPr lang="en-MY" sz="2000"/>
              <a:t> </a:t>
            </a:r>
            <a:endParaRPr sz="2000"/>
          </a:p>
        </p:txBody>
      </p:sp>
      <p:sp>
        <p:nvSpPr>
          <p:cNvPr id="5116" name="Google Shape;5116;p24"/>
          <p:cNvSpPr txBox="1"/>
          <p:nvPr/>
        </p:nvSpPr>
        <p:spPr>
          <a:xfrm>
            <a:off x="2224801" y="1368586"/>
            <a:ext cx="4140000" cy="5541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3742"/>
              </a:buClr>
              <a:buSzPts val="12000"/>
              <a:buFont typeface="Merriweather"/>
              <a:buNone/>
            </a:pPr>
            <a:r>
              <a:rPr b="1" lang="en-MY" sz="3000">
                <a:solidFill>
                  <a:srgbClr val="EC8686"/>
                </a:solidFill>
                <a:latin typeface="Merriweather"/>
                <a:ea typeface="Merriweather"/>
                <a:cs typeface="Merriweather"/>
                <a:sym typeface="Merriweather"/>
              </a:rPr>
              <a:t>AKTIVITI 2 : KUIZ</a:t>
            </a:r>
            <a:endParaRPr sz="30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0" name="Shape 5120"/>
        <p:cNvGrpSpPr/>
        <p:nvPr/>
      </p:nvGrpSpPr>
      <p:grpSpPr>
        <a:xfrm>
          <a:off x="0" y="0"/>
          <a:ext cx="0" cy="0"/>
          <a:chOff x="0" y="0"/>
          <a:chExt cx="0" cy="0"/>
        </a:xfrm>
      </p:grpSpPr>
      <p:sp>
        <p:nvSpPr>
          <p:cNvPr id="5121" name="Google Shape;5121;p25"/>
          <p:cNvSpPr txBox="1"/>
          <p:nvPr>
            <p:ph idx="1" type="subTitle"/>
          </p:nvPr>
        </p:nvSpPr>
        <p:spPr>
          <a:xfrm>
            <a:off x="5964134" y="3486219"/>
            <a:ext cx="2979816" cy="516300"/>
          </a:xfrm>
          <a:prstGeom prst="rect">
            <a:avLst/>
          </a:prstGeom>
          <a:noFill/>
          <a:ln>
            <a:noFill/>
          </a:ln>
        </p:spPr>
        <p:txBody>
          <a:bodyPr anchorCtr="0" anchor="ctr" bIns="91425" lIns="91425" spcFirstLastPara="1" rIns="91425" wrap="square" tIns="91425">
            <a:noAutofit/>
          </a:bodyPr>
          <a:lstStyle/>
          <a:p>
            <a:pPr indent="0" lvl="0" marL="0" rtl="0" algn="just">
              <a:lnSpc>
                <a:spcPct val="100000"/>
              </a:lnSpc>
              <a:spcBef>
                <a:spcPts val="0"/>
              </a:spcBef>
              <a:spcAft>
                <a:spcPts val="0"/>
              </a:spcAft>
              <a:buSzPts val="1400"/>
              <a:buNone/>
            </a:pPr>
            <a:r>
              <a:rPr lang="en-MY">
                <a:solidFill>
                  <a:schemeClr val="lt2"/>
                </a:solidFill>
              </a:rPr>
              <a:t>9.3.1 Kelestarian Negara</a:t>
            </a:r>
            <a:endParaRPr/>
          </a:p>
          <a:p>
            <a:pPr indent="0" lvl="0" marL="0" rtl="0" algn="just">
              <a:lnSpc>
                <a:spcPct val="100000"/>
              </a:lnSpc>
              <a:spcBef>
                <a:spcPts val="0"/>
              </a:spcBef>
              <a:spcAft>
                <a:spcPts val="0"/>
              </a:spcAft>
              <a:buSzPts val="1400"/>
              <a:buNone/>
            </a:pPr>
            <a:r>
              <a:t/>
            </a:r>
            <a:endParaRPr>
              <a:solidFill>
                <a:schemeClr val="lt2"/>
              </a:solidFill>
            </a:endParaRPr>
          </a:p>
          <a:p>
            <a:pPr indent="0" lvl="0" marL="0" rtl="0" algn="l">
              <a:lnSpc>
                <a:spcPct val="100000"/>
              </a:lnSpc>
              <a:spcBef>
                <a:spcPts val="0"/>
              </a:spcBef>
              <a:spcAft>
                <a:spcPts val="0"/>
              </a:spcAft>
              <a:buSzPts val="1400"/>
              <a:buNone/>
            </a:pPr>
            <a:r>
              <a:rPr lang="en-MY">
                <a:solidFill>
                  <a:schemeClr val="lt2"/>
                </a:solidFill>
              </a:rPr>
              <a:t>9.3.2 Konsep Perpaduan, </a:t>
            </a:r>
            <a:endParaRPr/>
          </a:p>
          <a:p>
            <a:pPr indent="0" lvl="0" marL="0" rtl="0" algn="l">
              <a:lnSpc>
                <a:spcPct val="100000"/>
              </a:lnSpc>
              <a:spcBef>
                <a:spcPts val="0"/>
              </a:spcBef>
              <a:spcAft>
                <a:spcPts val="0"/>
              </a:spcAft>
              <a:buSzPts val="1400"/>
              <a:buNone/>
            </a:pPr>
            <a:r>
              <a:rPr lang="en-MY">
                <a:solidFill>
                  <a:schemeClr val="lt2"/>
                </a:solidFill>
              </a:rPr>
              <a:t>          Kesepaduan dan Penyatuan </a:t>
            </a:r>
            <a:endParaRPr/>
          </a:p>
        </p:txBody>
      </p:sp>
      <p:sp>
        <p:nvSpPr>
          <p:cNvPr id="5122" name="Google Shape;5122;p25"/>
          <p:cNvSpPr txBox="1"/>
          <p:nvPr>
            <p:ph type="title"/>
          </p:nvPr>
        </p:nvSpPr>
        <p:spPr>
          <a:xfrm>
            <a:off x="5979084" y="2088070"/>
            <a:ext cx="2985661" cy="625800"/>
          </a:xfrm>
          <a:prstGeom prst="rect">
            <a:avLst/>
          </a:prstGeom>
          <a:noFill/>
          <a:ln>
            <a:noFill/>
          </a:ln>
        </p:spPr>
        <p:txBody>
          <a:bodyPr anchorCtr="0" anchor="ctr" bIns="91425" lIns="91425" spcFirstLastPara="1" rIns="91425" wrap="square" tIns="91425">
            <a:noAutofit/>
          </a:bodyPr>
          <a:lstStyle/>
          <a:p>
            <a:pPr indent="0" lvl="0" marL="0" rtl="0" algn="just">
              <a:lnSpc>
                <a:spcPct val="100000"/>
              </a:lnSpc>
              <a:spcBef>
                <a:spcPts val="0"/>
              </a:spcBef>
              <a:spcAft>
                <a:spcPts val="0"/>
              </a:spcAft>
              <a:buSzPts val="3600"/>
              <a:buNone/>
            </a:pPr>
            <a:r>
              <a:rPr lang="en-MY" sz="2000"/>
              <a:t>KELANGSUNGAN KELESTARIAN NEGARA MELALUI ETIKA DAN PERADABAN</a:t>
            </a:r>
            <a:endParaRPr sz="2000"/>
          </a:p>
        </p:txBody>
      </p:sp>
      <p:grpSp>
        <p:nvGrpSpPr>
          <p:cNvPr id="5123" name="Google Shape;5123;p25"/>
          <p:cNvGrpSpPr/>
          <p:nvPr/>
        </p:nvGrpSpPr>
        <p:grpSpPr>
          <a:xfrm>
            <a:off x="85061" y="374871"/>
            <a:ext cx="5894024" cy="4577260"/>
            <a:chOff x="1175575" y="1491050"/>
            <a:chExt cx="5164525" cy="3122800"/>
          </a:xfrm>
        </p:grpSpPr>
        <p:sp>
          <p:nvSpPr>
            <p:cNvPr id="5124" name="Google Shape;5124;p25"/>
            <p:cNvSpPr/>
            <p:nvPr/>
          </p:nvSpPr>
          <p:spPr>
            <a:xfrm>
              <a:off x="2249375" y="3405275"/>
              <a:ext cx="237250" cy="699150"/>
            </a:xfrm>
            <a:custGeom>
              <a:rect b="b" l="l" r="r" t="t"/>
              <a:pathLst>
                <a:path extrusionOk="0" h="27966" w="9490">
                  <a:moveTo>
                    <a:pt x="2955" y="0"/>
                  </a:moveTo>
                  <a:cubicBezTo>
                    <a:pt x="2867" y="0"/>
                    <a:pt x="2781" y="96"/>
                    <a:pt x="2822" y="204"/>
                  </a:cubicBezTo>
                  <a:cubicBezTo>
                    <a:pt x="3144" y="954"/>
                    <a:pt x="3537" y="1812"/>
                    <a:pt x="3513" y="2669"/>
                  </a:cubicBezTo>
                  <a:cubicBezTo>
                    <a:pt x="3501" y="3729"/>
                    <a:pt x="2822" y="4348"/>
                    <a:pt x="2167" y="5086"/>
                  </a:cubicBezTo>
                  <a:cubicBezTo>
                    <a:pt x="1584" y="5741"/>
                    <a:pt x="715" y="6574"/>
                    <a:pt x="453" y="7419"/>
                  </a:cubicBezTo>
                  <a:cubicBezTo>
                    <a:pt x="1" y="8836"/>
                    <a:pt x="1644" y="10825"/>
                    <a:pt x="2727" y="11527"/>
                  </a:cubicBezTo>
                  <a:cubicBezTo>
                    <a:pt x="2763" y="11539"/>
                    <a:pt x="2787" y="11551"/>
                    <a:pt x="2822" y="11551"/>
                  </a:cubicBezTo>
                  <a:cubicBezTo>
                    <a:pt x="3263" y="12956"/>
                    <a:pt x="4144" y="14289"/>
                    <a:pt x="4930" y="15480"/>
                  </a:cubicBezTo>
                  <a:cubicBezTo>
                    <a:pt x="5215" y="15897"/>
                    <a:pt x="5501" y="16337"/>
                    <a:pt x="5918" y="16611"/>
                  </a:cubicBezTo>
                  <a:cubicBezTo>
                    <a:pt x="6108" y="16730"/>
                    <a:pt x="6549" y="16814"/>
                    <a:pt x="6716" y="16933"/>
                  </a:cubicBezTo>
                  <a:cubicBezTo>
                    <a:pt x="7549" y="17528"/>
                    <a:pt x="7418" y="17826"/>
                    <a:pt x="7430" y="18564"/>
                  </a:cubicBezTo>
                  <a:cubicBezTo>
                    <a:pt x="7442" y="19254"/>
                    <a:pt x="7490" y="19873"/>
                    <a:pt x="7704" y="20540"/>
                  </a:cubicBezTo>
                  <a:cubicBezTo>
                    <a:pt x="7823" y="20897"/>
                    <a:pt x="7978" y="21243"/>
                    <a:pt x="8073" y="21612"/>
                  </a:cubicBezTo>
                  <a:cubicBezTo>
                    <a:pt x="8275" y="22493"/>
                    <a:pt x="7906" y="23005"/>
                    <a:pt x="7644" y="23779"/>
                  </a:cubicBezTo>
                  <a:cubicBezTo>
                    <a:pt x="7204" y="25053"/>
                    <a:pt x="8013" y="26517"/>
                    <a:pt x="7490" y="27720"/>
                  </a:cubicBezTo>
                  <a:cubicBezTo>
                    <a:pt x="7436" y="27853"/>
                    <a:pt x="7528" y="27966"/>
                    <a:pt x="7643" y="27966"/>
                  </a:cubicBezTo>
                  <a:cubicBezTo>
                    <a:pt x="7682" y="27966"/>
                    <a:pt x="7724" y="27952"/>
                    <a:pt x="7763" y="27922"/>
                  </a:cubicBezTo>
                  <a:cubicBezTo>
                    <a:pt x="9025" y="26850"/>
                    <a:pt x="8085" y="25207"/>
                    <a:pt x="8692" y="23838"/>
                  </a:cubicBezTo>
                  <a:cubicBezTo>
                    <a:pt x="9490" y="22052"/>
                    <a:pt x="8740" y="20600"/>
                    <a:pt x="8728" y="18742"/>
                  </a:cubicBezTo>
                  <a:cubicBezTo>
                    <a:pt x="8728" y="17433"/>
                    <a:pt x="8716" y="16456"/>
                    <a:pt x="7311" y="16004"/>
                  </a:cubicBezTo>
                  <a:cubicBezTo>
                    <a:pt x="6466" y="15754"/>
                    <a:pt x="5966" y="15682"/>
                    <a:pt x="5394" y="14932"/>
                  </a:cubicBezTo>
                  <a:cubicBezTo>
                    <a:pt x="5096" y="14528"/>
                    <a:pt x="4811" y="14135"/>
                    <a:pt x="4549" y="13694"/>
                  </a:cubicBezTo>
                  <a:cubicBezTo>
                    <a:pt x="4025" y="12884"/>
                    <a:pt x="3620" y="12003"/>
                    <a:pt x="3108" y="11194"/>
                  </a:cubicBezTo>
                  <a:cubicBezTo>
                    <a:pt x="2941" y="10122"/>
                    <a:pt x="2287" y="9563"/>
                    <a:pt x="1810" y="8622"/>
                  </a:cubicBezTo>
                  <a:cubicBezTo>
                    <a:pt x="882" y="6824"/>
                    <a:pt x="2644" y="5753"/>
                    <a:pt x="3489" y="4431"/>
                  </a:cubicBezTo>
                  <a:cubicBezTo>
                    <a:pt x="4430" y="2978"/>
                    <a:pt x="3799" y="1466"/>
                    <a:pt x="3060" y="61"/>
                  </a:cubicBezTo>
                  <a:cubicBezTo>
                    <a:pt x="3032" y="18"/>
                    <a:pt x="2993" y="0"/>
                    <a:pt x="29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25"/>
            <p:cNvSpPr/>
            <p:nvPr/>
          </p:nvSpPr>
          <p:spPr>
            <a:xfrm>
              <a:off x="2414100" y="4158000"/>
              <a:ext cx="46050" cy="202975"/>
            </a:xfrm>
            <a:custGeom>
              <a:rect b="b" l="l" r="r" t="t"/>
              <a:pathLst>
                <a:path extrusionOk="0" h="8119" w="1842">
                  <a:moveTo>
                    <a:pt x="428" y="0"/>
                  </a:moveTo>
                  <a:cubicBezTo>
                    <a:pt x="226" y="0"/>
                    <a:pt x="1" y="244"/>
                    <a:pt x="162" y="432"/>
                  </a:cubicBezTo>
                  <a:cubicBezTo>
                    <a:pt x="1198" y="1778"/>
                    <a:pt x="865" y="3385"/>
                    <a:pt x="698" y="4945"/>
                  </a:cubicBezTo>
                  <a:cubicBezTo>
                    <a:pt x="579" y="5981"/>
                    <a:pt x="305" y="7255"/>
                    <a:pt x="1139" y="8040"/>
                  </a:cubicBezTo>
                  <a:cubicBezTo>
                    <a:pt x="1200" y="8093"/>
                    <a:pt x="1273" y="8118"/>
                    <a:pt x="1344" y="8118"/>
                  </a:cubicBezTo>
                  <a:cubicBezTo>
                    <a:pt x="1466" y="8118"/>
                    <a:pt x="1582" y="8045"/>
                    <a:pt x="1627" y="7909"/>
                  </a:cubicBezTo>
                  <a:cubicBezTo>
                    <a:pt x="1841" y="7219"/>
                    <a:pt x="1663" y="6624"/>
                    <a:pt x="1651" y="5921"/>
                  </a:cubicBezTo>
                  <a:cubicBezTo>
                    <a:pt x="1615" y="5064"/>
                    <a:pt x="1758" y="4207"/>
                    <a:pt x="1722" y="3326"/>
                  </a:cubicBezTo>
                  <a:cubicBezTo>
                    <a:pt x="1674" y="2147"/>
                    <a:pt x="1329" y="1028"/>
                    <a:pt x="603" y="87"/>
                  </a:cubicBezTo>
                  <a:cubicBezTo>
                    <a:pt x="556" y="26"/>
                    <a:pt x="493" y="0"/>
                    <a:pt x="4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25"/>
            <p:cNvSpPr/>
            <p:nvPr/>
          </p:nvSpPr>
          <p:spPr>
            <a:xfrm>
              <a:off x="2459175" y="4307825"/>
              <a:ext cx="178375" cy="306025"/>
            </a:xfrm>
            <a:custGeom>
              <a:rect b="b" l="l" r="r" t="t"/>
              <a:pathLst>
                <a:path extrusionOk="0" h="12241" w="7135">
                  <a:moveTo>
                    <a:pt x="6621" y="1"/>
                  </a:moveTo>
                  <a:cubicBezTo>
                    <a:pt x="6590" y="1"/>
                    <a:pt x="6558" y="8"/>
                    <a:pt x="6527" y="23"/>
                  </a:cubicBezTo>
                  <a:cubicBezTo>
                    <a:pt x="5575" y="428"/>
                    <a:pt x="4682" y="964"/>
                    <a:pt x="3765" y="1416"/>
                  </a:cubicBezTo>
                  <a:cubicBezTo>
                    <a:pt x="3443" y="1571"/>
                    <a:pt x="3408" y="2059"/>
                    <a:pt x="3646" y="2286"/>
                  </a:cubicBezTo>
                  <a:cubicBezTo>
                    <a:pt x="4062" y="2655"/>
                    <a:pt x="4694" y="3286"/>
                    <a:pt x="4717" y="3905"/>
                  </a:cubicBezTo>
                  <a:cubicBezTo>
                    <a:pt x="4741" y="4786"/>
                    <a:pt x="4313" y="4607"/>
                    <a:pt x="4039" y="5131"/>
                  </a:cubicBezTo>
                  <a:cubicBezTo>
                    <a:pt x="3741" y="5691"/>
                    <a:pt x="3551" y="6155"/>
                    <a:pt x="3670" y="6822"/>
                  </a:cubicBezTo>
                  <a:cubicBezTo>
                    <a:pt x="3979" y="8465"/>
                    <a:pt x="5944" y="9358"/>
                    <a:pt x="5979" y="11001"/>
                  </a:cubicBezTo>
                  <a:cubicBezTo>
                    <a:pt x="5867" y="11031"/>
                    <a:pt x="5763" y="11045"/>
                    <a:pt x="5666" y="11045"/>
                  </a:cubicBezTo>
                  <a:cubicBezTo>
                    <a:pt x="4833" y="11045"/>
                    <a:pt x="4487" y="10040"/>
                    <a:pt x="3741" y="9560"/>
                  </a:cubicBezTo>
                  <a:cubicBezTo>
                    <a:pt x="2669" y="8858"/>
                    <a:pt x="1705" y="8548"/>
                    <a:pt x="1169" y="7250"/>
                  </a:cubicBezTo>
                  <a:cubicBezTo>
                    <a:pt x="229" y="4976"/>
                    <a:pt x="1765" y="2607"/>
                    <a:pt x="1169" y="262"/>
                  </a:cubicBezTo>
                  <a:cubicBezTo>
                    <a:pt x="1142" y="173"/>
                    <a:pt x="1061" y="124"/>
                    <a:pt x="981" y="124"/>
                  </a:cubicBezTo>
                  <a:cubicBezTo>
                    <a:pt x="920" y="124"/>
                    <a:pt x="860" y="152"/>
                    <a:pt x="824" y="214"/>
                  </a:cubicBezTo>
                  <a:cubicBezTo>
                    <a:pt x="574" y="750"/>
                    <a:pt x="324" y="1274"/>
                    <a:pt x="74" y="1809"/>
                  </a:cubicBezTo>
                  <a:cubicBezTo>
                    <a:pt x="0" y="1949"/>
                    <a:pt x="124" y="2077"/>
                    <a:pt x="243" y="2077"/>
                  </a:cubicBezTo>
                  <a:cubicBezTo>
                    <a:pt x="297" y="2077"/>
                    <a:pt x="350" y="2051"/>
                    <a:pt x="383" y="1988"/>
                  </a:cubicBezTo>
                  <a:lnTo>
                    <a:pt x="919" y="916"/>
                  </a:lnTo>
                  <a:lnTo>
                    <a:pt x="919" y="916"/>
                  </a:lnTo>
                  <a:cubicBezTo>
                    <a:pt x="1110" y="2726"/>
                    <a:pt x="157" y="4429"/>
                    <a:pt x="252" y="6274"/>
                  </a:cubicBezTo>
                  <a:cubicBezTo>
                    <a:pt x="312" y="7477"/>
                    <a:pt x="860" y="8655"/>
                    <a:pt x="1717" y="9489"/>
                  </a:cubicBezTo>
                  <a:cubicBezTo>
                    <a:pt x="2253" y="10013"/>
                    <a:pt x="3003" y="10287"/>
                    <a:pt x="3467" y="10870"/>
                  </a:cubicBezTo>
                  <a:cubicBezTo>
                    <a:pt x="3836" y="11334"/>
                    <a:pt x="3955" y="11799"/>
                    <a:pt x="4539" y="12061"/>
                  </a:cubicBezTo>
                  <a:cubicBezTo>
                    <a:pt x="4799" y="12182"/>
                    <a:pt x="5067" y="12241"/>
                    <a:pt x="5326" y="12241"/>
                  </a:cubicBezTo>
                  <a:cubicBezTo>
                    <a:pt x="5953" y="12241"/>
                    <a:pt x="6526" y="11895"/>
                    <a:pt x="6813" y="11263"/>
                  </a:cubicBezTo>
                  <a:cubicBezTo>
                    <a:pt x="6872" y="11072"/>
                    <a:pt x="6777" y="10870"/>
                    <a:pt x="6634" y="10810"/>
                  </a:cubicBezTo>
                  <a:cubicBezTo>
                    <a:pt x="7134" y="9203"/>
                    <a:pt x="3979" y="8036"/>
                    <a:pt x="4658" y="6191"/>
                  </a:cubicBezTo>
                  <a:cubicBezTo>
                    <a:pt x="4991" y="5250"/>
                    <a:pt x="5872" y="5095"/>
                    <a:pt x="5825" y="4000"/>
                  </a:cubicBezTo>
                  <a:cubicBezTo>
                    <a:pt x="5801" y="3226"/>
                    <a:pt x="5396" y="2524"/>
                    <a:pt x="4896" y="1952"/>
                  </a:cubicBezTo>
                  <a:cubicBezTo>
                    <a:pt x="5563" y="1464"/>
                    <a:pt x="6218" y="964"/>
                    <a:pt x="6765" y="333"/>
                  </a:cubicBezTo>
                  <a:cubicBezTo>
                    <a:pt x="6905" y="184"/>
                    <a:pt x="6777" y="1"/>
                    <a:pt x="66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25"/>
            <p:cNvSpPr/>
            <p:nvPr/>
          </p:nvSpPr>
          <p:spPr>
            <a:xfrm>
              <a:off x="2572925" y="3604450"/>
              <a:ext cx="466150" cy="710525"/>
            </a:xfrm>
            <a:custGeom>
              <a:rect b="b" l="l" r="r" t="t"/>
              <a:pathLst>
                <a:path extrusionOk="0" h="28421" w="18646">
                  <a:moveTo>
                    <a:pt x="16373" y="1"/>
                  </a:moveTo>
                  <a:cubicBezTo>
                    <a:pt x="16002" y="1"/>
                    <a:pt x="15702" y="383"/>
                    <a:pt x="15907" y="774"/>
                  </a:cubicBezTo>
                  <a:cubicBezTo>
                    <a:pt x="16419" y="1762"/>
                    <a:pt x="17443" y="2774"/>
                    <a:pt x="16788" y="3965"/>
                  </a:cubicBezTo>
                  <a:cubicBezTo>
                    <a:pt x="16372" y="4739"/>
                    <a:pt x="15384" y="5037"/>
                    <a:pt x="14931" y="5775"/>
                  </a:cubicBezTo>
                  <a:cubicBezTo>
                    <a:pt x="13860" y="7453"/>
                    <a:pt x="14717" y="9918"/>
                    <a:pt x="14467" y="11764"/>
                  </a:cubicBezTo>
                  <a:cubicBezTo>
                    <a:pt x="14336" y="12716"/>
                    <a:pt x="13324" y="13549"/>
                    <a:pt x="12383" y="13704"/>
                  </a:cubicBezTo>
                  <a:cubicBezTo>
                    <a:pt x="11621" y="13847"/>
                    <a:pt x="10823" y="13692"/>
                    <a:pt x="10109" y="14038"/>
                  </a:cubicBezTo>
                  <a:cubicBezTo>
                    <a:pt x="8633" y="14752"/>
                    <a:pt x="8645" y="17062"/>
                    <a:pt x="8573" y="18443"/>
                  </a:cubicBezTo>
                  <a:cubicBezTo>
                    <a:pt x="8573" y="18514"/>
                    <a:pt x="8597" y="18562"/>
                    <a:pt x="8645" y="18610"/>
                  </a:cubicBezTo>
                  <a:cubicBezTo>
                    <a:pt x="8299" y="19003"/>
                    <a:pt x="7883" y="19324"/>
                    <a:pt x="7383" y="19503"/>
                  </a:cubicBezTo>
                  <a:cubicBezTo>
                    <a:pt x="7207" y="19563"/>
                    <a:pt x="7043" y="19584"/>
                    <a:pt x="6884" y="19584"/>
                  </a:cubicBezTo>
                  <a:cubicBezTo>
                    <a:pt x="6527" y="19584"/>
                    <a:pt x="6198" y="19478"/>
                    <a:pt x="5838" y="19478"/>
                  </a:cubicBezTo>
                  <a:cubicBezTo>
                    <a:pt x="5825" y="19478"/>
                    <a:pt x="5812" y="19478"/>
                    <a:pt x="5799" y="19479"/>
                  </a:cubicBezTo>
                  <a:cubicBezTo>
                    <a:pt x="5418" y="19503"/>
                    <a:pt x="5180" y="19443"/>
                    <a:pt x="4894" y="19776"/>
                  </a:cubicBezTo>
                  <a:cubicBezTo>
                    <a:pt x="4596" y="20169"/>
                    <a:pt x="4692" y="20705"/>
                    <a:pt x="4811" y="21134"/>
                  </a:cubicBezTo>
                  <a:cubicBezTo>
                    <a:pt x="4870" y="21372"/>
                    <a:pt x="5311" y="21908"/>
                    <a:pt x="5263" y="22158"/>
                  </a:cubicBezTo>
                  <a:cubicBezTo>
                    <a:pt x="5132" y="22801"/>
                    <a:pt x="4870" y="22455"/>
                    <a:pt x="4549" y="22789"/>
                  </a:cubicBezTo>
                  <a:cubicBezTo>
                    <a:pt x="4311" y="23027"/>
                    <a:pt x="4073" y="23586"/>
                    <a:pt x="4049" y="23634"/>
                  </a:cubicBezTo>
                  <a:cubicBezTo>
                    <a:pt x="3573" y="24086"/>
                    <a:pt x="2251" y="23825"/>
                    <a:pt x="1608" y="24146"/>
                  </a:cubicBezTo>
                  <a:cubicBezTo>
                    <a:pt x="548" y="24658"/>
                    <a:pt x="894" y="25575"/>
                    <a:pt x="1310" y="26408"/>
                  </a:cubicBezTo>
                  <a:cubicBezTo>
                    <a:pt x="441" y="26611"/>
                    <a:pt x="1" y="27682"/>
                    <a:pt x="1013" y="28373"/>
                  </a:cubicBezTo>
                  <a:cubicBezTo>
                    <a:pt x="1064" y="28406"/>
                    <a:pt x="1116" y="28420"/>
                    <a:pt x="1165" y="28420"/>
                  </a:cubicBezTo>
                  <a:cubicBezTo>
                    <a:pt x="1398" y="28420"/>
                    <a:pt x="1569" y="28093"/>
                    <a:pt x="1382" y="27896"/>
                  </a:cubicBezTo>
                  <a:lnTo>
                    <a:pt x="1834" y="27265"/>
                  </a:lnTo>
                  <a:cubicBezTo>
                    <a:pt x="1901" y="27317"/>
                    <a:pt x="1974" y="27340"/>
                    <a:pt x="2045" y="27340"/>
                  </a:cubicBezTo>
                  <a:cubicBezTo>
                    <a:pt x="2301" y="27340"/>
                    <a:pt x="2540" y="27048"/>
                    <a:pt x="2465" y="26777"/>
                  </a:cubicBezTo>
                  <a:cubicBezTo>
                    <a:pt x="2441" y="26670"/>
                    <a:pt x="2132" y="26051"/>
                    <a:pt x="2132" y="25944"/>
                  </a:cubicBezTo>
                  <a:cubicBezTo>
                    <a:pt x="2168" y="24753"/>
                    <a:pt x="2989" y="24944"/>
                    <a:pt x="3715" y="24872"/>
                  </a:cubicBezTo>
                  <a:cubicBezTo>
                    <a:pt x="4239" y="24825"/>
                    <a:pt x="4835" y="24825"/>
                    <a:pt x="5180" y="24348"/>
                  </a:cubicBezTo>
                  <a:cubicBezTo>
                    <a:pt x="5239" y="24277"/>
                    <a:pt x="5311" y="23967"/>
                    <a:pt x="5358" y="23920"/>
                  </a:cubicBezTo>
                  <a:cubicBezTo>
                    <a:pt x="5358" y="23920"/>
                    <a:pt x="5358" y="23908"/>
                    <a:pt x="5370" y="23908"/>
                  </a:cubicBezTo>
                  <a:cubicBezTo>
                    <a:pt x="5430" y="23872"/>
                    <a:pt x="5549" y="23813"/>
                    <a:pt x="5763" y="23682"/>
                  </a:cubicBezTo>
                  <a:cubicBezTo>
                    <a:pt x="6120" y="23444"/>
                    <a:pt x="6418" y="23229"/>
                    <a:pt x="6537" y="22789"/>
                  </a:cubicBezTo>
                  <a:cubicBezTo>
                    <a:pt x="6668" y="22265"/>
                    <a:pt x="6454" y="21848"/>
                    <a:pt x="6311" y="21372"/>
                  </a:cubicBezTo>
                  <a:cubicBezTo>
                    <a:pt x="6204" y="21027"/>
                    <a:pt x="5882" y="20753"/>
                    <a:pt x="6204" y="20515"/>
                  </a:cubicBezTo>
                  <a:cubicBezTo>
                    <a:pt x="6245" y="20481"/>
                    <a:pt x="6339" y="20471"/>
                    <a:pt x="6450" y="20471"/>
                  </a:cubicBezTo>
                  <a:cubicBezTo>
                    <a:pt x="6620" y="20471"/>
                    <a:pt x="6830" y="20495"/>
                    <a:pt x="6955" y="20495"/>
                  </a:cubicBezTo>
                  <a:cubicBezTo>
                    <a:pt x="6983" y="20495"/>
                    <a:pt x="7007" y="20494"/>
                    <a:pt x="7025" y="20491"/>
                  </a:cubicBezTo>
                  <a:cubicBezTo>
                    <a:pt x="8156" y="20336"/>
                    <a:pt x="9014" y="19657"/>
                    <a:pt x="9335" y="18574"/>
                  </a:cubicBezTo>
                  <a:cubicBezTo>
                    <a:pt x="9371" y="18431"/>
                    <a:pt x="9299" y="18324"/>
                    <a:pt x="9192" y="18276"/>
                  </a:cubicBezTo>
                  <a:cubicBezTo>
                    <a:pt x="9573" y="17193"/>
                    <a:pt x="9776" y="15454"/>
                    <a:pt x="10847" y="15073"/>
                  </a:cubicBezTo>
                  <a:cubicBezTo>
                    <a:pt x="11693" y="14776"/>
                    <a:pt x="12669" y="15121"/>
                    <a:pt x="13514" y="14716"/>
                  </a:cubicBezTo>
                  <a:cubicBezTo>
                    <a:pt x="14241" y="14395"/>
                    <a:pt x="14645" y="13859"/>
                    <a:pt x="14812" y="13097"/>
                  </a:cubicBezTo>
                  <a:cubicBezTo>
                    <a:pt x="14967" y="12383"/>
                    <a:pt x="15074" y="11549"/>
                    <a:pt x="15193" y="10811"/>
                  </a:cubicBezTo>
                  <a:cubicBezTo>
                    <a:pt x="15407" y="9537"/>
                    <a:pt x="15050" y="7061"/>
                    <a:pt x="15967" y="6084"/>
                  </a:cubicBezTo>
                  <a:cubicBezTo>
                    <a:pt x="16657" y="5370"/>
                    <a:pt x="17610" y="5239"/>
                    <a:pt x="18039" y="4263"/>
                  </a:cubicBezTo>
                  <a:cubicBezTo>
                    <a:pt x="18646" y="2893"/>
                    <a:pt x="18027" y="750"/>
                    <a:pt x="16622" y="60"/>
                  </a:cubicBezTo>
                  <a:cubicBezTo>
                    <a:pt x="16538" y="19"/>
                    <a:pt x="16454" y="1"/>
                    <a:pt x="163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25"/>
            <p:cNvSpPr/>
            <p:nvPr/>
          </p:nvSpPr>
          <p:spPr>
            <a:xfrm>
              <a:off x="1175575" y="1741250"/>
              <a:ext cx="1146275" cy="1689625"/>
            </a:xfrm>
            <a:custGeom>
              <a:rect b="b" l="l" r="r" t="t"/>
              <a:pathLst>
                <a:path extrusionOk="0" h="67585" w="45851">
                  <a:moveTo>
                    <a:pt x="15580" y="1"/>
                  </a:moveTo>
                  <a:cubicBezTo>
                    <a:pt x="15509" y="1"/>
                    <a:pt x="15438" y="3"/>
                    <a:pt x="15366" y="7"/>
                  </a:cubicBezTo>
                  <a:cubicBezTo>
                    <a:pt x="14651" y="55"/>
                    <a:pt x="13663" y="102"/>
                    <a:pt x="13008" y="412"/>
                  </a:cubicBezTo>
                  <a:cubicBezTo>
                    <a:pt x="12092" y="852"/>
                    <a:pt x="11306" y="1984"/>
                    <a:pt x="10770" y="3031"/>
                  </a:cubicBezTo>
                  <a:cubicBezTo>
                    <a:pt x="10734" y="3043"/>
                    <a:pt x="10710" y="3055"/>
                    <a:pt x="10687" y="3079"/>
                  </a:cubicBezTo>
                  <a:cubicBezTo>
                    <a:pt x="10091" y="3579"/>
                    <a:pt x="9651" y="4174"/>
                    <a:pt x="9520" y="4960"/>
                  </a:cubicBezTo>
                  <a:cubicBezTo>
                    <a:pt x="9472" y="5186"/>
                    <a:pt x="9591" y="5782"/>
                    <a:pt x="9496" y="5936"/>
                  </a:cubicBezTo>
                  <a:cubicBezTo>
                    <a:pt x="9389" y="6107"/>
                    <a:pt x="9345" y="6152"/>
                    <a:pt x="9302" y="6152"/>
                  </a:cubicBezTo>
                  <a:cubicBezTo>
                    <a:pt x="9254" y="6152"/>
                    <a:pt x="9206" y="6097"/>
                    <a:pt x="9072" y="6097"/>
                  </a:cubicBezTo>
                  <a:cubicBezTo>
                    <a:pt x="9032" y="6097"/>
                    <a:pt x="8983" y="6102"/>
                    <a:pt x="8924" y="6115"/>
                  </a:cubicBezTo>
                  <a:cubicBezTo>
                    <a:pt x="7579" y="6377"/>
                    <a:pt x="6329" y="6603"/>
                    <a:pt x="5686" y="7996"/>
                  </a:cubicBezTo>
                  <a:cubicBezTo>
                    <a:pt x="5234" y="9008"/>
                    <a:pt x="5674" y="9770"/>
                    <a:pt x="6722" y="9949"/>
                  </a:cubicBezTo>
                  <a:cubicBezTo>
                    <a:pt x="7115" y="10020"/>
                    <a:pt x="7758" y="9901"/>
                    <a:pt x="8103" y="10175"/>
                  </a:cubicBezTo>
                  <a:cubicBezTo>
                    <a:pt x="8686" y="10616"/>
                    <a:pt x="8484" y="10663"/>
                    <a:pt x="7889" y="10794"/>
                  </a:cubicBezTo>
                  <a:cubicBezTo>
                    <a:pt x="7774" y="10819"/>
                    <a:pt x="7656" y="10829"/>
                    <a:pt x="7537" y="10829"/>
                  </a:cubicBezTo>
                  <a:cubicBezTo>
                    <a:pt x="7048" y="10829"/>
                    <a:pt x="6525" y="10662"/>
                    <a:pt x="6023" y="10662"/>
                  </a:cubicBezTo>
                  <a:cubicBezTo>
                    <a:pt x="5946" y="10662"/>
                    <a:pt x="5869" y="10666"/>
                    <a:pt x="5793" y="10675"/>
                  </a:cubicBezTo>
                  <a:cubicBezTo>
                    <a:pt x="4603" y="10842"/>
                    <a:pt x="3960" y="11663"/>
                    <a:pt x="4126" y="12854"/>
                  </a:cubicBezTo>
                  <a:cubicBezTo>
                    <a:pt x="4245" y="13699"/>
                    <a:pt x="4710" y="14152"/>
                    <a:pt x="3936" y="14890"/>
                  </a:cubicBezTo>
                  <a:cubicBezTo>
                    <a:pt x="3507" y="15295"/>
                    <a:pt x="3055" y="15307"/>
                    <a:pt x="3031" y="16033"/>
                  </a:cubicBezTo>
                  <a:cubicBezTo>
                    <a:pt x="3007" y="16497"/>
                    <a:pt x="3269" y="16926"/>
                    <a:pt x="3590" y="17212"/>
                  </a:cubicBezTo>
                  <a:cubicBezTo>
                    <a:pt x="3864" y="17450"/>
                    <a:pt x="4138" y="17557"/>
                    <a:pt x="4483" y="17676"/>
                  </a:cubicBezTo>
                  <a:cubicBezTo>
                    <a:pt x="4888" y="17747"/>
                    <a:pt x="5269" y="17855"/>
                    <a:pt x="5650" y="17986"/>
                  </a:cubicBezTo>
                  <a:cubicBezTo>
                    <a:pt x="5793" y="18521"/>
                    <a:pt x="5626" y="18902"/>
                    <a:pt x="5186" y="19117"/>
                  </a:cubicBezTo>
                  <a:cubicBezTo>
                    <a:pt x="4579" y="19867"/>
                    <a:pt x="3531" y="20438"/>
                    <a:pt x="2769" y="21034"/>
                  </a:cubicBezTo>
                  <a:cubicBezTo>
                    <a:pt x="2114" y="21557"/>
                    <a:pt x="1400" y="22057"/>
                    <a:pt x="769" y="22605"/>
                  </a:cubicBezTo>
                  <a:cubicBezTo>
                    <a:pt x="650" y="22629"/>
                    <a:pt x="531" y="22665"/>
                    <a:pt x="412" y="22700"/>
                  </a:cubicBezTo>
                  <a:cubicBezTo>
                    <a:pt x="138" y="22796"/>
                    <a:pt x="54" y="23034"/>
                    <a:pt x="90" y="23260"/>
                  </a:cubicBezTo>
                  <a:cubicBezTo>
                    <a:pt x="78" y="23284"/>
                    <a:pt x="54" y="23296"/>
                    <a:pt x="31" y="23331"/>
                  </a:cubicBezTo>
                  <a:cubicBezTo>
                    <a:pt x="1" y="23381"/>
                    <a:pt x="21" y="23473"/>
                    <a:pt x="78" y="23473"/>
                  </a:cubicBezTo>
                  <a:cubicBezTo>
                    <a:pt x="88" y="23473"/>
                    <a:pt x="100" y="23470"/>
                    <a:pt x="114" y="23462"/>
                  </a:cubicBezTo>
                  <a:cubicBezTo>
                    <a:pt x="138" y="23450"/>
                    <a:pt x="150" y="23450"/>
                    <a:pt x="185" y="23439"/>
                  </a:cubicBezTo>
                  <a:cubicBezTo>
                    <a:pt x="245" y="23510"/>
                    <a:pt x="316" y="23570"/>
                    <a:pt x="412" y="23593"/>
                  </a:cubicBezTo>
                  <a:cubicBezTo>
                    <a:pt x="738" y="23710"/>
                    <a:pt x="1069" y="23760"/>
                    <a:pt x="1398" y="23760"/>
                  </a:cubicBezTo>
                  <a:cubicBezTo>
                    <a:pt x="2148" y="23760"/>
                    <a:pt x="2892" y="23497"/>
                    <a:pt x="3579" y="23141"/>
                  </a:cubicBezTo>
                  <a:cubicBezTo>
                    <a:pt x="4043" y="22903"/>
                    <a:pt x="4460" y="22581"/>
                    <a:pt x="4841" y="22248"/>
                  </a:cubicBezTo>
                  <a:cubicBezTo>
                    <a:pt x="5052" y="22054"/>
                    <a:pt x="6337" y="20821"/>
                    <a:pt x="7065" y="20821"/>
                  </a:cubicBezTo>
                  <a:cubicBezTo>
                    <a:pt x="7363" y="20821"/>
                    <a:pt x="7567" y="21027"/>
                    <a:pt x="7567" y="21593"/>
                  </a:cubicBezTo>
                  <a:cubicBezTo>
                    <a:pt x="7567" y="21846"/>
                    <a:pt x="7802" y="22037"/>
                    <a:pt x="8033" y="22037"/>
                  </a:cubicBezTo>
                  <a:cubicBezTo>
                    <a:pt x="8140" y="22037"/>
                    <a:pt x="8247" y="21997"/>
                    <a:pt x="8329" y="21903"/>
                  </a:cubicBezTo>
                  <a:cubicBezTo>
                    <a:pt x="9447" y="20638"/>
                    <a:pt x="11450" y="18440"/>
                    <a:pt x="13341" y="18440"/>
                  </a:cubicBezTo>
                  <a:cubicBezTo>
                    <a:pt x="13586" y="18440"/>
                    <a:pt x="13829" y="18476"/>
                    <a:pt x="14068" y="18557"/>
                  </a:cubicBezTo>
                  <a:cubicBezTo>
                    <a:pt x="14580" y="18736"/>
                    <a:pt x="15271" y="18676"/>
                    <a:pt x="15723" y="18867"/>
                  </a:cubicBezTo>
                  <a:cubicBezTo>
                    <a:pt x="16199" y="19057"/>
                    <a:pt x="16497" y="20236"/>
                    <a:pt x="16854" y="20688"/>
                  </a:cubicBezTo>
                  <a:cubicBezTo>
                    <a:pt x="17735" y="21760"/>
                    <a:pt x="17854" y="22546"/>
                    <a:pt x="17866" y="23903"/>
                  </a:cubicBezTo>
                  <a:cubicBezTo>
                    <a:pt x="17866" y="24582"/>
                    <a:pt x="17854" y="25272"/>
                    <a:pt x="18009" y="25951"/>
                  </a:cubicBezTo>
                  <a:cubicBezTo>
                    <a:pt x="18283" y="27094"/>
                    <a:pt x="18938" y="28022"/>
                    <a:pt x="20081" y="28308"/>
                  </a:cubicBezTo>
                  <a:cubicBezTo>
                    <a:pt x="20664" y="31070"/>
                    <a:pt x="21545" y="33964"/>
                    <a:pt x="20354" y="36595"/>
                  </a:cubicBezTo>
                  <a:cubicBezTo>
                    <a:pt x="19354" y="38798"/>
                    <a:pt x="17985" y="41465"/>
                    <a:pt x="18271" y="43953"/>
                  </a:cubicBezTo>
                  <a:cubicBezTo>
                    <a:pt x="18402" y="45108"/>
                    <a:pt x="18997" y="45715"/>
                    <a:pt x="19819" y="46453"/>
                  </a:cubicBezTo>
                  <a:cubicBezTo>
                    <a:pt x="20962" y="47501"/>
                    <a:pt x="21378" y="48715"/>
                    <a:pt x="21783" y="50192"/>
                  </a:cubicBezTo>
                  <a:cubicBezTo>
                    <a:pt x="22474" y="52704"/>
                    <a:pt x="23522" y="54942"/>
                    <a:pt x="25236" y="56907"/>
                  </a:cubicBezTo>
                  <a:cubicBezTo>
                    <a:pt x="25188" y="57145"/>
                    <a:pt x="25307" y="57431"/>
                    <a:pt x="25629" y="57431"/>
                  </a:cubicBezTo>
                  <a:cubicBezTo>
                    <a:pt x="25986" y="57431"/>
                    <a:pt x="26105" y="57050"/>
                    <a:pt x="26010" y="56800"/>
                  </a:cubicBezTo>
                  <a:cubicBezTo>
                    <a:pt x="26022" y="56752"/>
                    <a:pt x="26034" y="56716"/>
                    <a:pt x="26022" y="56657"/>
                  </a:cubicBezTo>
                  <a:cubicBezTo>
                    <a:pt x="25796" y="55728"/>
                    <a:pt x="25653" y="54823"/>
                    <a:pt x="25558" y="53871"/>
                  </a:cubicBezTo>
                  <a:cubicBezTo>
                    <a:pt x="25558" y="53799"/>
                    <a:pt x="25546" y="53716"/>
                    <a:pt x="25546" y="53645"/>
                  </a:cubicBezTo>
                  <a:lnTo>
                    <a:pt x="25546" y="53645"/>
                  </a:lnTo>
                  <a:cubicBezTo>
                    <a:pt x="25891" y="54454"/>
                    <a:pt x="26379" y="55145"/>
                    <a:pt x="27141" y="55681"/>
                  </a:cubicBezTo>
                  <a:cubicBezTo>
                    <a:pt x="28070" y="56359"/>
                    <a:pt x="28748" y="56669"/>
                    <a:pt x="28784" y="58026"/>
                  </a:cubicBezTo>
                  <a:cubicBezTo>
                    <a:pt x="28808" y="58633"/>
                    <a:pt x="28725" y="59217"/>
                    <a:pt x="29070" y="59764"/>
                  </a:cubicBezTo>
                  <a:cubicBezTo>
                    <a:pt x="29641" y="60693"/>
                    <a:pt x="30772" y="60729"/>
                    <a:pt x="31737" y="60836"/>
                  </a:cubicBezTo>
                  <a:cubicBezTo>
                    <a:pt x="33404" y="61027"/>
                    <a:pt x="34344" y="62098"/>
                    <a:pt x="35749" y="62860"/>
                  </a:cubicBezTo>
                  <a:cubicBezTo>
                    <a:pt x="36249" y="63134"/>
                    <a:pt x="36761" y="63324"/>
                    <a:pt x="37333" y="63372"/>
                  </a:cubicBezTo>
                  <a:cubicBezTo>
                    <a:pt x="37405" y="63377"/>
                    <a:pt x="37475" y="63379"/>
                    <a:pt x="37545" y="63379"/>
                  </a:cubicBezTo>
                  <a:cubicBezTo>
                    <a:pt x="37841" y="63379"/>
                    <a:pt x="38115" y="63341"/>
                    <a:pt x="38373" y="63341"/>
                  </a:cubicBezTo>
                  <a:cubicBezTo>
                    <a:pt x="38745" y="63341"/>
                    <a:pt x="39084" y="63421"/>
                    <a:pt x="39404" y="63813"/>
                  </a:cubicBezTo>
                  <a:cubicBezTo>
                    <a:pt x="40059" y="64634"/>
                    <a:pt x="40357" y="65610"/>
                    <a:pt x="41226" y="66253"/>
                  </a:cubicBezTo>
                  <a:cubicBezTo>
                    <a:pt x="42572" y="67218"/>
                    <a:pt x="44286" y="66361"/>
                    <a:pt x="45512" y="67539"/>
                  </a:cubicBezTo>
                  <a:cubicBezTo>
                    <a:pt x="45547" y="67570"/>
                    <a:pt x="45594" y="67584"/>
                    <a:pt x="45642" y="67584"/>
                  </a:cubicBezTo>
                  <a:cubicBezTo>
                    <a:pt x="45745" y="67584"/>
                    <a:pt x="45850" y="67518"/>
                    <a:pt x="45834" y="67396"/>
                  </a:cubicBezTo>
                  <a:cubicBezTo>
                    <a:pt x="45727" y="66408"/>
                    <a:pt x="44941" y="66087"/>
                    <a:pt x="44024" y="66015"/>
                  </a:cubicBezTo>
                  <a:cubicBezTo>
                    <a:pt x="42917" y="65932"/>
                    <a:pt x="41786" y="66241"/>
                    <a:pt x="41167" y="64956"/>
                  </a:cubicBezTo>
                  <a:cubicBezTo>
                    <a:pt x="40928" y="64467"/>
                    <a:pt x="40833" y="63920"/>
                    <a:pt x="40559" y="63432"/>
                  </a:cubicBezTo>
                  <a:cubicBezTo>
                    <a:pt x="40155" y="62634"/>
                    <a:pt x="39595" y="62015"/>
                    <a:pt x="38666" y="61943"/>
                  </a:cubicBezTo>
                  <a:cubicBezTo>
                    <a:pt x="37619" y="61848"/>
                    <a:pt x="37083" y="62039"/>
                    <a:pt x="36106" y="61467"/>
                  </a:cubicBezTo>
                  <a:cubicBezTo>
                    <a:pt x="35511" y="61110"/>
                    <a:pt x="34999" y="60657"/>
                    <a:pt x="34380" y="60324"/>
                  </a:cubicBezTo>
                  <a:cubicBezTo>
                    <a:pt x="33106" y="59657"/>
                    <a:pt x="31820" y="60145"/>
                    <a:pt x="30558" y="59693"/>
                  </a:cubicBezTo>
                  <a:cubicBezTo>
                    <a:pt x="29356" y="59264"/>
                    <a:pt x="29820" y="58038"/>
                    <a:pt x="29665" y="57074"/>
                  </a:cubicBezTo>
                  <a:cubicBezTo>
                    <a:pt x="29558" y="56478"/>
                    <a:pt x="29308" y="55990"/>
                    <a:pt x="28903" y="55538"/>
                  </a:cubicBezTo>
                  <a:cubicBezTo>
                    <a:pt x="28427" y="54990"/>
                    <a:pt x="27772" y="54597"/>
                    <a:pt x="27332" y="54026"/>
                  </a:cubicBezTo>
                  <a:cubicBezTo>
                    <a:pt x="26808" y="53347"/>
                    <a:pt x="26629" y="52573"/>
                    <a:pt x="26403" y="51787"/>
                  </a:cubicBezTo>
                  <a:cubicBezTo>
                    <a:pt x="26093" y="50668"/>
                    <a:pt x="25831" y="49061"/>
                    <a:pt x="24700" y="48477"/>
                  </a:cubicBezTo>
                  <a:cubicBezTo>
                    <a:pt x="24676" y="48464"/>
                    <a:pt x="24649" y="48458"/>
                    <a:pt x="24622" y="48458"/>
                  </a:cubicBezTo>
                  <a:cubicBezTo>
                    <a:pt x="24532" y="48458"/>
                    <a:pt x="24444" y="48528"/>
                    <a:pt x="24462" y="48620"/>
                  </a:cubicBezTo>
                  <a:cubicBezTo>
                    <a:pt x="24498" y="49585"/>
                    <a:pt x="24736" y="50680"/>
                    <a:pt x="24998" y="51716"/>
                  </a:cubicBezTo>
                  <a:cubicBezTo>
                    <a:pt x="24974" y="51710"/>
                    <a:pt x="24949" y="51707"/>
                    <a:pt x="24925" y="51707"/>
                  </a:cubicBezTo>
                  <a:cubicBezTo>
                    <a:pt x="24806" y="51707"/>
                    <a:pt x="24692" y="51778"/>
                    <a:pt x="24653" y="51906"/>
                  </a:cubicBezTo>
                  <a:cubicBezTo>
                    <a:pt x="24200" y="53359"/>
                    <a:pt x="24974" y="55192"/>
                    <a:pt x="25486" y="56597"/>
                  </a:cubicBezTo>
                  <a:cubicBezTo>
                    <a:pt x="25474" y="56597"/>
                    <a:pt x="25450" y="56609"/>
                    <a:pt x="25438" y="56609"/>
                  </a:cubicBezTo>
                  <a:cubicBezTo>
                    <a:pt x="24248" y="54180"/>
                    <a:pt x="23129" y="51656"/>
                    <a:pt x="22569" y="49001"/>
                  </a:cubicBezTo>
                  <a:cubicBezTo>
                    <a:pt x="22343" y="47977"/>
                    <a:pt x="22140" y="46918"/>
                    <a:pt x="21450" y="46084"/>
                  </a:cubicBezTo>
                  <a:cubicBezTo>
                    <a:pt x="21128" y="45679"/>
                    <a:pt x="20712" y="45406"/>
                    <a:pt x="20331" y="45048"/>
                  </a:cubicBezTo>
                  <a:cubicBezTo>
                    <a:pt x="19485" y="44215"/>
                    <a:pt x="19545" y="43167"/>
                    <a:pt x="19723" y="42072"/>
                  </a:cubicBezTo>
                  <a:cubicBezTo>
                    <a:pt x="20140" y="39643"/>
                    <a:pt x="21402" y="37393"/>
                    <a:pt x="21724" y="34952"/>
                  </a:cubicBezTo>
                  <a:cubicBezTo>
                    <a:pt x="21986" y="32821"/>
                    <a:pt x="21212" y="30428"/>
                    <a:pt x="20485" y="28284"/>
                  </a:cubicBezTo>
                  <a:cubicBezTo>
                    <a:pt x="20783" y="28165"/>
                    <a:pt x="20843" y="27689"/>
                    <a:pt x="20450" y="27582"/>
                  </a:cubicBezTo>
                  <a:cubicBezTo>
                    <a:pt x="20378" y="27570"/>
                    <a:pt x="20295" y="27546"/>
                    <a:pt x="20235" y="27510"/>
                  </a:cubicBezTo>
                  <a:cubicBezTo>
                    <a:pt x="20152" y="27284"/>
                    <a:pt x="20081" y="27070"/>
                    <a:pt x="20021" y="26856"/>
                  </a:cubicBezTo>
                  <a:cubicBezTo>
                    <a:pt x="20002" y="26808"/>
                    <a:pt x="19966" y="26787"/>
                    <a:pt x="19931" y="26787"/>
                  </a:cubicBezTo>
                  <a:cubicBezTo>
                    <a:pt x="19877" y="26787"/>
                    <a:pt x="19823" y="26836"/>
                    <a:pt x="19831" y="26915"/>
                  </a:cubicBezTo>
                  <a:cubicBezTo>
                    <a:pt x="19843" y="27070"/>
                    <a:pt x="19878" y="27213"/>
                    <a:pt x="19902" y="27368"/>
                  </a:cubicBezTo>
                  <a:cubicBezTo>
                    <a:pt x="18295" y="26356"/>
                    <a:pt x="19164" y="23165"/>
                    <a:pt x="18747" y="21653"/>
                  </a:cubicBezTo>
                  <a:cubicBezTo>
                    <a:pt x="18473" y="20676"/>
                    <a:pt x="17735" y="20045"/>
                    <a:pt x="17449" y="19069"/>
                  </a:cubicBezTo>
                  <a:cubicBezTo>
                    <a:pt x="17283" y="18509"/>
                    <a:pt x="17259" y="18033"/>
                    <a:pt x="16675" y="17700"/>
                  </a:cubicBezTo>
                  <a:cubicBezTo>
                    <a:pt x="16080" y="17366"/>
                    <a:pt x="15092" y="17378"/>
                    <a:pt x="14461" y="17200"/>
                  </a:cubicBezTo>
                  <a:cubicBezTo>
                    <a:pt x="14199" y="17125"/>
                    <a:pt x="13983" y="17079"/>
                    <a:pt x="13775" y="17079"/>
                  </a:cubicBezTo>
                  <a:cubicBezTo>
                    <a:pt x="13521" y="17079"/>
                    <a:pt x="13280" y="17148"/>
                    <a:pt x="12985" y="17319"/>
                  </a:cubicBezTo>
                  <a:cubicBezTo>
                    <a:pt x="11270" y="18295"/>
                    <a:pt x="9639" y="19331"/>
                    <a:pt x="8222" y="20712"/>
                  </a:cubicBezTo>
                  <a:cubicBezTo>
                    <a:pt x="7916" y="20232"/>
                    <a:pt x="7335" y="19956"/>
                    <a:pt x="6728" y="19956"/>
                  </a:cubicBezTo>
                  <a:cubicBezTo>
                    <a:pt x="6507" y="19956"/>
                    <a:pt x="6283" y="19993"/>
                    <a:pt x="6067" y="20069"/>
                  </a:cubicBezTo>
                  <a:cubicBezTo>
                    <a:pt x="5305" y="20343"/>
                    <a:pt x="4733" y="20974"/>
                    <a:pt x="4102" y="21438"/>
                  </a:cubicBezTo>
                  <a:cubicBezTo>
                    <a:pt x="3507" y="21867"/>
                    <a:pt x="2876" y="22081"/>
                    <a:pt x="2233" y="22248"/>
                  </a:cubicBezTo>
                  <a:lnTo>
                    <a:pt x="3174" y="21569"/>
                  </a:lnTo>
                  <a:cubicBezTo>
                    <a:pt x="4138" y="20891"/>
                    <a:pt x="5269" y="20176"/>
                    <a:pt x="6127" y="19331"/>
                  </a:cubicBezTo>
                  <a:cubicBezTo>
                    <a:pt x="6627" y="18819"/>
                    <a:pt x="6984" y="18355"/>
                    <a:pt x="6662" y="17628"/>
                  </a:cubicBezTo>
                  <a:cubicBezTo>
                    <a:pt x="6555" y="17390"/>
                    <a:pt x="6377" y="17212"/>
                    <a:pt x="6186" y="17045"/>
                  </a:cubicBezTo>
                  <a:cubicBezTo>
                    <a:pt x="5853" y="16795"/>
                    <a:pt x="4972" y="16747"/>
                    <a:pt x="4793" y="16509"/>
                  </a:cubicBezTo>
                  <a:cubicBezTo>
                    <a:pt x="4293" y="15854"/>
                    <a:pt x="5448" y="15521"/>
                    <a:pt x="5650" y="14890"/>
                  </a:cubicBezTo>
                  <a:cubicBezTo>
                    <a:pt x="5853" y="14164"/>
                    <a:pt x="5424" y="13533"/>
                    <a:pt x="5329" y="12842"/>
                  </a:cubicBezTo>
                  <a:cubicBezTo>
                    <a:pt x="5211" y="11821"/>
                    <a:pt x="5733" y="11651"/>
                    <a:pt x="6392" y="11651"/>
                  </a:cubicBezTo>
                  <a:cubicBezTo>
                    <a:pt x="6721" y="11651"/>
                    <a:pt x="7085" y="11693"/>
                    <a:pt x="7419" y="11693"/>
                  </a:cubicBezTo>
                  <a:cubicBezTo>
                    <a:pt x="7563" y="11693"/>
                    <a:pt x="7701" y="11686"/>
                    <a:pt x="7829" y="11663"/>
                  </a:cubicBezTo>
                  <a:cubicBezTo>
                    <a:pt x="8651" y="11509"/>
                    <a:pt x="8817" y="11068"/>
                    <a:pt x="9401" y="10556"/>
                  </a:cubicBezTo>
                  <a:cubicBezTo>
                    <a:pt x="9472" y="10496"/>
                    <a:pt x="9496" y="10342"/>
                    <a:pt x="9436" y="10258"/>
                  </a:cubicBezTo>
                  <a:cubicBezTo>
                    <a:pt x="8877" y="9520"/>
                    <a:pt x="8353" y="9461"/>
                    <a:pt x="7567" y="9068"/>
                  </a:cubicBezTo>
                  <a:cubicBezTo>
                    <a:pt x="7389" y="9044"/>
                    <a:pt x="7222" y="9032"/>
                    <a:pt x="7043" y="9008"/>
                  </a:cubicBezTo>
                  <a:cubicBezTo>
                    <a:pt x="6627" y="8341"/>
                    <a:pt x="6734" y="7853"/>
                    <a:pt x="7341" y="7556"/>
                  </a:cubicBezTo>
                  <a:cubicBezTo>
                    <a:pt x="7797" y="7249"/>
                    <a:pt x="8171" y="7197"/>
                    <a:pt x="8605" y="7197"/>
                  </a:cubicBezTo>
                  <a:cubicBezTo>
                    <a:pt x="8828" y="7197"/>
                    <a:pt x="9067" y="7210"/>
                    <a:pt x="9341" y="7210"/>
                  </a:cubicBezTo>
                  <a:cubicBezTo>
                    <a:pt x="9446" y="7210"/>
                    <a:pt x="9546" y="7213"/>
                    <a:pt x="9642" y="7213"/>
                  </a:cubicBezTo>
                  <a:cubicBezTo>
                    <a:pt x="10086" y="7213"/>
                    <a:pt x="10421" y="7164"/>
                    <a:pt x="10627" y="6615"/>
                  </a:cubicBezTo>
                  <a:cubicBezTo>
                    <a:pt x="10770" y="6258"/>
                    <a:pt x="10663" y="5913"/>
                    <a:pt x="10663" y="5532"/>
                  </a:cubicBezTo>
                  <a:cubicBezTo>
                    <a:pt x="10663" y="5067"/>
                    <a:pt x="10746" y="4639"/>
                    <a:pt x="10913" y="4234"/>
                  </a:cubicBezTo>
                  <a:cubicBezTo>
                    <a:pt x="10949" y="4222"/>
                    <a:pt x="10960" y="4186"/>
                    <a:pt x="10972" y="4162"/>
                  </a:cubicBezTo>
                  <a:cubicBezTo>
                    <a:pt x="11496" y="3436"/>
                    <a:pt x="11937" y="2638"/>
                    <a:pt x="12532" y="1972"/>
                  </a:cubicBezTo>
                  <a:cubicBezTo>
                    <a:pt x="13354" y="1079"/>
                    <a:pt x="14175" y="912"/>
                    <a:pt x="15354" y="876"/>
                  </a:cubicBezTo>
                  <a:cubicBezTo>
                    <a:pt x="15413" y="874"/>
                    <a:pt x="15471" y="873"/>
                    <a:pt x="15528" y="873"/>
                  </a:cubicBezTo>
                  <a:cubicBezTo>
                    <a:pt x="16319" y="873"/>
                    <a:pt x="16981" y="1094"/>
                    <a:pt x="17747" y="1305"/>
                  </a:cubicBezTo>
                  <a:cubicBezTo>
                    <a:pt x="17971" y="1369"/>
                    <a:pt x="18154" y="1391"/>
                    <a:pt x="18329" y="1391"/>
                  </a:cubicBezTo>
                  <a:cubicBezTo>
                    <a:pt x="18608" y="1391"/>
                    <a:pt x="18864" y="1334"/>
                    <a:pt x="19223" y="1305"/>
                  </a:cubicBezTo>
                  <a:cubicBezTo>
                    <a:pt x="19277" y="1300"/>
                    <a:pt x="19328" y="1298"/>
                    <a:pt x="19377" y="1298"/>
                  </a:cubicBezTo>
                  <a:cubicBezTo>
                    <a:pt x="20340" y="1298"/>
                    <a:pt x="20440" y="2170"/>
                    <a:pt x="20712" y="3019"/>
                  </a:cubicBezTo>
                  <a:cubicBezTo>
                    <a:pt x="20914" y="3639"/>
                    <a:pt x="21093" y="4293"/>
                    <a:pt x="21390" y="4889"/>
                  </a:cubicBezTo>
                  <a:cubicBezTo>
                    <a:pt x="21878" y="5913"/>
                    <a:pt x="22629" y="6675"/>
                    <a:pt x="23724" y="6984"/>
                  </a:cubicBezTo>
                  <a:cubicBezTo>
                    <a:pt x="23756" y="6994"/>
                    <a:pt x="23787" y="6998"/>
                    <a:pt x="23818" y="6998"/>
                  </a:cubicBezTo>
                  <a:cubicBezTo>
                    <a:pt x="24090" y="6998"/>
                    <a:pt x="24272" y="6640"/>
                    <a:pt x="24057" y="6436"/>
                  </a:cubicBezTo>
                  <a:cubicBezTo>
                    <a:pt x="22498" y="5020"/>
                    <a:pt x="22295" y="2996"/>
                    <a:pt x="21390" y="1210"/>
                  </a:cubicBezTo>
                  <a:cubicBezTo>
                    <a:pt x="21164" y="781"/>
                    <a:pt x="20914" y="293"/>
                    <a:pt x="20438" y="102"/>
                  </a:cubicBezTo>
                  <a:cubicBezTo>
                    <a:pt x="20277" y="38"/>
                    <a:pt x="20119" y="12"/>
                    <a:pt x="19962" y="12"/>
                  </a:cubicBezTo>
                  <a:cubicBezTo>
                    <a:pt x="19398" y="12"/>
                    <a:pt x="18851" y="340"/>
                    <a:pt x="18283" y="340"/>
                  </a:cubicBezTo>
                  <a:cubicBezTo>
                    <a:pt x="17353" y="340"/>
                    <a:pt x="16516" y="1"/>
                    <a:pt x="155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25"/>
            <p:cNvSpPr/>
            <p:nvPr/>
          </p:nvSpPr>
          <p:spPr>
            <a:xfrm>
              <a:off x="1736800" y="1759775"/>
              <a:ext cx="765375" cy="371600"/>
            </a:xfrm>
            <a:custGeom>
              <a:rect b="b" l="l" r="r" t="t"/>
              <a:pathLst>
                <a:path extrusionOk="0" h="14864" w="30615">
                  <a:moveTo>
                    <a:pt x="16525" y="1"/>
                  </a:moveTo>
                  <a:cubicBezTo>
                    <a:pt x="15317" y="1"/>
                    <a:pt x="13936" y="424"/>
                    <a:pt x="13134" y="1374"/>
                  </a:cubicBezTo>
                  <a:cubicBezTo>
                    <a:pt x="12812" y="1743"/>
                    <a:pt x="12562" y="2207"/>
                    <a:pt x="12479" y="2695"/>
                  </a:cubicBezTo>
                  <a:cubicBezTo>
                    <a:pt x="12360" y="3314"/>
                    <a:pt x="12800" y="4433"/>
                    <a:pt x="12360" y="4910"/>
                  </a:cubicBezTo>
                  <a:cubicBezTo>
                    <a:pt x="12181" y="5100"/>
                    <a:pt x="12145" y="5434"/>
                    <a:pt x="12360" y="5612"/>
                  </a:cubicBezTo>
                  <a:cubicBezTo>
                    <a:pt x="13157" y="6315"/>
                    <a:pt x="14003" y="6874"/>
                    <a:pt x="14931" y="7327"/>
                  </a:cubicBezTo>
                  <a:cubicBezTo>
                    <a:pt x="14277" y="7577"/>
                    <a:pt x="13765" y="8017"/>
                    <a:pt x="13931" y="8874"/>
                  </a:cubicBezTo>
                  <a:cubicBezTo>
                    <a:pt x="14027" y="9327"/>
                    <a:pt x="14396" y="9767"/>
                    <a:pt x="14765" y="10029"/>
                  </a:cubicBezTo>
                  <a:cubicBezTo>
                    <a:pt x="15003" y="10208"/>
                    <a:pt x="15289" y="10279"/>
                    <a:pt x="15527" y="10446"/>
                  </a:cubicBezTo>
                  <a:cubicBezTo>
                    <a:pt x="16146" y="10577"/>
                    <a:pt x="16467" y="11018"/>
                    <a:pt x="16467" y="11744"/>
                  </a:cubicBezTo>
                  <a:cubicBezTo>
                    <a:pt x="16444" y="11803"/>
                    <a:pt x="16420" y="11863"/>
                    <a:pt x="16408" y="11922"/>
                  </a:cubicBezTo>
                  <a:cubicBezTo>
                    <a:pt x="16313" y="11803"/>
                    <a:pt x="16193" y="11696"/>
                    <a:pt x="16063" y="11601"/>
                  </a:cubicBezTo>
                  <a:cubicBezTo>
                    <a:pt x="15765" y="11387"/>
                    <a:pt x="15408" y="11327"/>
                    <a:pt x="15050" y="11279"/>
                  </a:cubicBezTo>
                  <a:cubicBezTo>
                    <a:pt x="14562" y="11208"/>
                    <a:pt x="14408" y="11291"/>
                    <a:pt x="13991" y="10934"/>
                  </a:cubicBezTo>
                  <a:cubicBezTo>
                    <a:pt x="13455" y="10458"/>
                    <a:pt x="13646" y="10160"/>
                    <a:pt x="13824" y="9482"/>
                  </a:cubicBezTo>
                  <a:cubicBezTo>
                    <a:pt x="13860" y="9386"/>
                    <a:pt x="13824" y="9315"/>
                    <a:pt x="13765" y="9267"/>
                  </a:cubicBezTo>
                  <a:cubicBezTo>
                    <a:pt x="13610" y="8958"/>
                    <a:pt x="13396" y="8708"/>
                    <a:pt x="13276" y="8362"/>
                  </a:cubicBezTo>
                  <a:cubicBezTo>
                    <a:pt x="13157" y="8029"/>
                    <a:pt x="13086" y="7696"/>
                    <a:pt x="12872" y="7398"/>
                  </a:cubicBezTo>
                  <a:cubicBezTo>
                    <a:pt x="12570" y="6953"/>
                    <a:pt x="12143" y="6775"/>
                    <a:pt x="11672" y="6775"/>
                  </a:cubicBezTo>
                  <a:cubicBezTo>
                    <a:pt x="11475" y="6775"/>
                    <a:pt x="11269" y="6806"/>
                    <a:pt x="11062" y="6862"/>
                  </a:cubicBezTo>
                  <a:cubicBezTo>
                    <a:pt x="10759" y="6947"/>
                    <a:pt x="10490" y="7148"/>
                    <a:pt x="10281" y="7148"/>
                  </a:cubicBezTo>
                  <a:cubicBezTo>
                    <a:pt x="10136" y="7148"/>
                    <a:pt x="10021" y="7052"/>
                    <a:pt x="9943" y="6755"/>
                  </a:cubicBezTo>
                  <a:cubicBezTo>
                    <a:pt x="9859" y="6446"/>
                    <a:pt x="9931" y="6207"/>
                    <a:pt x="9716" y="5934"/>
                  </a:cubicBezTo>
                  <a:cubicBezTo>
                    <a:pt x="9531" y="5686"/>
                    <a:pt x="9300" y="5581"/>
                    <a:pt x="9055" y="5581"/>
                  </a:cubicBezTo>
                  <a:cubicBezTo>
                    <a:pt x="9018" y="5581"/>
                    <a:pt x="8980" y="5584"/>
                    <a:pt x="8943" y="5588"/>
                  </a:cubicBezTo>
                  <a:cubicBezTo>
                    <a:pt x="8919" y="5576"/>
                    <a:pt x="8883" y="5565"/>
                    <a:pt x="8859" y="5565"/>
                  </a:cubicBezTo>
                  <a:cubicBezTo>
                    <a:pt x="8526" y="5495"/>
                    <a:pt x="8233" y="5466"/>
                    <a:pt x="7935" y="5466"/>
                  </a:cubicBezTo>
                  <a:cubicBezTo>
                    <a:pt x="7670" y="5466"/>
                    <a:pt x="7401" y="5489"/>
                    <a:pt x="7097" y="5529"/>
                  </a:cubicBezTo>
                  <a:cubicBezTo>
                    <a:pt x="6580" y="5605"/>
                    <a:pt x="5827" y="5863"/>
                    <a:pt x="5192" y="5863"/>
                  </a:cubicBezTo>
                  <a:cubicBezTo>
                    <a:pt x="4935" y="5863"/>
                    <a:pt x="4697" y="5820"/>
                    <a:pt x="4502" y="5707"/>
                  </a:cubicBezTo>
                  <a:cubicBezTo>
                    <a:pt x="4144" y="5505"/>
                    <a:pt x="3978" y="5195"/>
                    <a:pt x="3549" y="5041"/>
                  </a:cubicBezTo>
                  <a:cubicBezTo>
                    <a:pt x="3156" y="4910"/>
                    <a:pt x="846" y="4933"/>
                    <a:pt x="1620" y="4017"/>
                  </a:cubicBezTo>
                  <a:cubicBezTo>
                    <a:pt x="1659" y="3968"/>
                    <a:pt x="1619" y="3912"/>
                    <a:pt x="1570" y="3912"/>
                  </a:cubicBezTo>
                  <a:cubicBezTo>
                    <a:pt x="1559" y="3912"/>
                    <a:pt x="1548" y="3915"/>
                    <a:pt x="1537" y="3921"/>
                  </a:cubicBezTo>
                  <a:cubicBezTo>
                    <a:pt x="1" y="5267"/>
                    <a:pt x="3156" y="5755"/>
                    <a:pt x="3632" y="6112"/>
                  </a:cubicBezTo>
                  <a:cubicBezTo>
                    <a:pt x="4228" y="6565"/>
                    <a:pt x="4406" y="6886"/>
                    <a:pt x="5216" y="6886"/>
                  </a:cubicBezTo>
                  <a:cubicBezTo>
                    <a:pt x="5250" y="6886"/>
                    <a:pt x="5283" y="6887"/>
                    <a:pt x="5317" y="6887"/>
                  </a:cubicBezTo>
                  <a:cubicBezTo>
                    <a:pt x="6381" y="6887"/>
                    <a:pt x="7653" y="6705"/>
                    <a:pt x="8645" y="6267"/>
                  </a:cubicBezTo>
                  <a:cubicBezTo>
                    <a:pt x="8669" y="6273"/>
                    <a:pt x="8696" y="6276"/>
                    <a:pt x="8722" y="6276"/>
                  </a:cubicBezTo>
                  <a:cubicBezTo>
                    <a:pt x="8749" y="6276"/>
                    <a:pt x="8776" y="6273"/>
                    <a:pt x="8800" y="6267"/>
                  </a:cubicBezTo>
                  <a:cubicBezTo>
                    <a:pt x="8801" y="6266"/>
                    <a:pt x="8803" y="6266"/>
                    <a:pt x="8805" y="6266"/>
                  </a:cubicBezTo>
                  <a:cubicBezTo>
                    <a:pt x="8906" y="6266"/>
                    <a:pt x="8884" y="7305"/>
                    <a:pt x="8919" y="7434"/>
                  </a:cubicBezTo>
                  <a:cubicBezTo>
                    <a:pt x="8978" y="7708"/>
                    <a:pt x="9121" y="7958"/>
                    <a:pt x="9347" y="8124"/>
                  </a:cubicBezTo>
                  <a:cubicBezTo>
                    <a:pt x="9583" y="8307"/>
                    <a:pt x="9832" y="8367"/>
                    <a:pt x="10089" y="8367"/>
                  </a:cubicBezTo>
                  <a:cubicBezTo>
                    <a:pt x="10353" y="8367"/>
                    <a:pt x="10624" y="8304"/>
                    <a:pt x="10895" y="8243"/>
                  </a:cubicBezTo>
                  <a:cubicBezTo>
                    <a:pt x="11054" y="8212"/>
                    <a:pt x="11334" y="8116"/>
                    <a:pt x="11567" y="8116"/>
                  </a:cubicBezTo>
                  <a:cubicBezTo>
                    <a:pt x="11684" y="8116"/>
                    <a:pt x="11788" y="8140"/>
                    <a:pt x="11860" y="8208"/>
                  </a:cubicBezTo>
                  <a:cubicBezTo>
                    <a:pt x="11955" y="8303"/>
                    <a:pt x="11979" y="8565"/>
                    <a:pt x="12026" y="8684"/>
                  </a:cubicBezTo>
                  <a:cubicBezTo>
                    <a:pt x="12122" y="8958"/>
                    <a:pt x="12217" y="9220"/>
                    <a:pt x="12395" y="9434"/>
                  </a:cubicBezTo>
                  <a:cubicBezTo>
                    <a:pt x="12574" y="9660"/>
                    <a:pt x="12836" y="9815"/>
                    <a:pt x="13086" y="9863"/>
                  </a:cubicBezTo>
                  <a:cubicBezTo>
                    <a:pt x="12836" y="10410"/>
                    <a:pt x="12657" y="11053"/>
                    <a:pt x="12991" y="11577"/>
                  </a:cubicBezTo>
                  <a:cubicBezTo>
                    <a:pt x="13431" y="12232"/>
                    <a:pt x="15824" y="12137"/>
                    <a:pt x="15670" y="12887"/>
                  </a:cubicBezTo>
                  <a:cubicBezTo>
                    <a:pt x="15602" y="13259"/>
                    <a:pt x="15859" y="13505"/>
                    <a:pt x="16150" y="13505"/>
                  </a:cubicBezTo>
                  <a:cubicBezTo>
                    <a:pt x="16269" y="13505"/>
                    <a:pt x="16393" y="13465"/>
                    <a:pt x="16503" y="13375"/>
                  </a:cubicBezTo>
                  <a:cubicBezTo>
                    <a:pt x="17325" y="12732"/>
                    <a:pt x="17956" y="11720"/>
                    <a:pt x="17539" y="10672"/>
                  </a:cubicBezTo>
                  <a:cubicBezTo>
                    <a:pt x="17360" y="10208"/>
                    <a:pt x="17015" y="9910"/>
                    <a:pt x="16610" y="9660"/>
                  </a:cubicBezTo>
                  <a:cubicBezTo>
                    <a:pt x="16372" y="9505"/>
                    <a:pt x="16063" y="9458"/>
                    <a:pt x="15824" y="9315"/>
                  </a:cubicBezTo>
                  <a:cubicBezTo>
                    <a:pt x="15717" y="9267"/>
                    <a:pt x="15598" y="9244"/>
                    <a:pt x="15491" y="9196"/>
                  </a:cubicBezTo>
                  <a:cubicBezTo>
                    <a:pt x="15139" y="8272"/>
                    <a:pt x="15285" y="7805"/>
                    <a:pt x="15948" y="7805"/>
                  </a:cubicBezTo>
                  <a:cubicBezTo>
                    <a:pt x="16002" y="7805"/>
                    <a:pt x="16060" y="7808"/>
                    <a:pt x="16122" y="7815"/>
                  </a:cubicBezTo>
                  <a:cubicBezTo>
                    <a:pt x="16444" y="7779"/>
                    <a:pt x="16682" y="7279"/>
                    <a:pt x="16313" y="7112"/>
                  </a:cubicBezTo>
                  <a:cubicBezTo>
                    <a:pt x="15217" y="6636"/>
                    <a:pt x="14265" y="6029"/>
                    <a:pt x="13384" y="5219"/>
                  </a:cubicBezTo>
                  <a:cubicBezTo>
                    <a:pt x="13860" y="4386"/>
                    <a:pt x="13336" y="3326"/>
                    <a:pt x="13800" y="2397"/>
                  </a:cubicBezTo>
                  <a:cubicBezTo>
                    <a:pt x="14201" y="1584"/>
                    <a:pt x="15519" y="803"/>
                    <a:pt x="16516" y="803"/>
                  </a:cubicBezTo>
                  <a:cubicBezTo>
                    <a:pt x="16585" y="803"/>
                    <a:pt x="16652" y="806"/>
                    <a:pt x="16717" y="814"/>
                  </a:cubicBezTo>
                  <a:cubicBezTo>
                    <a:pt x="17217" y="873"/>
                    <a:pt x="17837" y="1564"/>
                    <a:pt x="17920" y="2112"/>
                  </a:cubicBezTo>
                  <a:cubicBezTo>
                    <a:pt x="17968" y="2362"/>
                    <a:pt x="17753" y="2767"/>
                    <a:pt x="17741" y="3052"/>
                  </a:cubicBezTo>
                  <a:cubicBezTo>
                    <a:pt x="17717" y="4064"/>
                    <a:pt x="18277" y="4814"/>
                    <a:pt x="19027" y="5481"/>
                  </a:cubicBezTo>
                  <a:cubicBezTo>
                    <a:pt x="19360" y="5770"/>
                    <a:pt x="19648" y="5896"/>
                    <a:pt x="19923" y="5896"/>
                  </a:cubicBezTo>
                  <a:cubicBezTo>
                    <a:pt x="20306" y="5896"/>
                    <a:pt x="20664" y="5650"/>
                    <a:pt x="21087" y="5255"/>
                  </a:cubicBezTo>
                  <a:cubicBezTo>
                    <a:pt x="21325" y="5029"/>
                    <a:pt x="21551" y="4743"/>
                    <a:pt x="21825" y="4552"/>
                  </a:cubicBezTo>
                  <a:cubicBezTo>
                    <a:pt x="22075" y="4422"/>
                    <a:pt x="22325" y="4267"/>
                    <a:pt x="22575" y="4136"/>
                  </a:cubicBezTo>
                  <a:lnTo>
                    <a:pt x="22873" y="5148"/>
                  </a:lnTo>
                  <a:cubicBezTo>
                    <a:pt x="22790" y="5695"/>
                    <a:pt x="22135" y="6457"/>
                    <a:pt x="21897" y="6981"/>
                  </a:cubicBezTo>
                  <a:cubicBezTo>
                    <a:pt x="21611" y="7600"/>
                    <a:pt x="21385" y="8303"/>
                    <a:pt x="21385" y="9005"/>
                  </a:cubicBezTo>
                  <a:cubicBezTo>
                    <a:pt x="21408" y="9803"/>
                    <a:pt x="21385" y="9839"/>
                    <a:pt x="20551" y="10006"/>
                  </a:cubicBezTo>
                  <a:cubicBezTo>
                    <a:pt x="19158" y="10279"/>
                    <a:pt x="18265" y="12053"/>
                    <a:pt x="19956" y="12684"/>
                  </a:cubicBezTo>
                  <a:cubicBezTo>
                    <a:pt x="19973" y="12691"/>
                    <a:pt x="19990" y="12694"/>
                    <a:pt x="20006" y="12694"/>
                  </a:cubicBezTo>
                  <a:cubicBezTo>
                    <a:pt x="20132" y="12694"/>
                    <a:pt x="20206" y="12506"/>
                    <a:pt x="20111" y="12411"/>
                  </a:cubicBezTo>
                  <a:cubicBezTo>
                    <a:pt x="19087" y="11387"/>
                    <a:pt x="21075" y="11089"/>
                    <a:pt x="21647" y="10875"/>
                  </a:cubicBezTo>
                  <a:cubicBezTo>
                    <a:pt x="21968" y="10756"/>
                    <a:pt x="22397" y="10553"/>
                    <a:pt x="22540" y="10196"/>
                  </a:cubicBezTo>
                  <a:cubicBezTo>
                    <a:pt x="22575" y="10077"/>
                    <a:pt x="22575" y="9970"/>
                    <a:pt x="22599" y="9863"/>
                  </a:cubicBezTo>
                  <a:cubicBezTo>
                    <a:pt x="22575" y="9684"/>
                    <a:pt x="22516" y="9505"/>
                    <a:pt x="22420" y="9351"/>
                  </a:cubicBezTo>
                  <a:lnTo>
                    <a:pt x="22420" y="8160"/>
                  </a:lnTo>
                  <a:cubicBezTo>
                    <a:pt x="22480" y="7767"/>
                    <a:pt x="22623" y="7410"/>
                    <a:pt x="22801" y="7041"/>
                  </a:cubicBezTo>
                  <a:cubicBezTo>
                    <a:pt x="22861" y="7660"/>
                    <a:pt x="23075" y="8327"/>
                    <a:pt x="23147" y="8839"/>
                  </a:cubicBezTo>
                  <a:cubicBezTo>
                    <a:pt x="23171" y="9053"/>
                    <a:pt x="23385" y="9196"/>
                    <a:pt x="23563" y="9255"/>
                  </a:cubicBezTo>
                  <a:cubicBezTo>
                    <a:pt x="25004" y="9732"/>
                    <a:pt x="24980" y="10875"/>
                    <a:pt x="24004" y="11827"/>
                  </a:cubicBezTo>
                  <a:cubicBezTo>
                    <a:pt x="23496" y="12327"/>
                    <a:pt x="22872" y="12645"/>
                    <a:pt x="22227" y="12645"/>
                  </a:cubicBezTo>
                  <a:cubicBezTo>
                    <a:pt x="21843" y="12645"/>
                    <a:pt x="21452" y="12533"/>
                    <a:pt x="21075" y="12280"/>
                  </a:cubicBezTo>
                  <a:cubicBezTo>
                    <a:pt x="20992" y="12221"/>
                    <a:pt x="20910" y="12196"/>
                    <a:pt x="20833" y="12196"/>
                  </a:cubicBezTo>
                  <a:cubicBezTo>
                    <a:pt x="20457" y="12196"/>
                    <a:pt x="20205" y="12801"/>
                    <a:pt x="20611" y="13077"/>
                  </a:cubicBezTo>
                  <a:cubicBezTo>
                    <a:pt x="21118" y="13424"/>
                    <a:pt x="21651" y="13577"/>
                    <a:pt x="22173" y="13577"/>
                  </a:cubicBezTo>
                  <a:cubicBezTo>
                    <a:pt x="23231" y="13577"/>
                    <a:pt x="24247" y="12946"/>
                    <a:pt x="24933" y="12006"/>
                  </a:cubicBezTo>
                  <a:cubicBezTo>
                    <a:pt x="26028" y="10506"/>
                    <a:pt x="25480" y="9386"/>
                    <a:pt x="24254" y="8362"/>
                  </a:cubicBezTo>
                  <a:cubicBezTo>
                    <a:pt x="24171" y="7946"/>
                    <a:pt x="24040" y="7422"/>
                    <a:pt x="24111" y="7100"/>
                  </a:cubicBezTo>
                  <a:cubicBezTo>
                    <a:pt x="24171" y="6862"/>
                    <a:pt x="24123" y="6803"/>
                    <a:pt x="24111" y="6767"/>
                  </a:cubicBezTo>
                  <a:cubicBezTo>
                    <a:pt x="24147" y="6767"/>
                    <a:pt x="24230" y="6755"/>
                    <a:pt x="24456" y="6672"/>
                  </a:cubicBezTo>
                  <a:cubicBezTo>
                    <a:pt x="24897" y="6469"/>
                    <a:pt x="25147" y="6517"/>
                    <a:pt x="25492" y="6100"/>
                  </a:cubicBezTo>
                  <a:cubicBezTo>
                    <a:pt x="25838" y="5672"/>
                    <a:pt x="25718" y="5100"/>
                    <a:pt x="25969" y="4707"/>
                  </a:cubicBezTo>
                  <a:cubicBezTo>
                    <a:pt x="25980" y="4465"/>
                    <a:pt x="26064" y="4345"/>
                    <a:pt x="26228" y="4345"/>
                  </a:cubicBezTo>
                  <a:cubicBezTo>
                    <a:pt x="26418" y="4345"/>
                    <a:pt x="26714" y="4507"/>
                    <a:pt x="27123" y="4826"/>
                  </a:cubicBezTo>
                  <a:cubicBezTo>
                    <a:pt x="27028" y="5124"/>
                    <a:pt x="26909" y="5422"/>
                    <a:pt x="26742" y="5684"/>
                  </a:cubicBezTo>
                  <a:cubicBezTo>
                    <a:pt x="26540" y="6112"/>
                    <a:pt x="26266" y="6529"/>
                    <a:pt x="26064" y="6981"/>
                  </a:cubicBezTo>
                  <a:cubicBezTo>
                    <a:pt x="25778" y="7577"/>
                    <a:pt x="25480" y="8601"/>
                    <a:pt x="26445" y="8720"/>
                  </a:cubicBezTo>
                  <a:cubicBezTo>
                    <a:pt x="26485" y="8725"/>
                    <a:pt x="26525" y="8727"/>
                    <a:pt x="26565" y="8727"/>
                  </a:cubicBezTo>
                  <a:cubicBezTo>
                    <a:pt x="27280" y="8727"/>
                    <a:pt x="28028" y="7951"/>
                    <a:pt x="28647" y="7208"/>
                  </a:cubicBezTo>
                  <a:lnTo>
                    <a:pt x="28647" y="7208"/>
                  </a:lnTo>
                  <a:cubicBezTo>
                    <a:pt x="28385" y="8303"/>
                    <a:pt x="27862" y="9232"/>
                    <a:pt x="27076" y="10184"/>
                  </a:cubicBezTo>
                  <a:cubicBezTo>
                    <a:pt x="26385" y="10994"/>
                    <a:pt x="25718" y="11911"/>
                    <a:pt x="25778" y="13042"/>
                  </a:cubicBezTo>
                  <a:cubicBezTo>
                    <a:pt x="25837" y="14077"/>
                    <a:pt x="26632" y="14863"/>
                    <a:pt x="27481" y="14863"/>
                  </a:cubicBezTo>
                  <a:cubicBezTo>
                    <a:pt x="27667" y="14863"/>
                    <a:pt x="27856" y="14826"/>
                    <a:pt x="28040" y="14744"/>
                  </a:cubicBezTo>
                  <a:cubicBezTo>
                    <a:pt x="28125" y="14754"/>
                    <a:pt x="28208" y="14759"/>
                    <a:pt x="28290" y="14759"/>
                  </a:cubicBezTo>
                  <a:cubicBezTo>
                    <a:pt x="29718" y="14759"/>
                    <a:pt x="30615" y="13322"/>
                    <a:pt x="30243" y="11970"/>
                  </a:cubicBezTo>
                  <a:cubicBezTo>
                    <a:pt x="30238" y="11929"/>
                    <a:pt x="30213" y="11912"/>
                    <a:pt x="30185" y="11912"/>
                  </a:cubicBezTo>
                  <a:cubicBezTo>
                    <a:pt x="30148" y="11912"/>
                    <a:pt x="30107" y="11941"/>
                    <a:pt x="30100" y="11982"/>
                  </a:cubicBezTo>
                  <a:cubicBezTo>
                    <a:pt x="30064" y="12780"/>
                    <a:pt x="29505" y="13482"/>
                    <a:pt x="28802" y="13935"/>
                  </a:cubicBezTo>
                  <a:cubicBezTo>
                    <a:pt x="28759" y="13789"/>
                    <a:pt x="28637" y="13674"/>
                    <a:pt x="28491" y="13674"/>
                  </a:cubicBezTo>
                  <a:cubicBezTo>
                    <a:pt x="28435" y="13674"/>
                    <a:pt x="28374" y="13692"/>
                    <a:pt x="28314" y="13732"/>
                  </a:cubicBezTo>
                  <a:cubicBezTo>
                    <a:pt x="28157" y="13834"/>
                    <a:pt x="28014" y="13878"/>
                    <a:pt x="27887" y="13878"/>
                  </a:cubicBezTo>
                  <a:cubicBezTo>
                    <a:pt x="27494" y="13878"/>
                    <a:pt x="27243" y="13464"/>
                    <a:pt x="27135" y="13077"/>
                  </a:cubicBezTo>
                  <a:cubicBezTo>
                    <a:pt x="26909" y="12244"/>
                    <a:pt x="27242" y="11768"/>
                    <a:pt x="27743" y="11113"/>
                  </a:cubicBezTo>
                  <a:cubicBezTo>
                    <a:pt x="28147" y="10601"/>
                    <a:pt x="28624" y="10125"/>
                    <a:pt x="28969" y="9553"/>
                  </a:cubicBezTo>
                  <a:cubicBezTo>
                    <a:pt x="29659" y="8410"/>
                    <a:pt x="29945" y="7100"/>
                    <a:pt x="29779" y="5779"/>
                  </a:cubicBezTo>
                  <a:cubicBezTo>
                    <a:pt x="29753" y="5537"/>
                    <a:pt x="29542" y="5330"/>
                    <a:pt x="29319" y="5330"/>
                  </a:cubicBezTo>
                  <a:cubicBezTo>
                    <a:pt x="29223" y="5330"/>
                    <a:pt x="29126" y="5368"/>
                    <a:pt x="29040" y="5457"/>
                  </a:cubicBezTo>
                  <a:cubicBezTo>
                    <a:pt x="28588" y="5934"/>
                    <a:pt x="28147" y="6398"/>
                    <a:pt x="27695" y="6874"/>
                  </a:cubicBezTo>
                  <a:cubicBezTo>
                    <a:pt x="27516" y="7069"/>
                    <a:pt x="27260" y="7542"/>
                    <a:pt x="27100" y="7542"/>
                  </a:cubicBezTo>
                  <a:cubicBezTo>
                    <a:pt x="27025" y="7542"/>
                    <a:pt x="26972" y="7440"/>
                    <a:pt x="26957" y="7160"/>
                  </a:cubicBezTo>
                  <a:cubicBezTo>
                    <a:pt x="26921" y="6493"/>
                    <a:pt x="27838" y="5672"/>
                    <a:pt x="27850" y="4898"/>
                  </a:cubicBezTo>
                  <a:cubicBezTo>
                    <a:pt x="27860" y="4153"/>
                    <a:pt x="27402" y="3310"/>
                    <a:pt x="26624" y="3310"/>
                  </a:cubicBezTo>
                  <a:cubicBezTo>
                    <a:pt x="26543" y="3310"/>
                    <a:pt x="26460" y="3319"/>
                    <a:pt x="26373" y="3338"/>
                  </a:cubicBezTo>
                  <a:cubicBezTo>
                    <a:pt x="25945" y="3421"/>
                    <a:pt x="25588" y="3814"/>
                    <a:pt x="25349" y="4148"/>
                  </a:cubicBezTo>
                  <a:cubicBezTo>
                    <a:pt x="25135" y="4469"/>
                    <a:pt x="25111" y="5029"/>
                    <a:pt x="24814" y="5255"/>
                  </a:cubicBezTo>
                  <a:cubicBezTo>
                    <a:pt x="24618" y="5400"/>
                    <a:pt x="24489" y="5443"/>
                    <a:pt x="24384" y="5443"/>
                  </a:cubicBezTo>
                  <a:cubicBezTo>
                    <a:pt x="24233" y="5443"/>
                    <a:pt x="24132" y="5355"/>
                    <a:pt x="23953" y="5355"/>
                  </a:cubicBezTo>
                  <a:cubicBezTo>
                    <a:pt x="23908" y="5355"/>
                    <a:pt x="23858" y="5360"/>
                    <a:pt x="23802" y="5374"/>
                  </a:cubicBezTo>
                  <a:cubicBezTo>
                    <a:pt x="24218" y="4529"/>
                    <a:pt x="24564" y="3588"/>
                    <a:pt x="23516" y="3005"/>
                  </a:cubicBezTo>
                  <a:cubicBezTo>
                    <a:pt x="23255" y="2864"/>
                    <a:pt x="22986" y="2804"/>
                    <a:pt x="22719" y="2804"/>
                  </a:cubicBezTo>
                  <a:cubicBezTo>
                    <a:pt x="21924" y="2804"/>
                    <a:pt x="21139" y="3333"/>
                    <a:pt x="20587" y="3850"/>
                  </a:cubicBezTo>
                  <a:cubicBezTo>
                    <a:pt x="20301" y="4124"/>
                    <a:pt x="20182" y="4422"/>
                    <a:pt x="19765" y="4481"/>
                  </a:cubicBezTo>
                  <a:cubicBezTo>
                    <a:pt x="19720" y="4489"/>
                    <a:pt x="19676" y="4492"/>
                    <a:pt x="19634" y="4492"/>
                  </a:cubicBezTo>
                  <a:cubicBezTo>
                    <a:pt x="18875" y="4492"/>
                    <a:pt x="18586" y="3327"/>
                    <a:pt x="18575" y="2707"/>
                  </a:cubicBezTo>
                  <a:cubicBezTo>
                    <a:pt x="18563" y="2147"/>
                    <a:pt x="18849" y="1683"/>
                    <a:pt x="18646" y="1112"/>
                  </a:cubicBezTo>
                  <a:cubicBezTo>
                    <a:pt x="18372" y="302"/>
                    <a:pt x="17539" y="16"/>
                    <a:pt x="16717" y="4"/>
                  </a:cubicBezTo>
                  <a:cubicBezTo>
                    <a:pt x="16654" y="2"/>
                    <a:pt x="16589" y="1"/>
                    <a:pt x="165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25"/>
            <p:cNvSpPr/>
            <p:nvPr/>
          </p:nvSpPr>
          <p:spPr>
            <a:xfrm>
              <a:off x="2468750" y="1965200"/>
              <a:ext cx="25025" cy="66125"/>
            </a:xfrm>
            <a:custGeom>
              <a:rect b="b" l="l" r="r" t="t"/>
              <a:pathLst>
                <a:path extrusionOk="0" h="2645" w="1001">
                  <a:moveTo>
                    <a:pt x="787" y="1"/>
                  </a:moveTo>
                  <a:cubicBezTo>
                    <a:pt x="751" y="1"/>
                    <a:pt x="714" y="9"/>
                    <a:pt x="679" y="26"/>
                  </a:cubicBezTo>
                  <a:cubicBezTo>
                    <a:pt x="250" y="241"/>
                    <a:pt x="72" y="741"/>
                    <a:pt x="48" y="1193"/>
                  </a:cubicBezTo>
                  <a:cubicBezTo>
                    <a:pt x="0" y="1729"/>
                    <a:pt x="239" y="2110"/>
                    <a:pt x="477" y="2574"/>
                  </a:cubicBezTo>
                  <a:cubicBezTo>
                    <a:pt x="505" y="2623"/>
                    <a:pt x="554" y="2644"/>
                    <a:pt x="604" y="2644"/>
                  </a:cubicBezTo>
                  <a:cubicBezTo>
                    <a:pt x="701" y="2644"/>
                    <a:pt x="802" y="2565"/>
                    <a:pt x="762" y="2455"/>
                  </a:cubicBezTo>
                  <a:cubicBezTo>
                    <a:pt x="489" y="1705"/>
                    <a:pt x="977" y="955"/>
                    <a:pt x="1001" y="205"/>
                  </a:cubicBezTo>
                  <a:cubicBezTo>
                    <a:pt x="1001" y="79"/>
                    <a:pt x="899" y="1"/>
                    <a:pt x="7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25"/>
            <p:cNvSpPr/>
            <p:nvPr/>
          </p:nvSpPr>
          <p:spPr>
            <a:xfrm>
              <a:off x="2488400" y="1908725"/>
              <a:ext cx="116775" cy="39700"/>
            </a:xfrm>
            <a:custGeom>
              <a:rect b="b" l="l" r="r" t="t"/>
              <a:pathLst>
                <a:path extrusionOk="0" h="1588" w="4671">
                  <a:moveTo>
                    <a:pt x="2893" y="0"/>
                  </a:moveTo>
                  <a:cubicBezTo>
                    <a:pt x="1917" y="0"/>
                    <a:pt x="954" y="459"/>
                    <a:pt x="167" y="1202"/>
                  </a:cubicBezTo>
                  <a:cubicBezTo>
                    <a:pt x="1" y="1359"/>
                    <a:pt x="157" y="1588"/>
                    <a:pt x="336" y="1588"/>
                  </a:cubicBezTo>
                  <a:cubicBezTo>
                    <a:pt x="387" y="1588"/>
                    <a:pt x="440" y="1569"/>
                    <a:pt x="488" y="1523"/>
                  </a:cubicBezTo>
                  <a:cubicBezTo>
                    <a:pt x="1267" y="840"/>
                    <a:pt x="2328" y="572"/>
                    <a:pt x="3375" y="572"/>
                  </a:cubicBezTo>
                  <a:cubicBezTo>
                    <a:pt x="3769" y="572"/>
                    <a:pt x="4162" y="610"/>
                    <a:pt x="4537" y="678"/>
                  </a:cubicBezTo>
                  <a:cubicBezTo>
                    <a:pt x="4544" y="682"/>
                    <a:pt x="4552" y="684"/>
                    <a:pt x="4560" y="684"/>
                  </a:cubicBezTo>
                  <a:cubicBezTo>
                    <a:pt x="4622" y="684"/>
                    <a:pt x="4670" y="564"/>
                    <a:pt x="4596" y="511"/>
                  </a:cubicBezTo>
                  <a:cubicBezTo>
                    <a:pt x="4045" y="159"/>
                    <a:pt x="3467" y="0"/>
                    <a:pt x="28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25"/>
            <p:cNvSpPr/>
            <p:nvPr/>
          </p:nvSpPr>
          <p:spPr>
            <a:xfrm>
              <a:off x="2617675" y="1937550"/>
              <a:ext cx="113325" cy="206850"/>
            </a:xfrm>
            <a:custGeom>
              <a:rect b="b" l="l" r="r" t="t"/>
              <a:pathLst>
                <a:path extrusionOk="0" h="8274" w="4533">
                  <a:moveTo>
                    <a:pt x="78" y="0"/>
                  </a:moveTo>
                  <a:cubicBezTo>
                    <a:pt x="18" y="0"/>
                    <a:pt x="0" y="76"/>
                    <a:pt x="56" y="120"/>
                  </a:cubicBezTo>
                  <a:cubicBezTo>
                    <a:pt x="1783" y="1251"/>
                    <a:pt x="1259" y="2775"/>
                    <a:pt x="1806" y="4419"/>
                  </a:cubicBezTo>
                  <a:cubicBezTo>
                    <a:pt x="1973" y="4895"/>
                    <a:pt x="2318" y="5252"/>
                    <a:pt x="2568" y="5692"/>
                  </a:cubicBezTo>
                  <a:cubicBezTo>
                    <a:pt x="3021" y="6443"/>
                    <a:pt x="2866" y="7026"/>
                    <a:pt x="2902" y="7859"/>
                  </a:cubicBezTo>
                  <a:cubicBezTo>
                    <a:pt x="2910" y="8122"/>
                    <a:pt x="3104" y="8273"/>
                    <a:pt x="3317" y="8273"/>
                  </a:cubicBezTo>
                  <a:cubicBezTo>
                    <a:pt x="3423" y="8273"/>
                    <a:pt x="3533" y="8236"/>
                    <a:pt x="3628" y="8157"/>
                  </a:cubicBezTo>
                  <a:cubicBezTo>
                    <a:pt x="4211" y="7609"/>
                    <a:pt x="4533" y="6895"/>
                    <a:pt x="4366" y="6085"/>
                  </a:cubicBezTo>
                  <a:cubicBezTo>
                    <a:pt x="4176" y="5133"/>
                    <a:pt x="3283" y="4633"/>
                    <a:pt x="2937" y="3764"/>
                  </a:cubicBezTo>
                  <a:cubicBezTo>
                    <a:pt x="2556" y="2787"/>
                    <a:pt x="2580" y="1954"/>
                    <a:pt x="1878" y="1073"/>
                  </a:cubicBezTo>
                  <a:cubicBezTo>
                    <a:pt x="1378" y="454"/>
                    <a:pt x="878" y="180"/>
                    <a:pt x="92" y="1"/>
                  </a:cubicBezTo>
                  <a:cubicBezTo>
                    <a:pt x="87" y="1"/>
                    <a:pt x="83" y="0"/>
                    <a:pt x="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25"/>
            <p:cNvSpPr/>
            <p:nvPr/>
          </p:nvSpPr>
          <p:spPr>
            <a:xfrm>
              <a:off x="2037450" y="2067800"/>
              <a:ext cx="921750" cy="1555650"/>
            </a:xfrm>
            <a:custGeom>
              <a:rect b="b" l="l" r="r" t="t"/>
              <a:pathLst>
                <a:path extrusionOk="0" h="62226" w="36870">
                  <a:moveTo>
                    <a:pt x="18467" y="2170"/>
                  </a:moveTo>
                  <a:cubicBezTo>
                    <a:pt x="18466" y="2171"/>
                    <a:pt x="18467" y="2172"/>
                    <a:pt x="18467" y="2173"/>
                  </a:cubicBezTo>
                  <a:cubicBezTo>
                    <a:pt x="18467" y="2172"/>
                    <a:pt x="18467" y="2171"/>
                    <a:pt x="18467" y="2170"/>
                  </a:cubicBezTo>
                  <a:close/>
                  <a:moveTo>
                    <a:pt x="21388" y="0"/>
                  </a:moveTo>
                  <a:cubicBezTo>
                    <a:pt x="20519" y="0"/>
                    <a:pt x="19470" y="509"/>
                    <a:pt x="18860" y="744"/>
                  </a:cubicBezTo>
                  <a:cubicBezTo>
                    <a:pt x="18729" y="792"/>
                    <a:pt x="18681" y="971"/>
                    <a:pt x="18729" y="1090"/>
                  </a:cubicBezTo>
                  <a:cubicBezTo>
                    <a:pt x="18681" y="1161"/>
                    <a:pt x="18634" y="1233"/>
                    <a:pt x="18586" y="1328"/>
                  </a:cubicBezTo>
                  <a:cubicBezTo>
                    <a:pt x="18467" y="1577"/>
                    <a:pt x="18431" y="1885"/>
                    <a:pt x="18467" y="2170"/>
                  </a:cubicBezTo>
                  <a:lnTo>
                    <a:pt x="18467" y="2170"/>
                  </a:lnTo>
                  <a:cubicBezTo>
                    <a:pt x="18467" y="2170"/>
                    <a:pt x="18467" y="2170"/>
                    <a:pt x="18467" y="2170"/>
                  </a:cubicBezTo>
                  <a:lnTo>
                    <a:pt x="18467" y="2170"/>
                  </a:lnTo>
                  <a:cubicBezTo>
                    <a:pt x="18473" y="2170"/>
                    <a:pt x="18697" y="2838"/>
                    <a:pt x="18726" y="2838"/>
                  </a:cubicBezTo>
                  <a:cubicBezTo>
                    <a:pt x="18727" y="2838"/>
                    <a:pt x="18728" y="2837"/>
                    <a:pt x="18728" y="2835"/>
                  </a:cubicBezTo>
                  <a:lnTo>
                    <a:pt x="18728" y="2835"/>
                  </a:lnTo>
                  <a:cubicBezTo>
                    <a:pt x="18677" y="3425"/>
                    <a:pt x="18072" y="3650"/>
                    <a:pt x="17622" y="3733"/>
                  </a:cubicBezTo>
                  <a:cubicBezTo>
                    <a:pt x="16788" y="3911"/>
                    <a:pt x="15848" y="4352"/>
                    <a:pt x="15955" y="5340"/>
                  </a:cubicBezTo>
                  <a:cubicBezTo>
                    <a:pt x="16002" y="5733"/>
                    <a:pt x="16240" y="6019"/>
                    <a:pt x="16443" y="6328"/>
                  </a:cubicBezTo>
                  <a:cubicBezTo>
                    <a:pt x="16705" y="6614"/>
                    <a:pt x="16895" y="6924"/>
                    <a:pt x="17026" y="7281"/>
                  </a:cubicBezTo>
                  <a:cubicBezTo>
                    <a:pt x="17431" y="7864"/>
                    <a:pt x="17133" y="8305"/>
                    <a:pt x="16133" y="8603"/>
                  </a:cubicBezTo>
                  <a:cubicBezTo>
                    <a:pt x="15347" y="8293"/>
                    <a:pt x="15062" y="7281"/>
                    <a:pt x="14907" y="6555"/>
                  </a:cubicBezTo>
                  <a:cubicBezTo>
                    <a:pt x="14877" y="6388"/>
                    <a:pt x="14718" y="6277"/>
                    <a:pt x="14563" y="6277"/>
                  </a:cubicBezTo>
                  <a:cubicBezTo>
                    <a:pt x="14530" y="6277"/>
                    <a:pt x="14498" y="6282"/>
                    <a:pt x="14466" y="6293"/>
                  </a:cubicBezTo>
                  <a:cubicBezTo>
                    <a:pt x="12966" y="6769"/>
                    <a:pt x="11835" y="7721"/>
                    <a:pt x="10716" y="8817"/>
                  </a:cubicBezTo>
                  <a:cubicBezTo>
                    <a:pt x="9728" y="9746"/>
                    <a:pt x="8501" y="10793"/>
                    <a:pt x="8442" y="12246"/>
                  </a:cubicBezTo>
                  <a:cubicBezTo>
                    <a:pt x="8394" y="13377"/>
                    <a:pt x="9061" y="14175"/>
                    <a:pt x="10097" y="14532"/>
                  </a:cubicBezTo>
                  <a:cubicBezTo>
                    <a:pt x="11073" y="14865"/>
                    <a:pt x="11787" y="14806"/>
                    <a:pt x="12133" y="16020"/>
                  </a:cubicBezTo>
                  <a:cubicBezTo>
                    <a:pt x="12419" y="17008"/>
                    <a:pt x="12371" y="18104"/>
                    <a:pt x="12597" y="19116"/>
                  </a:cubicBezTo>
                  <a:cubicBezTo>
                    <a:pt x="12843" y="20263"/>
                    <a:pt x="13741" y="20849"/>
                    <a:pt x="14618" y="20849"/>
                  </a:cubicBezTo>
                  <a:cubicBezTo>
                    <a:pt x="15526" y="20849"/>
                    <a:pt x="16411" y="20221"/>
                    <a:pt x="16526" y="18937"/>
                  </a:cubicBezTo>
                  <a:cubicBezTo>
                    <a:pt x="16621" y="17806"/>
                    <a:pt x="15347" y="16520"/>
                    <a:pt x="16836" y="15603"/>
                  </a:cubicBezTo>
                  <a:cubicBezTo>
                    <a:pt x="17145" y="15401"/>
                    <a:pt x="17502" y="15580"/>
                    <a:pt x="17800" y="15222"/>
                  </a:cubicBezTo>
                  <a:cubicBezTo>
                    <a:pt x="18145" y="14806"/>
                    <a:pt x="18110" y="14056"/>
                    <a:pt x="18276" y="13556"/>
                  </a:cubicBezTo>
                  <a:cubicBezTo>
                    <a:pt x="18634" y="12508"/>
                    <a:pt x="19241" y="11651"/>
                    <a:pt x="19955" y="10817"/>
                  </a:cubicBezTo>
                  <a:cubicBezTo>
                    <a:pt x="20066" y="10795"/>
                    <a:pt x="20169" y="10784"/>
                    <a:pt x="20265" y="10784"/>
                  </a:cubicBezTo>
                  <a:cubicBezTo>
                    <a:pt x="21994" y="10784"/>
                    <a:pt x="21225" y="14285"/>
                    <a:pt x="23098" y="14556"/>
                  </a:cubicBezTo>
                  <a:cubicBezTo>
                    <a:pt x="23129" y="14560"/>
                    <a:pt x="23161" y="14562"/>
                    <a:pt x="23195" y="14562"/>
                  </a:cubicBezTo>
                  <a:cubicBezTo>
                    <a:pt x="23676" y="14562"/>
                    <a:pt x="24466" y="14127"/>
                    <a:pt x="24977" y="14127"/>
                  </a:cubicBezTo>
                  <a:cubicBezTo>
                    <a:pt x="25172" y="14127"/>
                    <a:pt x="25327" y="14190"/>
                    <a:pt x="25408" y="14365"/>
                  </a:cubicBezTo>
                  <a:cubicBezTo>
                    <a:pt x="25551" y="14687"/>
                    <a:pt x="25373" y="15401"/>
                    <a:pt x="25432" y="15794"/>
                  </a:cubicBezTo>
                  <a:cubicBezTo>
                    <a:pt x="25527" y="16389"/>
                    <a:pt x="25730" y="16937"/>
                    <a:pt x="26004" y="17473"/>
                  </a:cubicBezTo>
                  <a:cubicBezTo>
                    <a:pt x="26563" y="18651"/>
                    <a:pt x="27397" y="19616"/>
                    <a:pt x="28111" y="20687"/>
                  </a:cubicBezTo>
                  <a:cubicBezTo>
                    <a:pt x="28611" y="21437"/>
                    <a:pt x="29040" y="22295"/>
                    <a:pt x="28671" y="23176"/>
                  </a:cubicBezTo>
                  <a:cubicBezTo>
                    <a:pt x="28450" y="23701"/>
                    <a:pt x="28221" y="23896"/>
                    <a:pt x="27998" y="23896"/>
                  </a:cubicBezTo>
                  <a:cubicBezTo>
                    <a:pt x="27592" y="23896"/>
                    <a:pt x="27204" y="23254"/>
                    <a:pt x="26920" y="22771"/>
                  </a:cubicBezTo>
                  <a:cubicBezTo>
                    <a:pt x="26587" y="22164"/>
                    <a:pt x="26313" y="21592"/>
                    <a:pt x="25539" y="21592"/>
                  </a:cubicBezTo>
                  <a:cubicBezTo>
                    <a:pt x="24325" y="21592"/>
                    <a:pt x="22717" y="22402"/>
                    <a:pt x="21551" y="22783"/>
                  </a:cubicBezTo>
                  <a:cubicBezTo>
                    <a:pt x="21372" y="22842"/>
                    <a:pt x="21205" y="23057"/>
                    <a:pt x="21289" y="23259"/>
                  </a:cubicBezTo>
                  <a:cubicBezTo>
                    <a:pt x="21527" y="23854"/>
                    <a:pt x="21824" y="24152"/>
                    <a:pt x="22325" y="24557"/>
                  </a:cubicBezTo>
                  <a:cubicBezTo>
                    <a:pt x="22801" y="24926"/>
                    <a:pt x="23741" y="25259"/>
                    <a:pt x="22908" y="26117"/>
                  </a:cubicBezTo>
                  <a:cubicBezTo>
                    <a:pt x="22717" y="26331"/>
                    <a:pt x="21682" y="26557"/>
                    <a:pt x="21408" y="26640"/>
                  </a:cubicBezTo>
                  <a:cubicBezTo>
                    <a:pt x="19765" y="27212"/>
                    <a:pt x="17693" y="27593"/>
                    <a:pt x="16348" y="28760"/>
                  </a:cubicBezTo>
                  <a:cubicBezTo>
                    <a:pt x="15883" y="29153"/>
                    <a:pt x="15514" y="29665"/>
                    <a:pt x="15371" y="30260"/>
                  </a:cubicBezTo>
                  <a:cubicBezTo>
                    <a:pt x="15228" y="30915"/>
                    <a:pt x="15347" y="31332"/>
                    <a:pt x="15050" y="31951"/>
                  </a:cubicBezTo>
                  <a:cubicBezTo>
                    <a:pt x="14716" y="32641"/>
                    <a:pt x="14419" y="32713"/>
                    <a:pt x="13823" y="33129"/>
                  </a:cubicBezTo>
                  <a:cubicBezTo>
                    <a:pt x="12609" y="33999"/>
                    <a:pt x="11597" y="35249"/>
                    <a:pt x="11002" y="36594"/>
                  </a:cubicBezTo>
                  <a:cubicBezTo>
                    <a:pt x="10692" y="37308"/>
                    <a:pt x="10490" y="38070"/>
                    <a:pt x="10406" y="38844"/>
                  </a:cubicBezTo>
                  <a:cubicBezTo>
                    <a:pt x="10335" y="39535"/>
                    <a:pt x="10752" y="41226"/>
                    <a:pt x="10109" y="41702"/>
                  </a:cubicBezTo>
                  <a:cubicBezTo>
                    <a:pt x="10001" y="41784"/>
                    <a:pt x="9765" y="41813"/>
                    <a:pt x="9504" y="41813"/>
                  </a:cubicBezTo>
                  <a:cubicBezTo>
                    <a:pt x="9157" y="41813"/>
                    <a:pt x="8768" y="41761"/>
                    <a:pt x="8585" y="41714"/>
                  </a:cubicBezTo>
                  <a:cubicBezTo>
                    <a:pt x="7716" y="41476"/>
                    <a:pt x="7442" y="40809"/>
                    <a:pt x="7501" y="40023"/>
                  </a:cubicBezTo>
                  <a:cubicBezTo>
                    <a:pt x="7549" y="39452"/>
                    <a:pt x="7561" y="38904"/>
                    <a:pt x="7180" y="38440"/>
                  </a:cubicBezTo>
                  <a:cubicBezTo>
                    <a:pt x="6803" y="37999"/>
                    <a:pt x="6274" y="37838"/>
                    <a:pt x="5722" y="37838"/>
                  </a:cubicBezTo>
                  <a:cubicBezTo>
                    <a:pt x="5139" y="37838"/>
                    <a:pt x="4531" y="38017"/>
                    <a:pt x="4048" y="38237"/>
                  </a:cubicBezTo>
                  <a:cubicBezTo>
                    <a:pt x="2477" y="38975"/>
                    <a:pt x="1250" y="40285"/>
                    <a:pt x="584" y="41869"/>
                  </a:cubicBezTo>
                  <a:cubicBezTo>
                    <a:pt x="512" y="42047"/>
                    <a:pt x="548" y="42214"/>
                    <a:pt x="667" y="42309"/>
                  </a:cubicBezTo>
                  <a:cubicBezTo>
                    <a:pt x="0" y="43726"/>
                    <a:pt x="250" y="45679"/>
                    <a:pt x="1953" y="46274"/>
                  </a:cubicBezTo>
                  <a:cubicBezTo>
                    <a:pt x="2188" y="46359"/>
                    <a:pt x="2431" y="46401"/>
                    <a:pt x="2669" y="46401"/>
                  </a:cubicBezTo>
                  <a:cubicBezTo>
                    <a:pt x="3266" y="46401"/>
                    <a:pt x="3838" y="46138"/>
                    <a:pt x="4203" y="45619"/>
                  </a:cubicBezTo>
                  <a:cubicBezTo>
                    <a:pt x="4620" y="45024"/>
                    <a:pt x="4596" y="44309"/>
                    <a:pt x="5334" y="44024"/>
                  </a:cubicBezTo>
                  <a:cubicBezTo>
                    <a:pt x="5500" y="43961"/>
                    <a:pt x="5615" y="43933"/>
                    <a:pt x="5693" y="43933"/>
                  </a:cubicBezTo>
                  <a:cubicBezTo>
                    <a:pt x="6014" y="43933"/>
                    <a:pt x="5697" y="44402"/>
                    <a:pt x="5572" y="44833"/>
                  </a:cubicBezTo>
                  <a:cubicBezTo>
                    <a:pt x="5430" y="45262"/>
                    <a:pt x="5215" y="45667"/>
                    <a:pt x="5049" y="46095"/>
                  </a:cubicBezTo>
                  <a:cubicBezTo>
                    <a:pt x="4763" y="46869"/>
                    <a:pt x="4572" y="47667"/>
                    <a:pt x="5239" y="48298"/>
                  </a:cubicBezTo>
                  <a:cubicBezTo>
                    <a:pt x="5551" y="48578"/>
                    <a:pt x="5931" y="48682"/>
                    <a:pt x="6335" y="48682"/>
                  </a:cubicBezTo>
                  <a:cubicBezTo>
                    <a:pt x="6378" y="48682"/>
                    <a:pt x="6422" y="48681"/>
                    <a:pt x="6465" y="48679"/>
                  </a:cubicBezTo>
                  <a:cubicBezTo>
                    <a:pt x="6727" y="48667"/>
                    <a:pt x="6965" y="48596"/>
                    <a:pt x="7215" y="48548"/>
                  </a:cubicBezTo>
                  <a:cubicBezTo>
                    <a:pt x="7621" y="48469"/>
                    <a:pt x="7838" y="48362"/>
                    <a:pt x="7996" y="48362"/>
                  </a:cubicBezTo>
                  <a:cubicBezTo>
                    <a:pt x="8195" y="48362"/>
                    <a:pt x="8300" y="48532"/>
                    <a:pt x="8573" y="49143"/>
                  </a:cubicBezTo>
                  <a:cubicBezTo>
                    <a:pt x="9085" y="50262"/>
                    <a:pt x="8918" y="49798"/>
                    <a:pt x="8549" y="50608"/>
                  </a:cubicBezTo>
                  <a:cubicBezTo>
                    <a:pt x="8489" y="50739"/>
                    <a:pt x="8406" y="50882"/>
                    <a:pt x="8370" y="51036"/>
                  </a:cubicBezTo>
                  <a:cubicBezTo>
                    <a:pt x="8287" y="51382"/>
                    <a:pt x="8323" y="51739"/>
                    <a:pt x="8489" y="52048"/>
                  </a:cubicBezTo>
                  <a:cubicBezTo>
                    <a:pt x="8867" y="52794"/>
                    <a:pt x="9664" y="52986"/>
                    <a:pt x="10435" y="52986"/>
                  </a:cubicBezTo>
                  <a:cubicBezTo>
                    <a:pt x="10636" y="52986"/>
                    <a:pt x="10836" y="52973"/>
                    <a:pt x="11025" y="52953"/>
                  </a:cubicBezTo>
                  <a:cubicBezTo>
                    <a:pt x="11264" y="52941"/>
                    <a:pt x="11383" y="52763"/>
                    <a:pt x="11418" y="52584"/>
                  </a:cubicBezTo>
                  <a:cubicBezTo>
                    <a:pt x="12046" y="52882"/>
                    <a:pt x="12731" y="53065"/>
                    <a:pt x="13404" y="53065"/>
                  </a:cubicBezTo>
                  <a:cubicBezTo>
                    <a:pt x="13994" y="53065"/>
                    <a:pt x="14574" y="52924"/>
                    <a:pt x="15097" y="52596"/>
                  </a:cubicBezTo>
                  <a:cubicBezTo>
                    <a:pt x="15117" y="52695"/>
                    <a:pt x="15203" y="52786"/>
                    <a:pt x="15321" y="52786"/>
                  </a:cubicBezTo>
                  <a:cubicBezTo>
                    <a:pt x="15344" y="52786"/>
                    <a:pt x="15369" y="52783"/>
                    <a:pt x="15395" y="52775"/>
                  </a:cubicBezTo>
                  <a:cubicBezTo>
                    <a:pt x="16479" y="52406"/>
                    <a:pt x="17622" y="51739"/>
                    <a:pt x="18765" y="51584"/>
                  </a:cubicBezTo>
                  <a:cubicBezTo>
                    <a:pt x="18861" y="51572"/>
                    <a:pt x="18953" y="51566"/>
                    <a:pt x="19042" y="51566"/>
                  </a:cubicBezTo>
                  <a:cubicBezTo>
                    <a:pt x="20360" y="51566"/>
                    <a:pt x="20818" y="52837"/>
                    <a:pt x="21789" y="53596"/>
                  </a:cubicBezTo>
                  <a:cubicBezTo>
                    <a:pt x="23563" y="54953"/>
                    <a:pt x="26146" y="53906"/>
                    <a:pt x="27516" y="55787"/>
                  </a:cubicBezTo>
                  <a:cubicBezTo>
                    <a:pt x="28492" y="57109"/>
                    <a:pt x="28861" y="59073"/>
                    <a:pt x="30302" y="59990"/>
                  </a:cubicBezTo>
                  <a:cubicBezTo>
                    <a:pt x="31028" y="60466"/>
                    <a:pt x="31921" y="60561"/>
                    <a:pt x="32742" y="60752"/>
                  </a:cubicBezTo>
                  <a:cubicBezTo>
                    <a:pt x="34040" y="61061"/>
                    <a:pt x="35350" y="61573"/>
                    <a:pt x="36529" y="62216"/>
                  </a:cubicBezTo>
                  <a:cubicBezTo>
                    <a:pt x="36545" y="62223"/>
                    <a:pt x="36562" y="62226"/>
                    <a:pt x="36580" y="62226"/>
                  </a:cubicBezTo>
                  <a:cubicBezTo>
                    <a:pt x="36723" y="62226"/>
                    <a:pt x="36869" y="62020"/>
                    <a:pt x="36731" y="61871"/>
                  </a:cubicBezTo>
                  <a:cubicBezTo>
                    <a:pt x="35898" y="61038"/>
                    <a:pt x="35100" y="60395"/>
                    <a:pt x="33981" y="59954"/>
                  </a:cubicBezTo>
                  <a:cubicBezTo>
                    <a:pt x="32838" y="59490"/>
                    <a:pt x="31385" y="59418"/>
                    <a:pt x="30576" y="58406"/>
                  </a:cubicBezTo>
                  <a:cubicBezTo>
                    <a:pt x="29266" y="56775"/>
                    <a:pt x="29052" y="54596"/>
                    <a:pt x="26920" y="53668"/>
                  </a:cubicBezTo>
                  <a:cubicBezTo>
                    <a:pt x="25706" y="53132"/>
                    <a:pt x="24301" y="53477"/>
                    <a:pt x="23146" y="52810"/>
                  </a:cubicBezTo>
                  <a:cubicBezTo>
                    <a:pt x="22122" y="52215"/>
                    <a:pt x="21717" y="51036"/>
                    <a:pt x="20765" y="50429"/>
                  </a:cubicBezTo>
                  <a:cubicBezTo>
                    <a:pt x="20403" y="50198"/>
                    <a:pt x="19987" y="50100"/>
                    <a:pt x="19544" y="50100"/>
                  </a:cubicBezTo>
                  <a:cubicBezTo>
                    <a:pt x="18092" y="50100"/>
                    <a:pt x="16362" y="51160"/>
                    <a:pt x="15395" y="52072"/>
                  </a:cubicBezTo>
                  <a:cubicBezTo>
                    <a:pt x="15359" y="52060"/>
                    <a:pt x="15312" y="52048"/>
                    <a:pt x="15276" y="52048"/>
                  </a:cubicBezTo>
                  <a:cubicBezTo>
                    <a:pt x="14474" y="52213"/>
                    <a:pt x="13691" y="52364"/>
                    <a:pt x="12903" y="52364"/>
                  </a:cubicBezTo>
                  <a:cubicBezTo>
                    <a:pt x="12439" y="52364"/>
                    <a:pt x="11974" y="52312"/>
                    <a:pt x="11502" y="52179"/>
                  </a:cubicBezTo>
                  <a:cubicBezTo>
                    <a:pt x="11489" y="52177"/>
                    <a:pt x="11478" y="52176"/>
                    <a:pt x="11466" y="52176"/>
                  </a:cubicBezTo>
                  <a:cubicBezTo>
                    <a:pt x="11410" y="52176"/>
                    <a:pt x="11363" y="52199"/>
                    <a:pt x="11323" y="52239"/>
                  </a:cubicBezTo>
                  <a:cubicBezTo>
                    <a:pt x="11264" y="52167"/>
                    <a:pt x="11168" y="52120"/>
                    <a:pt x="11025" y="52120"/>
                  </a:cubicBezTo>
                  <a:cubicBezTo>
                    <a:pt x="10951" y="52130"/>
                    <a:pt x="10879" y="52135"/>
                    <a:pt x="10810" y="52135"/>
                  </a:cubicBezTo>
                  <a:cubicBezTo>
                    <a:pt x="10122" y="52135"/>
                    <a:pt x="9671" y="51651"/>
                    <a:pt x="9466" y="50667"/>
                  </a:cubicBezTo>
                  <a:cubicBezTo>
                    <a:pt x="9597" y="50453"/>
                    <a:pt x="9740" y="50227"/>
                    <a:pt x="9835" y="50012"/>
                  </a:cubicBezTo>
                  <a:cubicBezTo>
                    <a:pt x="9978" y="49691"/>
                    <a:pt x="10049" y="49441"/>
                    <a:pt x="10013" y="49119"/>
                  </a:cubicBezTo>
                  <a:cubicBezTo>
                    <a:pt x="9978" y="48584"/>
                    <a:pt x="9573" y="48048"/>
                    <a:pt x="9168" y="47714"/>
                  </a:cubicBezTo>
                  <a:cubicBezTo>
                    <a:pt x="8549" y="47191"/>
                    <a:pt x="8204" y="47274"/>
                    <a:pt x="7454" y="47250"/>
                  </a:cubicBezTo>
                  <a:cubicBezTo>
                    <a:pt x="6608" y="47238"/>
                    <a:pt x="5787" y="47345"/>
                    <a:pt x="6239" y="46214"/>
                  </a:cubicBezTo>
                  <a:cubicBezTo>
                    <a:pt x="6418" y="45762"/>
                    <a:pt x="6573" y="45321"/>
                    <a:pt x="6680" y="44845"/>
                  </a:cubicBezTo>
                  <a:cubicBezTo>
                    <a:pt x="6871" y="44006"/>
                    <a:pt x="7034" y="42476"/>
                    <a:pt x="5968" y="42476"/>
                  </a:cubicBezTo>
                  <a:cubicBezTo>
                    <a:pt x="5839" y="42476"/>
                    <a:pt x="5692" y="42498"/>
                    <a:pt x="5525" y="42547"/>
                  </a:cubicBezTo>
                  <a:cubicBezTo>
                    <a:pt x="4882" y="42750"/>
                    <a:pt x="4560" y="43309"/>
                    <a:pt x="4275" y="43857"/>
                  </a:cubicBezTo>
                  <a:cubicBezTo>
                    <a:pt x="3960" y="44487"/>
                    <a:pt x="3587" y="45606"/>
                    <a:pt x="2772" y="45606"/>
                  </a:cubicBezTo>
                  <a:cubicBezTo>
                    <a:pt x="2479" y="45606"/>
                    <a:pt x="2129" y="45461"/>
                    <a:pt x="1703" y="45095"/>
                  </a:cubicBezTo>
                  <a:cubicBezTo>
                    <a:pt x="786" y="44321"/>
                    <a:pt x="1084" y="42809"/>
                    <a:pt x="1489" y="41892"/>
                  </a:cubicBezTo>
                  <a:cubicBezTo>
                    <a:pt x="1500" y="41869"/>
                    <a:pt x="1500" y="41821"/>
                    <a:pt x="1500" y="41797"/>
                  </a:cubicBezTo>
                  <a:cubicBezTo>
                    <a:pt x="2132" y="40928"/>
                    <a:pt x="2894" y="40106"/>
                    <a:pt x="3763" y="39523"/>
                  </a:cubicBezTo>
                  <a:cubicBezTo>
                    <a:pt x="4167" y="39261"/>
                    <a:pt x="4620" y="39011"/>
                    <a:pt x="5072" y="38892"/>
                  </a:cubicBezTo>
                  <a:cubicBezTo>
                    <a:pt x="5231" y="38833"/>
                    <a:pt x="5379" y="38803"/>
                    <a:pt x="5516" y="38803"/>
                  </a:cubicBezTo>
                  <a:cubicBezTo>
                    <a:pt x="5985" y="38803"/>
                    <a:pt x="6328" y="39148"/>
                    <a:pt x="6549" y="39821"/>
                  </a:cubicBezTo>
                  <a:cubicBezTo>
                    <a:pt x="6501" y="40095"/>
                    <a:pt x="6477" y="40345"/>
                    <a:pt x="6465" y="40618"/>
                  </a:cubicBezTo>
                  <a:cubicBezTo>
                    <a:pt x="6501" y="41928"/>
                    <a:pt x="7489" y="42500"/>
                    <a:pt x="8680" y="42714"/>
                  </a:cubicBezTo>
                  <a:cubicBezTo>
                    <a:pt x="9072" y="42779"/>
                    <a:pt x="9507" y="42840"/>
                    <a:pt x="9926" y="42840"/>
                  </a:cubicBezTo>
                  <a:cubicBezTo>
                    <a:pt x="10742" y="42840"/>
                    <a:pt x="11500" y="42606"/>
                    <a:pt x="11776" y="41702"/>
                  </a:cubicBezTo>
                  <a:cubicBezTo>
                    <a:pt x="12014" y="40928"/>
                    <a:pt x="11728" y="40071"/>
                    <a:pt x="11776" y="39261"/>
                  </a:cubicBezTo>
                  <a:cubicBezTo>
                    <a:pt x="11811" y="38178"/>
                    <a:pt x="12180" y="37035"/>
                    <a:pt x="12728" y="36082"/>
                  </a:cubicBezTo>
                  <a:cubicBezTo>
                    <a:pt x="13300" y="35070"/>
                    <a:pt x="14121" y="34415"/>
                    <a:pt x="15074" y="33772"/>
                  </a:cubicBezTo>
                  <a:cubicBezTo>
                    <a:pt x="15538" y="33463"/>
                    <a:pt x="16026" y="33141"/>
                    <a:pt x="16276" y="32629"/>
                  </a:cubicBezTo>
                  <a:cubicBezTo>
                    <a:pt x="16836" y="31510"/>
                    <a:pt x="16145" y="30379"/>
                    <a:pt x="17455" y="29569"/>
                  </a:cubicBezTo>
                  <a:cubicBezTo>
                    <a:pt x="18443" y="28962"/>
                    <a:pt x="19669" y="28665"/>
                    <a:pt x="20741" y="28272"/>
                  </a:cubicBezTo>
                  <a:cubicBezTo>
                    <a:pt x="21801" y="27891"/>
                    <a:pt x="24218" y="27545"/>
                    <a:pt x="24491" y="26152"/>
                  </a:cubicBezTo>
                  <a:cubicBezTo>
                    <a:pt x="24813" y="24628"/>
                    <a:pt x="23087" y="24224"/>
                    <a:pt x="22265" y="23366"/>
                  </a:cubicBezTo>
                  <a:cubicBezTo>
                    <a:pt x="23098" y="23092"/>
                    <a:pt x="23944" y="22783"/>
                    <a:pt x="24777" y="22640"/>
                  </a:cubicBezTo>
                  <a:cubicBezTo>
                    <a:pt x="24924" y="22615"/>
                    <a:pt x="25055" y="22603"/>
                    <a:pt x="25172" y="22603"/>
                  </a:cubicBezTo>
                  <a:cubicBezTo>
                    <a:pt x="26171" y="22603"/>
                    <a:pt x="26157" y="23461"/>
                    <a:pt x="26754" y="24271"/>
                  </a:cubicBezTo>
                  <a:cubicBezTo>
                    <a:pt x="27086" y="24714"/>
                    <a:pt x="27582" y="24923"/>
                    <a:pt x="28099" y="24923"/>
                  </a:cubicBezTo>
                  <a:cubicBezTo>
                    <a:pt x="28472" y="24923"/>
                    <a:pt x="28855" y="24814"/>
                    <a:pt x="29194" y="24605"/>
                  </a:cubicBezTo>
                  <a:cubicBezTo>
                    <a:pt x="32326" y="22640"/>
                    <a:pt x="27968" y="18890"/>
                    <a:pt x="27075" y="17080"/>
                  </a:cubicBezTo>
                  <a:cubicBezTo>
                    <a:pt x="26563" y="16092"/>
                    <a:pt x="26635" y="15222"/>
                    <a:pt x="26670" y="14163"/>
                  </a:cubicBezTo>
                  <a:cubicBezTo>
                    <a:pt x="26682" y="13710"/>
                    <a:pt x="26635" y="13258"/>
                    <a:pt x="26301" y="12913"/>
                  </a:cubicBezTo>
                  <a:cubicBezTo>
                    <a:pt x="26023" y="12627"/>
                    <a:pt x="25745" y="12523"/>
                    <a:pt x="25466" y="12523"/>
                  </a:cubicBezTo>
                  <a:cubicBezTo>
                    <a:pt x="24871" y="12523"/>
                    <a:pt x="24277" y="12996"/>
                    <a:pt x="23694" y="13198"/>
                  </a:cubicBezTo>
                  <a:cubicBezTo>
                    <a:pt x="23523" y="13257"/>
                    <a:pt x="23377" y="13284"/>
                    <a:pt x="23249" y="13284"/>
                  </a:cubicBezTo>
                  <a:cubicBezTo>
                    <a:pt x="22192" y="13284"/>
                    <a:pt x="22468" y="11436"/>
                    <a:pt x="21682" y="10746"/>
                  </a:cubicBezTo>
                  <a:cubicBezTo>
                    <a:pt x="21317" y="10420"/>
                    <a:pt x="20871" y="10275"/>
                    <a:pt x="20437" y="10275"/>
                  </a:cubicBezTo>
                  <a:cubicBezTo>
                    <a:pt x="20347" y="10275"/>
                    <a:pt x="20258" y="10281"/>
                    <a:pt x="20169" y="10293"/>
                  </a:cubicBezTo>
                  <a:cubicBezTo>
                    <a:pt x="20169" y="9975"/>
                    <a:pt x="19886" y="9704"/>
                    <a:pt x="19565" y="9704"/>
                  </a:cubicBezTo>
                  <a:cubicBezTo>
                    <a:pt x="19430" y="9704"/>
                    <a:pt x="19288" y="9752"/>
                    <a:pt x="19157" y="9865"/>
                  </a:cubicBezTo>
                  <a:cubicBezTo>
                    <a:pt x="18360" y="10531"/>
                    <a:pt x="17764" y="11448"/>
                    <a:pt x="17455" y="12436"/>
                  </a:cubicBezTo>
                  <a:cubicBezTo>
                    <a:pt x="17312" y="12889"/>
                    <a:pt x="17229" y="13365"/>
                    <a:pt x="17193" y="13841"/>
                  </a:cubicBezTo>
                  <a:cubicBezTo>
                    <a:pt x="17145" y="14341"/>
                    <a:pt x="17276" y="14556"/>
                    <a:pt x="16729" y="14877"/>
                  </a:cubicBezTo>
                  <a:cubicBezTo>
                    <a:pt x="16610" y="14960"/>
                    <a:pt x="16419" y="14901"/>
                    <a:pt x="16300" y="14984"/>
                  </a:cubicBezTo>
                  <a:cubicBezTo>
                    <a:pt x="15705" y="15401"/>
                    <a:pt x="15443" y="15806"/>
                    <a:pt x="15467" y="16580"/>
                  </a:cubicBezTo>
                  <a:cubicBezTo>
                    <a:pt x="15467" y="17139"/>
                    <a:pt x="15681" y="17699"/>
                    <a:pt x="15645" y="18270"/>
                  </a:cubicBezTo>
                  <a:cubicBezTo>
                    <a:pt x="15788" y="18770"/>
                    <a:pt x="15621" y="19104"/>
                    <a:pt x="15121" y="19306"/>
                  </a:cubicBezTo>
                  <a:cubicBezTo>
                    <a:pt x="14941" y="19630"/>
                    <a:pt x="14770" y="19794"/>
                    <a:pt x="14606" y="19794"/>
                  </a:cubicBezTo>
                  <a:cubicBezTo>
                    <a:pt x="14456" y="19794"/>
                    <a:pt x="14311" y="19656"/>
                    <a:pt x="14169" y="19378"/>
                  </a:cubicBezTo>
                  <a:cubicBezTo>
                    <a:pt x="13645" y="18842"/>
                    <a:pt x="13692" y="18389"/>
                    <a:pt x="13609" y="17663"/>
                  </a:cubicBezTo>
                  <a:cubicBezTo>
                    <a:pt x="13347" y="15639"/>
                    <a:pt x="13347" y="13984"/>
                    <a:pt x="11109" y="13496"/>
                  </a:cubicBezTo>
                  <a:cubicBezTo>
                    <a:pt x="10871" y="13436"/>
                    <a:pt x="10430" y="13448"/>
                    <a:pt x="10240" y="13317"/>
                  </a:cubicBezTo>
                  <a:cubicBezTo>
                    <a:pt x="9597" y="12877"/>
                    <a:pt x="9442" y="12067"/>
                    <a:pt x="9752" y="11401"/>
                  </a:cubicBezTo>
                  <a:cubicBezTo>
                    <a:pt x="10037" y="10793"/>
                    <a:pt x="10573" y="10258"/>
                    <a:pt x="11014" y="9757"/>
                  </a:cubicBezTo>
                  <a:cubicBezTo>
                    <a:pt x="11966" y="8710"/>
                    <a:pt x="13026" y="7757"/>
                    <a:pt x="14324" y="7162"/>
                  </a:cubicBezTo>
                  <a:cubicBezTo>
                    <a:pt x="14597" y="8198"/>
                    <a:pt x="15050" y="9341"/>
                    <a:pt x="16205" y="9555"/>
                  </a:cubicBezTo>
                  <a:cubicBezTo>
                    <a:pt x="16319" y="9576"/>
                    <a:pt x="16431" y="9586"/>
                    <a:pt x="16540" y="9586"/>
                  </a:cubicBezTo>
                  <a:cubicBezTo>
                    <a:pt x="17360" y="9586"/>
                    <a:pt x="17998" y="9011"/>
                    <a:pt x="18050" y="8138"/>
                  </a:cubicBezTo>
                  <a:cubicBezTo>
                    <a:pt x="18098" y="7352"/>
                    <a:pt x="17538" y="6924"/>
                    <a:pt x="17360" y="6221"/>
                  </a:cubicBezTo>
                  <a:cubicBezTo>
                    <a:pt x="17038" y="4959"/>
                    <a:pt x="18288" y="5078"/>
                    <a:pt x="19026" y="4531"/>
                  </a:cubicBezTo>
                  <a:cubicBezTo>
                    <a:pt x="19407" y="4245"/>
                    <a:pt x="19681" y="3876"/>
                    <a:pt x="19693" y="3376"/>
                  </a:cubicBezTo>
                  <a:cubicBezTo>
                    <a:pt x="19717" y="2757"/>
                    <a:pt x="18800" y="1685"/>
                    <a:pt x="19217" y="1125"/>
                  </a:cubicBezTo>
                  <a:cubicBezTo>
                    <a:pt x="19757" y="1026"/>
                    <a:pt x="20442" y="822"/>
                    <a:pt x="21029" y="822"/>
                  </a:cubicBezTo>
                  <a:cubicBezTo>
                    <a:pt x="21632" y="822"/>
                    <a:pt x="22132" y="1037"/>
                    <a:pt x="22265" y="1804"/>
                  </a:cubicBezTo>
                  <a:cubicBezTo>
                    <a:pt x="22420" y="2614"/>
                    <a:pt x="22015" y="3007"/>
                    <a:pt x="22253" y="3781"/>
                  </a:cubicBezTo>
                  <a:cubicBezTo>
                    <a:pt x="22317" y="3998"/>
                    <a:pt x="22409" y="4019"/>
                    <a:pt x="22468" y="4019"/>
                  </a:cubicBezTo>
                  <a:cubicBezTo>
                    <a:pt x="22483" y="4019"/>
                    <a:pt x="22495" y="4018"/>
                    <a:pt x="22505" y="4018"/>
                  </a:cubicBezTo>
                  <a:cubicBezTo>
                    <a:pt x="22544" y="4018"/>
                    <a:pt x="22536" y="4039"/>
                    <a:pt x="22420" y="4257"/>
                  </a:cubicBezTo>
                  <a:cubicBezTo>
                    <a:pt x="22313" y="4435"/>
                    <a:pt x="21682" y="4757"/>
                    <a:pt x="21539" y="4900"/>
                  </a:cubicBezTo>
                  <a:cubicBezTo>
                    <a:pt x="20872" y="5555"/>
                    <a:pt x="20360" y="6459"/>
                    <a:pt x="19800" y="7221"/>
                  </a:cubicBezTo>
                  <a:cubicBezTo>
                    <a:pt x="19646" y="7412"/>
                    <a:pt x="19753" y="7757"/>
                    <a:pt x="19955" y="7864"/>
                  </a:cubicBezTo>
                  <a:cubicBezTo>
                    <a:pt x="20550" y="8162"/>
                    <a:pt x="21170" y="8376"/>
                    <a:pt x="21836" y="8472"/>
                  </a:cubicBezTo>
                  <a:cubicBezTo>
                    <a:pt x="21936" y="8485"/>
                    <a:pt x="22036" y="8490"/>
                    <a:pt x="22134" y="8490"/>
                  </a:cubicBezTo>
                  <a:cubicBezTo>
                    <a:pt x="22447" y="8490"/>
                    <a:pt x="22746" y="8439"/>
                    <a:pt x="23011" y="8439"/>
                  </a:cubicBezTo>
                  <a:cubicBezTo>
                    <a:pt x="23413" y="8439"/>
                    <a:pt x="23736" y="8556"/>
                    <a:pt x="23908" y="9150"/>
                  </a:cubicBezTo>
                  <a:cubicBezTo>
                    <a:pt x="24099" y="9865"/>
                    <a:pt x="23884" y="10734"/>
                    <a:pt x="24801" y="11031"/>
                  </a:cubicBezTo>
                  <a:cubicBezTo>
                    <a:pt x="24933" y="11073"/>
                    <a:pt x="25065" y="11092"/>
                    <a:pt x="25197" y="11092"/>
                  </a:cubicBezTo>
                  <a:cubicBezTo>
                    <a:pt x="26053" y="11092"/>
                    <a:pt x="26868" y="10288"/>
                    <a:pt x="27147" y="9555"/>
                  </a:cubicBezTo>
                  <a:cubicBezTo>
                    <a:pt x="27420" y="8853"/>
                    <a:pt x="27301" y="8198"/>
                    <a:pt x="26968" y="7626"/>
                  </a:cubicBezTo>
                  <a:cubicBezTo>
                    <a:pt x="27599" y="7519"/>
                    <a:pt x="28170" y="7233"/>
                    <a:pt x="28575" y="6674"/>
                  </a:cubicBezTo>
                  <a:cubicBezTo>
                    <a:pt x="29159" y="5840"/>
                    <a:pt x="29052" y="4840"/>
                    <a:pt x="28290" y="4185"/>
                  </a:cubicBezTo>
                  <a:cubicBezTo>
                    <a:pt x="28182" y="4093"/>
                    <a:pt x="28068" y="4053"/>
                    <a:pt x="27962" y="4053"/>
                  </a:cubicBezTo>
                  <a:cubicBezTo>
                    <a:pt x="27656" y="4053"/>
                    <a:pt x="27413" y="4383"/>
                    <a:pt x="27563" y="4745"/>
                  </a:cubicBezTo>
                  <a:cubicBezTo>
                    <a:pt x="28159" y="6078"/>
                    <a:pt x="26766" y="6519"/>
                    <a:pt x="25837" y="6555"/>
                  </a:cubicBezTo>
                  <a:cubicBezTo>
                    <a:pt x="25313" y="6567"/>
                    <a:pt x="25063" y="7293"/>
                    <a:pt x="25575" y="7567"/>
                  </a:cubicBezTo>
                  <a:cubicBezTo>
                    <a:pt x="26361" y="7995"/>
                    <a:pt x="26551" y="9722"/>
                    <a:pt x="25492" y="9900"/>
                  </a:cubicBezTo>
                  <a:cubicBezTo>
                    <a:pt x="25398" y="9915"/>
                    <a:pt x="25319" y="9922"/>
                    <a:pt x="25252" y="9922"/>
                  </a:cubicBezTo>
                  <a:cubicBezTo>
                    <a:pt x="24737" y="9922"/>
                    <a:pt x="24927" y="9511"/>
                    <a:pt x="24801" y="9174"/>
                  </a:cubicBezTo>
                  <a:cubicBezTo>
                    <a:pt x="24646" y="8781"/>
                    <a:pt x="24718" y="8353"/>
                    <a:pt x="24456" y="7983"/>
                  </a:cubicBezTo>
                  <a:cubicBezTo>
                    <a:pt x="24182" y="7638"/>
                    <a:pt x="23908" y="7567"/>
                    <a:pt x="23468" y="7519"/>
                  </a:cubicBezTo>
                  <a:cubicBezTo>
                    <a:pt x="22539" y="7424"/>
                    <a:pt x="21801" y="7543"/>
                    <a:pt x="20943" y="7269"/>
                  </a:cubicBezTo>
                  <a:cubicBezTo>
                    <a:pt x="21467" y="6650"/>
                    <a:pt x="22039" y="6162"/>
                    <a:pt x="22717" y="5686"/>
                  </a:cubicBezTo>
                  <a:cubicBezTo>
                    <a:pt x="23134" y="5388"/>
                    <a:pt x="23670" y="5126"/>
                    <a:pt x="23920" y="4650"/>
                  </a:cubicBezTo>
                  <a:cubicBezTo>
                    <a:pt x="24456" y="3578"/>
                    <a:pt x="23313" y="3435"/>
                    <a:pt x="23158" y="2602"/>
                  </a:cubicBezTo>
                  <a:cubicBezTo>
                    <a:pt x="23015" y="1804"/>
                    <a:pt x="23015" y="804"/>
                    <a:pt x="22241" y="244"/>
                  </a:cubicBezTo>
                  <a:cubicBezTo>
                    <a:pt x="22001" y="69"/>
                    <a:pt x="21707" y="0"/>
                    <a:pt x="21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25"/>
            <p:cNvSpPr/>
            <p:nvPr/>
          </p:nvSpPr>
          <p:spPr>
            <a:xfrm>
              <a:off x="2231225" y="3150075"/>
              <a:ext cx="255700" cy="144475"/>
            </a:xfrm>
            <a:custGeom>
              <a:rect b="b" l="l" r="r" t="t"/>
              <a:pathLst>
                <a:path extrusionOk="0" h="5779" w="10228">
                  <a:moveTo>
                    <a:pt x="3709" y="0"/>
                  </a:moveTo>
                  <a:cubicBezTo>
                    <a:pt x="3692" y="0"/>
                    <a:pt x="3674" y="2"/>
                    <a:pt x="3655" y="6"/>
                  </a:cubicBezTo>
                  <a:cubicBezTo>
                    <a:pt x="2774" y="232"/>
                    <a:pt x="0" y="1102"/>
                    <a:pt x="1524" y="2459"/>
                  </a:cubicBezTo>
                  <a:cubicBezTo>
                    <a:pt x="1789" y="2693"/>
                    <a:pt x="2106" y="2769"/>
                    <a:pt x="2433" y="2769"/>
                  </a:cubicBezTo>
                  <a:cubicBezTo>
                    <a:pt x="2621" y="2769"/>
                    <a:pt x="2813" y="2744"/>
                    <a:pt x="3001" y="2709"/>
                  </a:cubicBezTo>
                  <a:cubicBezTo>
                    <a:pt x="3310" y="2626"/>
                    <a:pt x="3608" y="2530"/>
                    <a:pt x="3906" y="2447"/>
                  </a:cubicBezTo>
                  <a:cubicBezTo>
                    <a:pt x="3921" y="2447"/>
                    <a:pt x="3936" y="2447"/>
                    <a:pt x="3951" y="2447"/>
                  </a:cubicBezTo>
                  <a:cubicBezTo>
                    <a:pt x="4758" y="2447"/>
                    <a:pt x="5267" y="2757"/>
                    <a:pt x="5501" y="3400"/>
                  </a:cubicBezTo>
                  <a:cubicBezTo>
                    <a:pt x="5811" y="3804"/>
                    <a:pt x="6037" y="4293"/>
                    <a:pt x="6346" y="4697"/>
                  </a:cubicBezTo>
                  <a:cubicBezTo>
                    <a:pt x="6741" y="5203"/>
                    <a:pt x="7127" y="5778"/>
                    <a:pt x="7739" y="5778"/>
                  </a:cubicBezTo>
                  <a:cubicBezTo>
                    <a:pt x="7847" y="5778"/>
                    <a:pt x="7961" y="5761"/>
                    <a:pt x="8085" y="5721"/>
                  </a:cubicBezTo>
                  <a:cubicBezTo>
                    <a:pt x="8692" y="5531"/>
                    <a:pt x="9263" y="4935"/>
                    <a:pt x="9525" y="4376"/>
                  </a:cubicBezTo>
                  <a:cubicBezTo>
                    <a:pt x="10228" y="3042"/>
                    <a:pt x="9573" y="1423"/>
                    <a:pt x="7977" y="1340"/>
                  </a:cubicBezTo>
                  <a:cubicBezTo>
                    <a:pt x="7973" y="1340"/>
                    <a:pt x="7969" y="1340"/>
                    <a:pt x="7964" y="1340"/>
                  </a:cubicBezTo>
                  <a:cubicBezTo>
                    <a:pt x="7666" y="1340"/>
                    <a:pt x="7612" y="1735"/>
                    <a:pt x="7835" y="1876"/>
                  </a:cubicBezTo>
                  <a:cubicBezTo>
                    <a:pt x="8466" y="2316"/>
                    <a:pt x="9049" y="3757"/>
                    <a:pt x="8156" y="4316"/>
                  </a:cubicBezTo>
                  <a:cubicBezTo>
                    <a:pt x="7971" y="4438"/>
                    <a:pt x="7809" y="4488"/>
                    <a:pt x="7664" y="4488"/>
                  </a:cubicBezTo>
                  <a:cubicBezTo>
                    <a:pt x="7239" y="4488"/>
                    <a:pt x="6958" y="4058"/>
                    <a:pt x="6656" y="3721"/>
                  </a:cubicBezTo>
                  <a:cubicBezTo>
                    <a:pt x="6215" y="3221"/>
                    <a:pt x="5894" y="2459"/>
                    <a:pt x="5370" y="2042"/>
                  </a:cubicBezTo>
                  <a:cubicBezTo>
                    <a:pt x="5080" y="1802"/>
                    <a:pt x="4747" y="1739"/>
                    <a:pt x="4387" y="1739"/>
                  </a:cubicBezTo>
                  <a:cubicBezTo>
                    <a:pt x="4319" y="1739"/>
                    <a:pt x="4250" y="1741"/>
                    <a:pt x="4179" y="1745"/>
                  </a:cubicBezTo>
                  <a:cubicBezTo>
                    <a:pt x="4016" y="1756"/>
                    <a:pt x="3492" y="1977"/>
                    <a:pt x="3323" y="1977"/>
                  </a:cubicBezTo>
                  <a:cubicBezTo>
                    <a:pt x="3308" y="1977"/>
                    <a:pt x="3295" y="1975"/>
                    <a:pt x="3286" y="1971"/>
                  </a:cubicBezTo>
                  <a:cubicBezTo>
                    <a:pt x="2989" y="1637"/>
                    <a:pt x="2715" y="1328"/>
                    <a:pt x="2417" y="1006"/>
                  </a:cubicBezTo>
                  <a:cubicBezTo>
                    <a:pt x="2834" y="744"/>
                    <a:pt x="3286" y="554"/>
                    <a:pt x="3775" y="435"/>
                  </a:cubicBezTo>
                  <a:cubicBezTo>
                    <a:pt x="4019" y="357"/>
                    <a:pt x="3942" y="0"/>
                    <a:pt x="37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25"/>
            <p:cNvSpPr/>
            <p:nvPr/>
          </p:nvSpPr>
          <p:spPr>
            <a:xfrm>
              <a:off x="2454450" y="1491050"/>
              <a:ext cx="998675" cy="917275"/>
            </a:xfrm>
            <a:custGeom>
              <a:rect b="b" l="l" r="r" t="t"/>
              <a:pathLst>
                <a:path extrusionOk="0" h="36691" w="39947">
                  <a:moveTo>
                    <a:pt x="14905" y="1"/>
                  </a:moveTo>
                  <a:cubicBezTo>
                    <a:pt x="13949" y="1"/>
                    <a:pt x="12992" y="137"/>
                    <a:pt x="12062" y="419"/>
                  </a:cubicBezTo>
                  <a:cubicBezTo>
                    <a:pt x="11229" y="669"/>
                    <a:pt x="10478" y="1062"/>
                    <a:pt x="10324" y="2002"/>
                  </a:cubicBezTo>
                  <a:cubicBezTo>
                    <a:pt x="10181" y="2800"/>
                    <a:pt x="10645" y="3324"/>
                    <a:pt x="10050" y="3991"/>
                  </a:cubicBezTo>
                  <a:cubicBezTo>
                    <a:pt x="9771" y="4305"/>
                    <a:pt x="9506" y="4434"/>
                    <a:pt x="9262" y="4434"/>
                  </a:cubicBezTo>
                  <a:cubicBezTo>
                    <a:pt x="8453" y="4434"/>
                    <a:pt x="7886" y="3012"/>
                    <a:pt x="7895" y="2217"/>
                  </a:cubicBezTo>
                  <a:cubicBezTo>
                    <a:pt x="7895" y="1974"/>
                    <a:pt x="7680" y="1816"/>
                    <a:pt x="7457" y="1816"/>
                  </a:cubicBezTo>
                  <a:cubicBezTo>
                    <a:pt x="7428" y="1816"/>
                    <a:pt x="7400" y="1818"/>
                    <a:pt x="7371" y="1824"/>
                  </a:cubicBezTo>
                  <a:cubicBezTo>
                    <a:pt x="5990" y="2097"/>
                    <a:pt x="4871" y="3038"/>
                    <a:pt x="4382" y="4383"/>
                  </a:cubicBezTo>
                  <a:cubicBezTo>
                    <a:pt x="4144" y="5038"/>
                    <a:pt x="4049" y="5717"/>
                    <a:pt x="4168" y="6408"/>
                  </a:cubicBezTo>
                  <a:cubicBezTo>
                    <a:pt x="4251" y="6836"/>
                    <a:pt x="4394" y="7265"/>
                    <a:pt x="4549" y="7681"/>
                  </a:cubicBezTo>
                  <a:cubicBezTo>
                    <a:pt x="4883" y="8598"/>
                    <a:pt x="5347" y="8944"/>
                    <a:pt x="4609" y="9717"/>
                  </a:cubicBezTo>
                  <a:cubicBezTo>
                    <a:pt x="3918" y="10444"/>
                    <a:pt x="2775" y="10479"/>
                    <a:pt x="1811" y="10563"/>
                  </a:cubicBezTo>
                  <a:cubicBezTo>
                    <a:pt x="1346" y="10610"/>
                    <a:pt x="1013" y="10646"/>
                    <a:pt x="799" y="11122"/>
                  </a:cubicBezTo>
                  <a:cubicBezTo>
                    <a:pt x="1" y="12873"/>
                    <a:pt x="3787" y="13766"/>
                    <a:pt x="2727" y="15540"/>
                  </a:cubicBezTo>
                  <a:cubicBezTo>
                    <a:pt x="2585" y="15778"/>
                    <a:pt x="2727" y="16016"/>
                    <a:pt x="2966" y="16123"/>
                  </a:cubicBezTo>
                  <a:cubicBezTo>
                    <a:pt x="3690" y="16413"/>
                    <a:pt x="4461" y="16571"/>
                    <a:pt x="5230" y="16571"/>
                  </a:cubicBezTo>
                  <a:cubicBezTo>
                    <a:pt x="5976" y="16571"/>
                    <a:pt x="6720" y="16422"/>
                    <a:pt x="7419" y="16099"/>
                  </a:cubicBezTo>
                  <a:cubicBezTo>
                    <a:pt x="8300" y="15706"/>
                    <a:pt x="9335" y="14968"/>
                    <a:pt x="8835" y="13897"/>
                  </a:cubicBezTo>
                  <a:cubicBezTo>
                    <a:pt x="8573" y="13361"/>
                    <a:pt x="8061" y="13099"/>
                    <a:pt x="7526" y="12908"/>
                  </a:cubicBezTo>
                  <a:cubicBezTo>
                    <a:pt x="7299" y="12813"/>
                    <a:pt x="5478" y="12432"/>
                    <a:pt x="6883" y="11742"/>
                  </a:cubicBezTo>
                  <a:cubicBezTo>
                    <a:pt x="6921" y="11724"/>
                    <a:pt x="6971" y="11716"/>
                    <a:pt x="7030" y="11716"/>
                  </a:cubicBezTo>
                  <a:cubicBezTo>
                    <a:pt x="7405" y="11716"/>
                    <a:pt x="8127" y="12034"/>
                    <a:pt x="8395" y="12075"/>
                  </a:cubicBezTo>
                  <a:cubicBezTo>
                    <a:pt x="8557" y="12095"/>
                    <a:pt x="8717" y="12107"/>
                    <a:pt x="8873" y="12107"/>
                  </a:cubicBezTo>
                  <a:cubicBezTo>
                    <a:pt x="9268" y="12107"/>
                    <a:pt x="9644" y="12033"/>
                    <a:pt x="10002" y="11837"/>
                  </a:cubicBezTo>
                  <a:cubicBezTo>
                    <a:pt x="10942" y="11320"/>
                    <a:pt x="11453" y="10026"/>
                    <a:pt x="12656" y="10026"/>
                  </a:cubicBezTo>
                  <a:cubicBezTo>
                    <a:pt x="12672" y="10026"/>
                    <a:pt x="12688" y="10027"/>
                    <a:pt x="12705" y="10027"/>
                  </a:cubicBezTo>
                  <a:cubicBezTo>
                    <a:pt x="12729" y="10027"/>
                    <a:pt x="12741" y="10027"/>
                    <a:pt x="12776" y="10015"/>
                  </a:cubicBezTo>
                  <a:lnTo>
                    <a:pt x="12776" y="10015"/>
                  </a:lnTo>
                  <a:lnTo>
                    <a:pt x="12681" y="10194"/>
                  </a:lnTo>
                  <a:cubicBezTo>
                    <a:pt x="12264" y="11182"/>
                    <a:pt x="12467" y="12158"/>
                    <a:pt x="13181" y="12861"/>
                  </a:cubicBezTo>
                  <a:cubicBezTo>
                    <a:pt x="13145" y="12885"/>
                    <a:pt x="13122" y="12932"/>
                    <a:pt x="13098" y="12992"/>
                  </a:cubicBezTo>
                  <a:lnTo>
                    <a:pt x="12526" y="15051"/>
                  </a:lnTo>
                  <a:cubicBezTo>
                    <a:pt x="12443" y="15313"/>
                    <a:pt x="12657" y="15563"/>
                    <a:pt x="12919" y="15587"/>
                  </a:cubicBezTo>
                  <a:cubicBezTo>
                    <a:pt x="12936" y="15587"/>
                    <a:pt x="12953" y="15588"/>
                    <a:pt x="12970" y="15588"/>
                  </a:cubicBezTo>
                  <a:cubicBezTo>
                    <a:pt x="13476" y="15588"/>
                    <a:pt x="14281" y="15499"/>
                    <a:pt x="15033" y="15499"/>
                  </a:cubicBezTo>
                  <a:cubicBezTo>
                    <a:pt x="15696" y="15499"/>
                    <a:pt x="16318" y="15568"/>
                    <a:pt x="16658" y="15825"/>
                  </a:cubicBezTo>
                  <a:cubicBezTo>
                    <a:pt x="17729" y="16611"/>
                    <a:pt x="17003" y="19004"/>
                    <a:pt x="16598" y="20028"/>
                  </a:cubicBezTo>
                  <a:cubicBezTo>
                    <a:pt x="16432" y="20433"/>
                    <a:pt x="16836" y="20743"/>
                    <a:pt x="17182" y="20790"/>
                  </a:cubicBezTo>
                  <a:cubicBezTo>
                    <a:pt x="18301" y="21314"/>
                    <a:pt x="18432" y="21671"/>
                    <a:pt x="17586" y="21850"/>
                  </a:cubicBezTo>
                  <a:cubicBezTo>
                    <a:pt x="17432" y="21909"/>
                    <a:pt x="17301" y="21969"/>
                    <a:pt x="17146" y="22028"/>
                  </a:cubicBezTo>
                  <a:cubicBezTo>
                    <a:pt x="16908" y="22159"/>
                    <a:pt x="16705" y="22279"/>
                    <a:pt x="16527" y="22481"/>
                  </a:cubicBezTo>
                  <a:cubicBezTo>
                    <a:pt x="16110" y="22910"/>
                    <a:pt x="15896" y="23505"/>
                    <a:pt x="15955" y="24100"/>
                  </a:cubicBezTo>
                  <a:cubicBezTo>
                    <a:pt x="16069" y="25164"/>
                    <a:pt x="16935" y="25712"/>
                    <a:pt x="17890" y="25712"/>
                  </a:cubicBezTo>
                  <a:cubicBezTo>
                    <a:pt x="17940" y="25712"/>
                    <a:pt x="17989" y="25710"/>
                    <a:pt x="18039" y="25708"/>
                  </a:cubicBezTo>
                  <a:lnTo>
                    <a:pt x="18039" y="25708"/>
                  </a:lnTo>
                  <a:cubicBezTo>
                    <a:pt x="17801" y="26839"/>
                    <a:pt x="16753" y="27565"/>
                    <a:pt x="16229" y="28577"/>
                  </a:cubicBezTo>
                  <a:cubicBezTo>
                    <a:pt x="15860" y="29327"/>
                    <a:pt x="15693" y="30160"/>
                    <a:pt x="15681" y="30994"/>
                  </a:cubicBezTo>
                  <a:cubicBezTo>
                    <a:pt x="15634" y="32363"/>
                    <a:pt x="15777" y="35185"/>
                    <a:pt x="16967" y="36078"/>
                  </a:cubicBezTo>
                  <a:cubicBezTo>
                    <a:pt x="17525" y="36498"/>
                    <a:pt x="18409" y="36690"/>
                    <a:pt x="19277" y="36690"/>
                  </a:cubicBezTo>
                  <a:cubicBezTo>
                    <a:pt x="19984" y="36690"/>
                    <a:pt x="20680" y="36563"/>
                    <a:pt x="21182" y="36328"/>
                  </a:cubicBezTo>
                  <a:cubicBezTo>
                    <a:pt x="23063" y="35459"/>
                    <a:pt x="22361" y="33744"/>
                    <a:pt x="22325" y="32137"/>
                  </a:cubicBezTo>
                  <a:cubicBezTo>
                    <a:pt x="22304" y="31162"/>
                    <a:pt x="22835" y="30702"/>
                    <a:pt x="23704" y="30702"/>
                  </a:cubicBezTo>
                  <a:cubicBezTo>
                    <a:pt x="23832" y="30702"/>
                    <a:pt x="23968" y="30712"/>
                    <a:pt x="24111" y="30732"/>
                  </a:cubicBezTo>
                  <a:cubicBezTo>
                    <a:pt x="24434" y="30786"/>
                    <a:pt x="24698" y="30878"/>
                    <a:pt x="25018" y="30878"/>
                  </a:cubicBezTo>
                  <a:cubicBezTo>
                    <a:pt x="25052" y="30878"/>
                    <a:pt x="25087" y="30877"/>
                    <a:pt x="25123" y="30875"/>
                  </a:cubicBezTo>
                  <a:cubicBezTo>
                    <a:pt x="25873" y="30791"/>
                    <a:pt x="26290" y="30303"/>
                    <a:pt x="26873" y="29922"/>
                  </a:cubicBezTo>
                  <a:cubicBezTo>
                    <a:pt x="27276" y="29637"/>
                    <a:pt x="27596" y="29517"/>
                    <a:pt x="27996" y="29517"/>
                  </a:cubicBezTo>
                  <a:cubicBezTo>
                    <a:pt x="28163" y="29517"/>
                    <a:pt x="28345" y="29538"/>
                    <a:pt x="28552" y="29577"/>
                  </a:cubicBezTo>
                  <a:cubicBezTo>
                    <a:pt x="28877" y="29631"/>
                    <a:pt x="29153" y="29784"/>
                    <a:pt x="29487" y="29784"/>
                  </a:cubicBezTo>
                  <a:cubicBezTo>
                    <a:pt x="29520" y="29784"/>
                    <a:pt x="29554" y="29783"/>
                    <a:pt x="29588" y="29779"/>
                  </a:cubicBezTo>
                  <a:cubicBezTo>
                    <a:pt x="30183" y="29732"/>
                    <a:pt x="30564" y="29422"/>
                    <a:pt x="30826" y="28922"/>
                  </a:cubicBezTo>
                  <a:cubicBezTo>
                    <a:pt x="30981" y="28636"/>
                    <a:pt x="30993" y="28220"/>
                    <a:pt x="31172" y="27946"/>
                  </a:cubicBezTo>
                  <a:cubicBezTo>
                    <a:pt x="31648" y="27255"/>
                    <a:pt x="32255" y="27601"/>
                    <a:pt x="32886" y="27398"/>
                  </a:cubicBezTo>
                  <a:cubicBezTo>
                    <a:pt x="33505" y="27208"/>
                    <a:pt x="34017" y="26720"/>
                    <a:pt x="34315" y="26148"/>
                  </a:cubicBezTo>
                  <a:cubicBezTo>
                    <a:pt x="34684" y="25434"/>
                    <a:pt x="34684" y="24707"/>
                    <a:pt x="34505" y="23933"/>
                  </a:cubicBezTo>
                  <a:cubicBezTo>
                    <a:pt x="34315" y="23100"/>
                    <a:pt x="34077" y="22540"/>
                    <a:pt x="34160" y="21659"/>
                  </a:cubicBezTo>
                  <a:cubicBezTo>
                    <a:pt x="34220" y="21159"/>
                    <a:pt x="34339" y="20659"/>
                    <a:pt x="34446" y="20147"/>
                  </a:cubicBezTo>
                  <a:cubicBezTo>
                    <a:pt x="34910" y="20302"/>
                    <a:pt x="35351" y="20469"/>
                    <a:pt x="35803" y="20624"/>
                  </a:cubicBezTo>
                  <a:cubicBezTo>
                    <a:pt x="35850" y="20642"/>
                    <a:pt x="35902" y="20650"/>
                    <a:pt x="35955" y="20650"/>
                  </a:cubicBezTo>
                  <a:cubicBezTo>
                    <a:pt x="36147" y="20650"/>
                    <a:pt x="36360" y="20541"/>
                    <a:pt x="36434" y="20374"/>
                  </a:cubicBezTo>
                  <a:cubicBezTo>
                    <a:pt x="37065" y="19183"/>
                    <a:pt x="36815" y="18052"/>
                    <a:pt x="36482" y="16802"/>
                  </a:cubicBezTo>
                  <a:cubicBezTo>
                    <a:pt x="36041" y="15087"/>
                    <a:pt x="36172" y="13897"/>
                    <a:pt x="37125" y="12408"/>
                  </a:cubicBezTo>
                  <a:cubicBezTo>
                    <a:pt x="38280" y="10527"/>
                    <a:pt x="39946" y="8872"/>
                    <a:pt x="39506" y="6503"/>
                  </a:cubicBezTo>
                  <a:cubicBezTo>
                    <a:pt x="39462" y="6314"/>
                    <a:pt x="39262" y="6167"/>
                    <a:pt x="39081" y="6167"/>
                  </a:cubicBezTo>
                  <a:cubicBezTo>
                    <a:pt x="39068" y="6167"/>
                    <a:pt x="39055" y="6168"/>
                    <a:pt x="39042" y="6169"/>
                  </a:cubicBezTo>
                  <a:cubicBezTo>
                    <a:pt x="37779" y="6169"/>
                    <a:pt x="36708" y="6503"/>
                    <a:pt x="35624" y="7039"/>
                  </a:cubicBezTo>
                  <a:cubicBezTo>
                    <a:pt x="35767" y="6003"/>
                    <a:pt x="36720" y="5050"/>
                    <a:pt x="36172" y="3967"/>
                  </a:cubicBezTo>
                  <a:cubicBezTo>
                    <a:pt x="35958" y="3574"/>
                    <a:pt x="35636" y="3324"/>
                    <a:pt x="35267" y="3229"/>
                  </a:cubicBezTo>
                  <a:cubicBezTo>
                    <a:pt x="35243" y="2729"/>
                    <a:pt x="34993" y="2264"/>
                    <a:pt x="34517" y="1895"/>
                  </a:cubicBezTo>
                  <a:cubicBezTo>
                    <a:pt x="34065" y="1545"/>
                    <a:pt x="33592" y="1437"/>
                    <a:pt x="33108" y="1437"/>
                  </a:cubicBezTo>
                  <a:cubicBezTo>
                    <a:pt x="32338" y="1437"/>
                    <a:pt x="31538" y="1708"/>
                    <a:pt x="30736" y="1708"/>
                  </a:cubicBezTo>
                  <a:cubicBezTo>
                    <a:pt x="30686" y="1708"/>
                    <a:pt x="30637" y="1707"/>
                    <a:pt x="30588" y="1705"/>
                  </a:cubicBezTo>
                  <a:cubicBezTo>
                    <a:pt x="30242" y="1687"/>
                    <a:pt x="29921" y="1652"/>
                    <a:pt x="29618" y="1652"/>
                  </a:cubicBezTo>
                  <a:cubicBezTo>
                    <a:pt x="29078" y="1652"/>
                    <a:pt x="28598" y="1765"/>
                    <a:pt x="28147" y="2300"/>
                  </a:cubicBezTo>
                  <a:cubicBezTo>
                    <a:pt x="27850" y="2657"/>
                    <a:pt x="27707" y="3086"/>
                    <a:pt x="27528" y="3502"/>
                  </a:cubicBezTo>
                  <a:cubicBezTo>
                    <a:pt x="27373" y="3860"/>
                    <a:pt x="27207" y="4383"/>
                    <a:pt x="26909" y="4657"/>
                  </a:cubicBezTo>
                  <a:cubicBezTo>
                    <a:pt x="26632" y="4930"/>
                    <a:pt x="26300" y="5055"/>
                    <a:pt x="25977" y="5055"/>
                  </a:cubicBezTo>
                  <a:cubicBezTo>
                    <a:pt x="25326" y="5055"/>
                    <a:pt x="24710" y="4552"/>
                    <a:pt x="24647" y="3741"/>
                  </a:cubicBezTo>
                  <a:cubicBezTo>
                    <a:pt x="24629" y="3471"/>
                    <a:pt x="24415" y="3334"/>
                    <a:pt x="24209" y="3334"/>
                  </a:cubicBezTo>
                  <a:cubicBezTo>
                    <a:pt x="24005" y="3334"/>
                    <a:pt x="23808" y="3468"/>
                    <a:pt x="23813" y="3741"/>
                  </a:cubicBezTo>
                  <a:cubicBezTo>
                    <a:pt x="23848" y="5085"/>
                    <a:pt x="24900" y="6158"/>
                    <a:pt x="26090" y="6158"/>
                  </a:cubicBezTo>
                  <a:cubicBezTo>
                    <a:pt x="26534" y="6158"/>
                    <a:pt x="26997" y="6009"/>
                    <a:pt x="27433" y="5669"/>
                  </a:cubicBezTo>
                  <a:cubicBezTo>
                    <a:pt x="28266" y="5014"/>
                    <a:pt x="28254" y="3967"/>
                    <a:pt x="28862" y="3205"/>
                  </a:cubicBezTo>
                  <a:cubicBezTo>
                    <a:pt x="29149" y="2837"/>
                    <a:pt x="29547" y="2757"/>
                    <a:pt x="29971" y="2757"/>
                  </a:cubicBezTo>
                  <a:cubicBezTo>
                    <a:pt x="30305" y="2757"/>
                    <a:pt x="30655" y="2807"/>
                    <a:pt x="30980" y="2807"/>
                  </a:cubicBezTo>
                  <a:cubicBezTo>
                    <a:pt x="31045" y="2807"/>
                    <a:pt x="31109" y="2805"/>
                    <a:pt x="31172" y="2800"/>
                  </a:cubicBezTo>
                  <a:cubicBezTo>
                    <a:pt x="31436" y="2776"/>
                    <a:pt x="32343" y="2599"/>
                    <a:pt x="33099" y="2599"/>
                  </a:cubicBezTo>
                  <a:cubicBezTo>
                    <a:pt x="33874" y="2599"/>
                    <a:pt x="34492" y="2785"/>
                    <a:pt x="34100" y="3514"/>
                  </a:cubicBezTo>
                  <a:cubicBezTo>
                    <a:pt x="33921" y="3862"/>
                    <a:pt x="34181" y="4350"/>
                    <a:pt x="34556" y="4350"/>
                  </a:cubicBezTo>
                  <a:cubicBezTo>
                    <a:pt x="34605" y="4350"/>
                    <a:pt x="34656" y="4342"/>
                    <a:pt x="34708" y="4324"/>
                  </a:cubicBezTo>
                  <a:cubicBezTo>
                    <a:pt x="34886" y="4586"/>
                    <a:pt x="35053" y="4872"/>
                    <a:pt x="35232" y="5134"/>
                  </a:cubicBezTo>
                  <a:cubicBezTo>
                    <a:pt x="35184" y="5276"/>
                    <a:pt x="35160" y="5407"/>
                    <a:pt x="35112" y="5538"/>
                  </a:cubicBezTo>
                  <a:cubicBezTo>
                    <a:pt x="35089" y="5872"/>
                    <a:pt x="34862" y="6205"/>
                    <a:pt x="34803" y="6538"/>
                  </a:cubicBezTo>
                  <a:cubicBezTo>
                    <a:pt x="34708" y="6979"/>
                    <a:pt x="34743" y="7324"/>
                    <a:pt x="34874" y="7753"/>
                  </a:cubicBezTo>
                  <a:cubicBezTo>
                    <a:pt x="34918" y="7918"/>
                    <a:pt x="35088" y="8051"/>
                    <a:pt x="35260" y="8051"/>
                  </a:cubicBezTo>
                  <a:cubicBezTo>
                    <a:pt x="35324" y="8051"/>
                    <a:pt x="35388" y="8033"/>
                    <a:pt x="35446" y="7991"/>
                  </a:cubicBezTo>
                  <a:cubicBezTo>
                    <a:pt x="36356" y="7331"/>
                    <a:pt x="37353" y="7085"/>
                    <a:pt x="38426" y="7085"/>
                  </a:cubicBezTo>
                  <a:cubicBezTo>
                    <a:pt x="38476" y="7085"/>
                    <a:pt x="38527" y="7085"/>
                    <a:pt x="38577" y="7086"/>
                  </a:cubicBezTo>
                  <a:cubicBezTo>
                    <a:pt x="38541" y="9265"/>
                    <a:pt x="36494" y="10849"/>
                    <a:pt x="35565" y="12682"/>
                  </a:cubicBezTo>
                  <a:cubicBezTo>
                    <a:pt x="35124" y="13516"/>
                    <a:pt x="34886" y="14409"/>
                    <a:pt x="34970" y="15361"/>
                  </a:cubicBezTo>
                  <a:cubicBezTo>
                    <a:pt x="35065" y="16730"/>
                    <a:pt x="35815" y="18028"/>
                    <a:pt x="35541" y="19362"/>
                  </a:cubicBezTo>
                  <a:cubicBezTo>
                    <a:pt x="35089" y="19242"/>
                    <a:pt x="34636" y="19123"/>
                    <a:pt x="34172" y="18992"/>
                  </a:cubicBezTo>
                  <a:cubicBezTo>
                    <a:pt x="34134" y="18981"/>
                    <a:pt x="34094" y="18976"/>
                    <a:pt x="34054" y="18976"/>
                  </a:cubicBezTo>
                  <a:cubicBezTo>
                    <a:pt x="33839" y="18976"/>
                    <a:pt x="33605" y="19127"/>
                    <a:pt x="33565" y="19338"/>
                  </a:cubicBezTo>
                  <a:cubicBezTo>
                    <a:pt x="33398" y="20243"/>
                    <a:pt x="32934" y="21445"/>
                    <a:pt x="33005" y="22362"/>
                  </a:cubicBezTo>
                  <a:cubicBezTo>
                    <a:pt x="33065" y="23326"/>
                    <a:pt x="33779" y="24243"/>
                    <a:pt x="33386" y="25291"/>
                  </a:cubicBezTo>
                  <a:cubicBezTo>
                    <a:pt x="32826" y="26803"/>
                    <a:pt x="30862" y="25767"/>
                    <a:pt x="30148" y="27315"/>
                  </a:cubicBezTo>
                  <a:cubicBezTo>
                    <a:pt x="29817" y="28006"/>
                    <a:pt x="29854" y="28545"/>
                    <a:pt x="29172" y="28545"/>
                  </a:cubicBezTo>
                  <a:cubicBezTo>
                    <a:pt x="29067" y="28545"/>
                    <a:pt x="28945" y="28533"/>
                    <a:pt x="28802" y="28505"/>
                  </a:cubicBezTo>
                  <a:cubicBezTo>
                    <a:pt x="28413" y="28429"/>
                    <a:pt x="28098" y="28329"/>
                    <a:pt x="27758" y="28329"/>
                  </a:cubicBezTo>
                  <a:cubicBezTo>
                    <a:pt x="27568" y="28329"/>
                    <a:pt x="27370" y="28360"/>
                    <a:pt x="27147" y="28446"/>
                  </a:cubicBezTo>
                  <a:cubicBezTo>
                    <a:pt x="26647" y="28648"/>
                    <a:pt x="26314" y="29053"/>
                    <a:pt x="25885" y="29363"/>
                  </a:cubicBezTo>
                  <a:cubicBezTo>
                    <a:pt x="25362" y="29742"/>
                    <a:pt x="25031" y="29841"/>
                    <a:pt x="24552" y="29841"/>
                  </a:cubicBezTo>
                  <a:cubicBezTo>
                    <a:pt x="24355" y="29841"/>
                    <a:pt x="24132" y="29824"/>
                    <a:pt x="23861" y="29803"/>
                  </a:cubicBezTo>
                  <a:cubicBezTo>
                    <a:pt x="23687" y="29785"/>
                    <a:pt x="23528" y="29760"/>
                    <a:pt x="23361" y="29760"/>
                  </a:cubicBezTo>
                  <a:cubicBezTo>
                    <a:pt x="23310" y="29760"/>
                    <a:pt x="23259" y="29762"/>
                    <a:pt x="23206" y="29768"/>
                  </a:cubicBezTo>
                  <a:cubicBezTo>
                    <a:pt x="22147" y="29887"/>
                    <a:pt x="21635" y="30756"/>
                    <a:pt x="21539" y="31744"/>
                  </a:cubicBezTo>
                  <a:cubicBezTo>
                    <a:pt x="21456" y="32637"/>
                    <a:pt x="21992" y="33923"/>
                    <a:pt x="21468" y="34744"/>
                  </a:cubicBezTo>
                  <a:cubicBezTo>
                    <a:pt x="21130" y="35273"/>
                    <a:pt x="20433" y="35444"/>
                    <a:pt x="19748" y="35444"/>
                  </a:cubicBezTo>
                  <a:cubicBezTo>
                    <a:pt x="19323" y="35444"/>
                    <a:pt x="18903" y="35379"/>
                    <a:pt x="18575" y="35292"/>
                  </a:cubicBezTo>
                  <a:cubicBezTo>
                    <a:pt x="16753" y="34816"/>
                    <a:pt x="16491" y="31053"/>
                    <a:pt x="16896" y="29518"/>
                  </a:cubicBezTo>
                  <a:cubicBezTo>
                    <a:pt x="17301" y="27958"/>
                    <a:pt x="18849" y="26946"/>
                    <a:pt x="18777" y="25243"/>
                  </a:cubicBezTo>
                  <a:cubicBezTo>
                    <a:pt x="18756" y="25046"/>
                    <a:pt x="18609" y="24913"/>
                    <a:pt x="18438" y="24913"/>
                  </a:cubicBezTo>
                  <a:cubicBezTo>
                    <a:pt x="18413" y="24913"/>
                    <a:pt x="18387" y="24916"/>
                    <a:pt x="18360" y="24922"/>
                  </a:cubicBezTo>
                  <a:cubicBezTo>
                    <a:pt x="16694" y="24624"/>
                    <a:pt x="16277" y="24088"/>
                    <a:pt x="17110" y="23326"/>
                  </a:cubicBezTo>
                  <a:cubicBezTo>
                    <a:pt x="17229" y="22921"/>
                    <a:pt x="17467" y="22719"/>
                    <a:pt x="17837" y="22683"/>
                  </a:cubicBezTo>
                  <a:cubicBezTo>
                    <a:pt x="18075" y="22564"/>
                    <a:pt x="18372" y="22564"/>
                    <a:pt x="18610" y="22445"/>
                  </a:cubicBezTo>
                  <a:cubicBezTo>
                    <a:pt x="18920" y="22279"/>
                    <a:pt x="19289" y="22040"/>
                    <a:pt x="19372" y="21671"/>
                  </a:cubicBezTo>
                  <a:cubicBezTo>
                    <a:pt x="19527" y="20838"/>
                    <a:pt x="18729" y="20112"/>
                    <a:pt x="17967" y="19766"/>
                  </a:cubicBezTo>
                  <a:cubicBezTo>
                    <a:pt x="18432" y="18326"/>
                    <a:pt x="18599" y="16468"/>
                    <a:pt x="17741" y="15230"/>
                  </a:cubicBezTo>
                  <a:cubicBezTo>
                    <a:pt x="17408" y="14742"/>
                    <a:pt x="17015" y="14682"/>
                    <a:pt x="16455" y="14635"/>
                  </a:cubicBezTo>
                  <a:cubicBezTo>
                    <a:pt x="16169" y="14607"/>
                    <a:pt x="15880" y="14597"/>
                    <a:pt x="15589" y="14597"/>
                  </a:cubicBezTo>
                  <a:cubicBezTo>
                    <a:pt x="14876" y="14597"/>
                    <a:pt x="14154" y="14660"/>
                    <a:pt x="13443" y="14694"/>
                  </a:cubicBezTo>
                  <a:lnTo>
                    <a:pt x="13717" y="13135"/>
                  </a:lnTo>
                  <a:lnTo>
                    <a:pt x="13717" y="13051"/>
                  </a:lnTo>
                  <a:cubicBezTo>
                    <a:pt x="13836" y="12980"/>
                    <a:pt x="13919" y="12849"/>
                    <a:pt x="13872" y="12718"/>
                  </a:cubicBezTo>
                  <a:cubicBezTo>
                    <a:pt x="13312" y="10991"/>
                    <a:pt x="13836" y="9932"/>
                    <a:pt x="15527" y="9563"/>
                  </a:cubicBezTo>
                  <a:cubicBezTo>
                    <a:pt x="16313" y="9384"/>
                    <a:pt x="17015" y="9241"/>
                    <a:pt x="17586" y="8610"/>
                  </a:cubicBezTo>
                  <a:cubicBezTo>
                    <a:pt x="18218" y="7896"/>
                    <a:pt x="18551" y="6967"/>
                    <a:pt x="19218" y="6265"/>
                  </a:cubicBezTo>
                  <a:cubicBezTo>
                    <a:pt x="20150" y="5300"/>
                    <a:pt x="21375" y="4850"/>
                    <a:pt x="22688" y="4850"/>
                  </a:cubicBezTo>
                  <a:cubicBezTo>
                    <a:pt x="22800" y="4850"/>
                    <a:pt x="22914" y="4853"/>
                    <a:pt x="23028" y="4860"/>
                  </a:cubicBezTo>
                  <a:cubicBezTo>
                    <a:pt x="23031" y="4860"/>
                    <a:pt x="23035" y="4860"/>
                    <a:pt x="23039" y="4860"/>
                  </a:cubicBezTo>
                  <a:cubicBezTo>
                    <a:pt x="23278" y="4860"/>
                    <a:pt x="23274" y="4478"/>
                    <a:pt x="23028" y="4455"/>
                  </a:cubicBezTo>
                  <a:cubicBezTo>
                    <a:pt x="22867" y="4442"/>
                    <a:pt x="22706" y="4436"/>
                    <a:pt x="22546" y="4436"/>
                  </a:cubicBezTo>
                  <a:cubicBezTo>
                    <a:pt x="21343" y="4436"/>
                    <a:pt x="20175" y="4794"/>
                    <a:pt x="19230" y="5550"/>
                  </a:cubicBezTo>
                  <a:cubicBezTo>
                    <a:pt x="18741" y="5955"/>
                    <a:pt x="18420" y="6419"/>
                    <a:pt x="18039" y="6908"/>
                  </a:cubicBezTo>
                  <a:cubicBezTo>
                    <a:pt x="17229" y="7991"/>
                    <a:pt x="16646" y="8205"/>
                    <a:pt x="15300" y="8443"/>
                  </a:cubicBezTo>
                  <a:cubicBezTo>
                    <a:pt x="14431" y="8586"/>
                    <a:pt x="13622" y="8860"/>
                    <a:pt x="13086" y="9515"/>
                  </a:cubicBezTo>
                  <a:cubicBezTo>
                    <a:pt x="13074" y="9408"/>
                    <a:pt x="13014" y="9325"/>
                    <a:pt x="12907" y="9277"/>
                  </a:cubicBezTo>
                  <a:cubicBezTo>
                    <a:pt x="12591" y="9130"/>
                    <a:pt x="12317" y="9066"/>
                    <a:pt x="12072" y="9066"/>
                  </a:cubicBezTo>
                  <a:cubicBezTo>
                    <a:pt x="11112" y="9066"/>
                    <a:pt x="10604" y="10039"/>
                    <a:pt x="9740" y="10694"/>
                  </a:cubicBezTo>
                  <a:cubicBezTo>
                    <a:pt x="9431" y="10926"/>
                    <a:pt x="9052" y="10991"/>
                    <a:pt x="8642" y="10991"/>
                  </a:cubicBezTo>
                  <a:cubicBezTo>
                    <a:pt x="8110" y="10991"/>
                    <a:pt x="7527" y="10880"/>
                    <a:pt x="6983" y="10880"/>
                  </a:cubicBezTo>
                  <a:cubicBezTo>
                    <a:pt x="6399" y="10880"/>
                    <a:pt x="5860" y="11008"/>
                    <a:pt x="5478" y="11539"/>
                  </a:cubicBezTo>
                  <a:cubicBezTo>
                    <a:pt x="4918" y="12325"/>
                    <a:pt x="5406" y="12754"/>
                    <a:pt x="6168" y="13075"/>
                  </a:cubicBezTo>
                  <a:cubicBezTo>
                    <a:pt x="6585" y="13254"/>
                    <a:pt x="7728" y="13373"/>
                    <a:pt x="7954" y="13801"/>
                  </a:cubicBezTo>
                  <a:cubicBezTo>
                    <a:pt x="8502" y="14825"/>
                    <a:pt x="7323" y="15254"/>
                    <a:pt x="6704" y="15468"/>
                  </a:cubicBezTo>
                  <a:cubicBezTo>
                    <a:pt x="6176" y="15648"/>
                    <a:pt x="5650" y="15735"/>
                    <a:pt x="5129" y="15735"/>
                  </a:cubicBezTo>
                  <a:cubicBezTo>
                    <a:pt x="4618" y="15735"/>
                    <a:pt x="4110" y="15651"/>
                    <a:pt x="3609" y="15492"/>
                  </a:cubicBezTo>
                  <a:cubicBezTo>
                    <a:pt x="3978" y="14337"/>
                    <a:pt x="3037" y="13432"/>
                    <a:pt x="2251" y="12563"/>
                  </a:cubicBezTo>
                  <a:cubicBezTo>
                    <a:pt x="2120" y="12396"/>
                    <a:pt x="1965" y="12242"/>
                    <a:pt x="1835" y="12075"/>
                  </a:cubicBezTo>
                  <a:cubicBezTo>
                    <a:pt x="1758" y="11776"/>
                    <a:pt x="1775" y="11625"/>
                    <a:pt x="1889" y="11625"/>
                  </a:cubicBezTo>
                  <a:cubicBezTo>
                    <a:pt x="1952" y="11625"/>
                    <a:pt x="2045" y="11672"/>
                    <a:pt x="2168" y="11765"/>
                  </a:cubicBezTo>
                  <a:cubicBezTo>
                    <a:pt x="2191" y="11761"/>
                    <a:pt x="2215" y="11759"/>
                    <a:pt x="2240" y="11759"/>
                  </a:cubicBezTo>
                  <a:cubicBezTo>
                    <a:pt x="2394" y="11759"/>
                    <a:pt x="2568" y="11838"/>
                    <a:pt x="2744" y="11838"/>
                  </a:cubicBezTo>
                  <a:cubicBezTo>
                    <a:pt x="2755" y="11838"/>
                    <a:pt x="2765" y="11837"/>
                    <a:pt x="2775" y="11837"/>
                  </a:cubicBezTo>
                  <a:cubicBezTo>
                    <a:pt x="3263" y="11789"/>
                    <a:pt x="3632" y="11468"/>
                    <a:pt x="4144" y="11384"/>
                  </a:cubicBezTo>
                  <a:cubicBezTo>
                    <a:pt x="4502" y="11325"/>
                    <a:pt x="4740" y="11420"/>
                    <a:pt x="5097" y="11265"/>
                  </a:cubicBezTo>
                  <a:cubicBezTo>
                    <a:pt x="6252" y="10777"/>
                    <a:pt x="6371" y="9301"/>
                    <a:pt x="5990" y="8277"/>
                  </a:cubicBezTo>
                  <a:cubicBezTo>
                    <a:pt x="5561" y="7122"/>
                    <a:pt x="4668" y="6300"/>
                    <a:pt x="5037" y="4943"/>
                  </a:cubicBezTo>
                  <a:cubicBezTo>
                    <a:pt x="5323" y="3907"/>
                    <a:pt x="6097" y="3110"/>
                    <a:pt x="7085" y="2752"/>
                  </a:cubicBezTo>
                  <a:cubicBezTo>
                    <a:pt x="7169" y="3705"/>
                    <a:pt x="7478" y="4717"/>
                    <a:pt x="8312" y="5241"/>
                  </a:cubicBezTo>
                  <a:cubicBezTo>
                    <a:pt x="8657" y="5458"/>
                    <a:pt x="9075" y="5567"/>
                    <a:pt x="9494" y="5567"/>
                  </a:cubicBezTo>
                  <a:cubicBezTo>
                    <a:pt x="10084" y="5567"/>
                    <a:pt x="10677" y="5351"/>
                    <a:pt x="11074" y="4919"/>
                  </a:cubicBezTo>
                  <a:cubicBezTo>
                    <a:pt x="11419" y="4538"/>
                    <a:pt x="11550" y="4086"/>
                    <a:pt x="11550" y="3586"/>
                  </a:cubicBezTo>
                  <a:cubicBezTo>
                    <a:pt x="11550" y="3324"/>
                    <a:pt x="11360" y="2919"/>
                    <a:pt x="11407" y="2681"/>
                  </a:cubicBezTo>
                  <a:cubicBezTo>
                    <a:pt x="11574" y="1764"/>
                    <a:pt x="12360" y="1181"/>
                    <a:pt x="13181" y="1002"/>
                  </a:cubicBezTo>
                  <a:cubicBezTo>
                    <a:pt x="13800" y="866"/>
                    <a:pt x="14427" y="802"/>
                    <a:pt x="15054" y="802"/>
                  </a:cubicBezTo>
                  <a:cubicBezTo>
                    <a:pt x="16619" y="802"/>
                    <a:pt x="18182" y="1203"/>
                    <a:pt x="19611" y="1883"/>
                  </a:cubicBezTo>
                  <a:cubicBezTo>
                    <a:pt x="19662" y="1908"/>
                    <a:pt x="19712" y="1919"/>
                    <a:pt x="19760" y="1919"/>
                  </a:cubicBezTo>
                  <a:cubicBezTo>
                    <a:pt x="20056" y="1919"/>
                    <a:pt x="20250" y="1496"/>
                    <a:pt x="19932" y="1312"/>
                  </a:cubicBezTo>
                  <a:cubicBezTo>
                    <a:pt x="18392" y="457"/>
                    <a:pt x="16653" y="1"/>
                    <a:pt x="149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25"/>
            <p:cNvSpPr/>
            <p:nvPr/>
          </p:nvSpPr>
          <p:spPr>
            <a:xfrm>
              <a:off x="2796500" y="1566975"/>
              <a:ext cx="167575" cy="135325"/>
            </a:xfrm>
            <a:custGeom>
              <a:rect b="b" l="l" r="r" t="t"/>
              <a:pathLst>
                <a:path extrusionOk="0" h="5413" w="6703">
                  <a:moveTo>
                    <a:pt x="5906" y="1"/>
                  </a:moveTo>
                  <a:cubicBezTo>
                    <a:pt x="5645" y="1"/>
                    <a:pt x="5353" y="76"/>
                    <a:pt x="5119" y="108"/>
                  </a:cubicBezTo>
                  <a:cubicBezTo>
                    <a:pt x="4833" y="156"/>
                    <a:pt x="4809" y="584"/>
                    <a:pt x="5047" y="715"/>
                  </a:cubicBezTo>
                  <a:cubicBezTo>
                    <a:pt x="5167" y="775"/>
                    <a:pt x="5357" y="823"/>
                    <a:pt x="5464" y="894"/>
                  </a:cubicBezTo>
                  <a:cubicBezTo>
                    <a:pt x="5523" y="892"/>
                    <a:pt x="5572" y="891"/>
                    <a:pt x="5612" y="891"/>
                  </a:cubicBezTo>
                  <a:cubicBezTo>
                    <a:pt x="5824" y="891"/>
                    <a:pt x="5773" y="919"/>
                    <a:pt x="5452" y="989"/>
                  </a:cubicBezTo>
                  <a:lnTo>
                    <a:pt x="5190" y="1263"/>
                  </a:lnTo>
                  <a:cubicBezTo>
                    <a:pt x="4357" y="1918"/>
                    <a:pt x="3821" y="2382"/>
                    <a:pt x="2750" y="2680"/>
                  </a:cubicBezTo>
                  <a:cubicBezTo>
                    <a:pt x="2273" y="2811"/>
                    <a:pt x="1916" y="2966"/>
                    <a:pt x="1595" y="3347"/>
                  </a:cubicBezTo>
                  <a:cubicBezTo>
                    <a:pt x="1118" y="3906"/>
                    <a:pt x="987" y="4895"/>
                    <a:pt x="166" y="5121"/>
                  </a:cubicBezTo>
                  <a:cubicBezTo>
                    <a:pt x="0" y="5172"/>
                    <a:pt x="51" y="5413"/>
                    <a:pt x="207" y="5413"/>
                  </a:cubicBezTo>
                  <a:cubicBezTo>
                    <a:pt x="231" y="5413"/>
                    <a:pt x="257" y="5407"/>
                    <a:pt x="285" y="5395"/>
                  </a:cubicBezTo>
                  <a:cubicBezTo>
                    <a:pt x="1178" y="4954"/>
                    <a:pt x="1380" y="3966"/>
                    <a:pt x="2190" y="3454"/>
                  </a:cubicBezTo>
                  <a:cubicBezTo>
                    <a:pt x="2738" y="3109"/>
                    <a:pt x="3464" y="3168"/>
                    <a:pt x="4059" y="2966"/>
                  </a:cubicBezTo>
                  <a:cubicBezTo>
                    <a:pt x="4464" y="2811"/>
                    <a:pt x="4821" y="2597"/>
                    <a:pt x="5167" y="2323"/>
                  </a:cubicBezTo>
                  <a:cubicBezTo>
                    <a:pt x="5631" y="1918"/>
                    <a:pt x="6702" y="1204"/>
                    <a:pt x="6560" y="513"/>
                  </a:cubicBezTo>
                  <a:cubicBezTo>
                    <a:pt x="6482" y="106"/>
                    <a:pt x="6215" y="1"/>
                    <a:pt x="5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25"/>
            <p:cNvSpPr/>
            <p:nvPr/>
          </p:nvSpPr>
          <p:spPr>
            <a:xfrm>
              <a:off x="2430050" y="1609250"/>
              <a:ext cx="90875" cy="126825"/>
            </a:xfrm>
            <a:custGeom>
              <a:rect b="b" l="l" r="r" t="t"/>
              <a:pathLst>
                <a:path extrusionOk="0" h="5073" w="3635">
                  <a:moveTo>
                    <a:pt x="1259" y="1"/>
                  </a:moveTo>
                  <a:cubicBezTo>
                    <a:pt x="905" y="1"/>
                    <a:pt x="571" y="177"/>
                    <a:pt x="310" y="632"/>
                  </a:cubicBezTo>
                  <a:cubicBezTo>
                    <a:pt x="1" y="1179"/>
                    <a:pt x="215" y="1525"/>
                    <a:pt x="536" y="1977"/>
                  </a:cubicBezTo>
                  <a:cubicBezTo>
                    <a:pt x="953" y="2549"/>
                    <a:pt x="894" y="2942"/>
                    <a:pt x="775" y="3596"/>
                  </a:cubicBezTo>
                  <a:cubicBezTo>
                    <a:pt x="691" y="3966"/>
                    <a:pt x="655" y="4323"/>
                    <a:pt x="715" y="4716"/>
                  </a:cubicBezTo>
                  <a:cubicBezTo>
                    <a:pt x="727" y="4847"/>
                    <a:pt x="798" y="5013"/>
                    <a:pt x="965" y="5037"/>
                  </a:cubicBezTo>
                  <a:cubicBezTo>
                    <a:pt x="1086" y="5061"/>
                    <a:pt x="1211" y="5073"/>
                    <a:pt x="1338" y="5073"/>
                  </a:cubicBezTo>
                  <a:cubicBezTo>
                    <a:pt x="2415" y="5073"/>
                    <a:pt x="3634" y="4244"/>
                    <a:pt x="3453" y="3073"/>
                  </a:cubicBezTo>
                  <a:cubicBezTo>
                    <a:pt x="3422" y="2884"/>
                    <a:pt x="3274" y="2798"/>
                    <a:pt x="3117" y="2798"/>
                  </a:cubicBezTo>
                  <a:cubicBezTo>
                    <a:pt x="2977" y="2798"/>
                    <a:pt x="2829" y="2866"/>
                    <a:pt x="2751" y="2989"/>
                  </a:cubicBezTo>
                  <a:cubicBezTo>
                    <a:pt x="2322" y="3644"/>
                    <a:pt x="2084" y="4192"/>
                    <a:pt x="1322" y="4335"/>
                  </a:cubicBezTo>
                  <a:cubicBezTo>
                    <a:pt x="1251" y="3644"/>
                    <a:pt x="1620" y="2942"/>
                    <a:pt x="1394" y="2251"/>
                  </a:cubicBezTo>
                  <a:cubicBezTo>
                    <a:pt x="1346" y="2120"/>
                    <a:pt x="1275" y="2037"/>
                    <a:pt x="1215" y="1894"/>
                  </a:cubicBezTo>
                  <a:cubicBezTo>
                    <a:pt x="1145" y="1705"/>
                    <a:pt x="1063" y="1685"/>
                    <a:pt x="1017" y="1685"/>
                  </a:cubicBezTo>
                  <a:cubicBezTo>
                    <a:pt x="1005" y="1685"/>
                    <a:pt x="995" y="1686"/>
                    <a:pt x="989" y="1686"/>
                  </a:cubicBezTo>
                  <a:cubicBezTo>
                    <a:pt x="956" y="1686"/>
                    <a:pt x="1024" y="1645"/>
                    <a:pt x="1334" y="1120"/>
                  </a:cubicBezTo>
                  <a:cubicBezTo>
                    <a:pt x="1402" y="759"/>
                    <a:pt x="1531" y="579"/>
                    <a:pt x="1719" y="579"/>
                  </a:cubicBezTo>
                  <a:cubicBezTo>
                    <a:pt x="1829" y="579"/>
                    <a:pt x="1959" y="640"/>
                    <a:pt x="2108" y="763"/>
                  </a:cubicBezTo>
                  <a:cubicBezTo>
                    <a:pt x="2239" y="858"/>
                    <a:pt x="2358" y="965"/>
                    <a:pt x="2501" y="1048"/>
                  </a:cubicBezTo>
                  <a:cubicBezTo>
                    <a:pt x="2703" y="1227"/>
                    <a:pt x="2882" y="1441"/>
                    <a:pt x="3061" y="1644"/>
                  </a:cubicBezTo>
                  <a:cubicBezTo>
                    <a:pt x="3094" y="1683"/>
                    <a:pt x="3135" y="1699"/>
                    <a:pt x="3177" y="1699"/>
                  </a:cubicBezTo>
                  <a:cubicBezTo>
                    <a:pt x="3300" y="1699"/>
                    <a:pt x="3423" y="1557"/>
                    <a:pt x="3334" y="1441"/>
                  </a:cubicBezTo>
                  <a:cubicBezTo>
                    <a:pt x="2909" y="845"/>
                    <a:pt x="2035" y="1"/>
                    <a:pt x="12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25"/>
            <p:cNvSpPr/>
            <p:nvPr/>
          </p:nvSpPr>
          <p:spPr>
            <a:xfrm>
              <a:off x="2364875" y="1738200"/>
              <a:ext cx="70850" cy="66725"/>
            </a:xfrm>
            <a:custGeom>
              <a:rect b="b" l="l" r="r" t="t"/>
              <a:pathLst>
                <a:path extrusionOk="0" h="2669" w="2834">
                  <a:moveTo>
                    <a:pt x="1353" y="1"/>
                  </a:moveTo>
                  <a:cubicBezTo>
                    <a:pt x="1087" y="1"/>
                    <a:pt x="782" y="172"/>
                    <a:pt x="607" y="367"/>
                  </a:cubicBezTo>
                  <a:cubicBezTo>
                    <a:pt x="226" y="820"/>
                    <a:pt x="0" y="1546"/>
                    <a:pt x="286" y="2117"/>
                  </a:cubicBezTo>
                  <a:cubicBezTo>
                    <a:pt x="477" y="2493"/>
                    <a:pt x="842" y="2668"/>
                    <a:pt x="1222" y="2668"/>
                  </a:cubicBezTo>
                  <a:cubicBezTo>
                    <a:pt x="1456" y="2668"/>
                    <a:pt x="1696" y="2602"/>
                    <a:pt x="1905" y="2475"/>
                  </a:cubicBezTo>
                  <a:cubicBezTo>
                    <a:pt x="2548" y="2058"/>
                    <a:pt x="2834" y="1165"/>
                    <a:pt x="2536" y="486"/>
                  </a:cubicBezTo>
                  <a:cubicBezTo>
                    <a:pt x="2509" y="426"/>
                    <a:pt x="2451" y="401"/>
                    <a:pt x="2391" y="401"/>
                  </a:cubicBezTo>
                  <a:cubicBezTo>
                    <a:pt x="2320" y="401"/>
                    <a:pt x="2247" y="435"/>
                    <a:pt x="2215" y="486"/>
                  </a:cubicBezTo>
                  <a:cubicBezTo>
                    <a:pt x="2024" y="832"/>
                    <a:pt x="2012" y="1248"/>
                    <a:pt x="1798" y="1594"/>
                  </a:cubicBezTo>
                  <a:cubicBezTo>
                    <a:pt x="1687" y="1782"/>
                    <a:pt x="1441" y="1988"/>
                    <a:pt x="1205" y="1988"/>
                  </a:cubicBezTo>
                  <a:cubicBezTo>
                    <a:pt x="1112" y="1988"/>
                    <a:pt x="1021" y="1956"/>
                    <a:pt x="941" y="1879"/>
                  </a:cubicBezTo>
                  <a:cubicBezTo>
                    <a:pt x="566" y="1495"/>
                    <a:pt x="1082" y="310"/>
                    <a:pt x="1504" y="310"/>
                  </a:cubicBezTo>
                  <a:cubicBezTo>
                    <a:pt x="1565" y="310"/>
                    <a:pt x="1625" y="335"/>
                    <a:pt x="1679" y="391"/>
                  </a:cubicBezTo>
                  <a:cubicBezTo>
                    <a:pt x="1691" y="400"/>
                    <a:pt x="1708" y="405"/>
                    <a:pt x="1725" y="405"/>
                  </a:cubicBezTo>
                  <a:cubicBezTo>
                    <a:pt x="1773" y="405"/>
                    <a:pt x="1824" y="369"/>
                    <a:pt x="1798" y="308"/>
                  </a:cubicBezTo>
                  <a:cubicBezTo>
                    <a:pt x="1709" y="86"/>
                    <a:pt x="1541" y="1"/>
                    <a:pt x="13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25"/>
            <p:cNvSpPr/>
            <p:nvPr/>
          </p:nvSpPr>
          <p:spPr>
            <a:xfrm>
              <a:off x="2348500" y="1667400"/>
              <a:ext cx="76225" cy="49775"/>
            </a:xfrm>
            <a:custGeom>
              <a:rect b="b" l="l" r="r" t="t"/>
              <a:pathLst>
                <a:path extrusionOk="0" h="1991" w="3049">
                  <a:moveTo>
                    <a:pt x="2197" y="1"/>
                  </a:moveTo>
                  <a:cubicBezTo>
                    <a:pt x="2142" y="1"/>
                    <a:pt x="2087" y="14"/>
                    <a:pt x="2036" y="44"/>
                  </a:cubicBezTo>
                  <a:cubicBezTo>
                    <a:pt x="1822" y="199"/>
                    <a:pt x="1929" y="425"/>
                    <a:pt x="1929" y="627"/>
                  </a:cubicBezTo>
                  <a:cubicBezTo>
                    <a:pt x="1929" y="1064"/>
                    <a:pt x="1701" y="1213"/>
                    <a:pt x="1410" y="1213"/>
                  </a:cubicBezTo>
                  <a:cubicBezTo>
                    <a:pt x="1161" y="1213"/>
                    <a:pt x="867" y="1104"/>
                    <a:pt x="631" y="973"/>
                  </a:cubicBezTo>
                  <a:lnTo>
                    <a:pt x="762" y="794"/>
                  </a:lnTo>
                  <a:cubicBezTo>
                    <a:pt x="872" y="648"/>
                    <a:pt x="709" y="461"/>
                    <a:pt x="552" y="461"/>
                  </a:cubicBezTo>
                  <a:cubicBezTo>
                    <a:pt x="504" y="461"/>
                    <a:pt x="456" y="478"/>
                    <a:pt x="417" y="520"/>
                  </a:cubicBezTo>
                  <a:cubicBezTo>
                    <a:pt x="310" y="639"/>
                    <a:pt x="215" y="747"/>
                    <a:pt x="107" y="866"/>
                  </a:cubicBezTo>
                  <a:cubicBezTo>
                    <a:pt x="0" y="973"/>
                    <a:pt x="12" y="1116"/>
                    <a:pt x="107" y="1223"/>
                  </a:cubicBezTo>
                  <a:cubicBezTo>
                    <a:pt x="472" y="1624"/>
                    <a:pt x="1018" y="1990"/>
                    <a:pt x="1575" y="1990"/>
                  </a:cubicBezTo>
                  <a:cubicBezTo>
                    <a:pt x="1745" y="1990"/>
                    <a:pt x="1916" y="1956"/>
                    <a:pt x="2084" y="1878"/>
                  </a:cubicBezTo>
                  <a:cubicBezTo>
                    <a:pt x="2620" y="1640"/>
                    <a:pt x="3048" y="901"/>
                    <a:pt x="2715" y="330"/>
                  </a:cubicBezTo>
                  <a:cubicBezTo>
                    <a:pt x="2621" y="180"/>
                    <a:pt x="2402" y="1"/>
                    <a:pt x="21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25"/>
            <p:cNvSpPr/>
            <p:nvPr/>
          </p:nvSpPr>
          <p:spPr>
            <a:xfrm>
              <a:off x="2203825" y="1667075"/>
              <a:ext cx="116950" cy="140750"/>
            </a:xfrm>
            <a:custGeom>
              <a:rect b="b" l="l" r="r" t="t"/>
              <a:pathLst>
                <a:path extrusionOk="0" h="5630" w="4678">
                  <a:moveTo>
                    <a:pt x="1166" y="1"/>
                  </a:moveTo>
                  <a:cubicBezTo>
                    <a:pt x="407" y="1"/>
                    <a:pt x="134" y="1078"/>
                    <a:pt x="84" y="1783"/>
                  </a:cubicBezTo>
                  <a:cubicBezTo>
                    <a:pt x="1" y="3093"/>
                    <a:pt x="310" y="3974"/>
                    <a:pt x="1465" y="4581"/>
                  </a:cubicBezTo>
                  <a:cubicBezTo>
                    <a:pt x="1739" y="4724"/>
                    <a:pt x="1930" y="4808"/>
                    <a:pt x="2108" y="5093"/>
                  </a:cubicBezTo>
                  <a:cubicBezTo>
                    <a:pt x="2168" y="5177"/>
                    <a:pt x="2156" y="5332"/>
                    <a:pt x="2227" y="5403"/>
                  </a:cubicBezTo>
                  <a:cubicBezTo>
                    <a:pt x="2335" y="5510"/>
                    <a:pt x="2465" y="5629"/>
                    <a:pt x="2620" y="5629"/>
                  </a:cubicBezTo>
                  <a:cubicBezTo>
                    <a:pt x="2629" y="5630"/>
                    <a:pt x="2637" y="5630"/>
                    <a:pt x="2645" y="5630"/>
                  </a:cubicBezTo>
                  <a:cubicBezTo>
                    <a:pt x="2926" y="5630"/>
                    <a:pt x="3073" y="5431"/>
                    <a:pt x="3097" y="5165"/>
                  </a:cubicBezTo>
                  <a:cubicBezTo>
                    <a:pt x="3105" y="5033"/>
                    <a:pt x="2975" y="4940"/>
                    <a:pt x="2851" y="4940"/>
                  </a:cubicBezTo>
                  <a:cubicBezTo>
                    <a:pt x="2797" y="4940"/>
                    <a:pt x="2744" y="4958"/>
                    <a:pt x="2704" y="4998"/>
                  </a:cubicBezTo>
                  <a:cubicBezTo>
                    <a:pt x="2930" y="4760"/>
                    <a:pt x="2477" y="4343"/>
                    <a:pt x="2299" y="4212"/>
                  </a:cubicBezTo>
                  <a:cubicBezTo>
                    <a:pt x="1608" y="3748"/>
                    <a:pt x="918" y="4010"/>
                    <a:pt x="656" y="2950"/>
                  </a:cubicBezTo>
                  <a:cubicBezTo>
                    <a:pt x="560" y="2581"/>
                    <a:pt x="572" y="2164"/>
                    <a:pt x="608" y="1783"/>
                  </a:cubicBezTo>
                  <a:cubicBezTo>
                    <a:pt x="608" y="1605"/>
                    <a:pt x="632" y="1414"/>
                    <a:pt x="668" y="1236"/>
                  </a:cubicBezTo>
                  <a:cubicBezTo>
                    <a:pt x="673" y="967"/>
                    <a:pt x="757" y="831"/>
                    <a:pt x="920" y="831"/>
                  </a:cubicBezTo>
                  <a:cubicBezTo>
                    <a:pt x="1125" y="831"/>
                    <a:pt x="1454" y="1048"/>
                    <a:pt x="1906" y="1486"/>
                  </a:cubicBezTo>
                  <a:cubicBezTo>
                    <a:pt x="2061" y="1938"/>
                    <a:pt x="1823" y="2617"/>
                    <a:pt x="1918" y="3117"/>
                  </a:cubicBezTo>
                  <a:cubicBezTo>
                    <a:pt x="2090" y="3925"/>
                    <a:pt x="2713" y="4299"/>
                    <a:pt x="3302" y="4299"/>
                  </a:cubicBezTo>
                  <a:cubicBezTo>
                    <a:pt x="4015" y="4299"/>
                    <a:pt x="4678" y="3751"/>
                    <a:pt x="4430" y="2760"/>
                  </a:cubicBezTo>
                  <a:cubicBezTo>
                    <a:pt x="4415" y="2675"/>
                    <a:pt x="4360" y="2640"/>
                    <a:pt x="4300" y="2640"/>
                  </a:cubicBezTo>
                  <a:cubicBezTo>
                    <a:pt x="4218" y="2640"/>
                    <a:pt x="4127" y="2706"/>
                    <a:pt x="4120" y="2796"/>
                  </a:cubicBezTo>
                  <a:cubicBezTo>
                    <a:pt x="3870" y="3069"/>
                    <a:pt x="3597" y="3319"/>
                    <a:pt x="3347" y="3593"/>
                  </a:cubicBezTo>
                  <a:cubicBezTo>
                    <a:pt x="3108" y="3415"/>
                    <a:pt x="2870" y="3236"/>
                    <a:pt x="2632" y="3034"/>
                  </a:cubicBezTo>
                  <a:cubicBezTo>
                    <a:pt x="2525" y="2879"/>
                    <a:pt x="2549" y="2557"/>
                    <a:pt x="2525" y="2379"/>
                  </a:cubicBezTo>
                  <a:cubicBezTo>
                    <a:pt x="2513" y="2164"/>
                    <a:pt x="2525" y="1926"/>
                    <a:pt x="2513" y="1700"/>
                  </a:cubicBezTo>
                  <a:lnTo>
                    <a:pt x="2513" y="1700"/>
                  </a:lnTo>
                  <a:cubicBezTo>
                    <a:pt x="2683" y="1900"/>
                    <a:pt x="2936" y="2024"/>
                    <a:pt x="3203" y="2024"/>
                  </a:cubicBezTo>
                  <a:cubicBezTo>
                    <a:pt x="3254" y="2024"/>
                    <a:pt x="3306" y="2019"/>
                    <a:pt x="3358" y="2010"/>
                  </a:cubicBezTo>
                  <a:cubicBezTo>
                    <a:pt x="3882" y="1903"/>
                    <a:pt x="4335" y="1331"/>
                    <a:pt x="3930" y="867"/>
                  </a:cubicBezTo>
                  <a:cubicBezTo>
                    <a:pt x="3891" y="822"/>
                    <a:pt x="3840" y="804"/>
                    <a:pt x="3788" y="804"/>
                  </a:cubicBezTo>
                  <a:cubicBezTo>
                    <a:pt x="3729" y="804"/>
                    <a:pt x="3671" y="828"/>
                    <a:pt x="3632" y="867"/>
                  </a:cubicBezTo>
                  <a:lnTo>
                    <a:pt x="3513" y="986"/>
                  </a:lnTo>
                  <a:cubicBezTo>
                    <a:pt x="3489" y="986"/>
                    <a:pt x="3489" y="986"/>
                    <a:pt x="3478" y="998"/>
                  </a:cubicBezTo>
                  <a:cubicBezTo>
                    <a:pt x="3370" y="1069"/>
                    <a:pt x="3311" y="1212"/>
                    <a:pt x="3216" y="1283"/>
                  </a:cubicBezTo>
                  <a:cubicBezTo>
                    <a:pt x="3164" y="1318"/>
                    <a:pt x="3106" y="1333"/>
                    <a:pt x="3048" y="1333"/>
                  </a:cubicBezTo>
                  <a:cubicBezTo>
                    <a:pt x="2906" y="1333"/>
                    <a:pt x="2763" y="1240"/>
                    <a:pt x="2704" y="1105"/>
                  </a:cubicBezTo>
                  <a:cubicBezTo>
                    <a:pt x="2664" y="987"/>
                    <a:pt x="2583" y="942"/>
                    <a:pt x="2499" y="942"/>
                  </a:cubicBezTo>
                  <a:cubicBezTo>
                    <a:pt x="2455" y="942"/>
                    <a:pt x="2411" y="954"/>
                    <a:pt x="2370" y="974"/>
                  </a:cubicBezTo>
                  <a:cubicBezTo>
                    <a:pt x="2251" y="617"/>
                    <a:pt x="2025" y="319"/>
                    <a:pt x="1680" y="140"/>
                  </a:cubicBezTo>
                  <a:cubicBezTo>
                    <a:pt x="1488" y="44"/>
                    <a:pt x="1318" y="1"/>
                    <a:pt x="11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25"/>
            <p:cNvSpPr/>
            <p:nvPr/>
          </p:nvSpPr>
          <p:spPr>
            <a:xfrm>
              <a:off x="2277650" y="1630625"/>
              <a:ext cx="26325" cy="20125"/>
            </a:xfrm>
            <a:custGeom>
              <a:rect b="b" l="l" r="r" t="t"/>
              <a:pathLst>
                <a:path extrusionOk="0" h="805" w="1053">
                  <a:moveTo>
                    <a:pt x="730" y="1"/>
                  </a:moveTo>
                  <a:cubicBezTo>
                    <a:pt x="718" y="1"/>
                    <a:pt x="705" y="1"/>
                    <a:pt x="691" y="3"/>
                  </a:cubicBezTo>
                  <a:cubicBezTo>
                    <a:pt x="620" y="3"/>
                    <a:pt x="525" y="3"/>
                    <a:pt x="453" y="27"/>
                  </a:cubicBezTo>
                  <a:cubicBezTo>
                    <a:pt x="382" y="39"/>
                    <a:pt x="298" y="98"/>
                    <a:pt x="227" y="134"/>
                  </a:cubicBezTo>
                  <a:cubicBezTo>
                    <a:pt x="48" y="217"/>
                    <a:pt x="1" y="455"/>
                    <a:pt x="96" y="622"/>
                  </a:cubicBezTo>
                  <a:cubicBezTo>
                    <a:pt x="169" y="744"/>
                    <a:pt x="286" y="805"/>
                    <a:pt x="410" y="805"/>
                  </a:cubicBezTo>
                  <a:cubicBezTo>
                    <a:pt x="468" y="805"/>
                    <a:pt x="527" y="792"/>
                    <a:pt x="584" y="765"/>
                  </a:cubicBezTo>
                  <a:cubicBezTo>
                    <a:pt x="715" y="682"/>
                    <a:pt x="810" y="622"/>
                    <a:pt x="894" y="527"/>
                  </a:cubicBezTo>
                  <a:cubicBezTo>
                    <a:pt x="1052" y="334"/>
                    <a:pt x="984" y="1"/>
                    <a:pt x="7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25"/>
            <p:cNvSpPr/>
            <p:nvPr/>
          </p:nvSpPr>
          <p:spPr>
            <a:xfrm>
              <a:off x="3248300" y="2281500"/>
              <a:ext cx="1170425" cy="1887225"/>
            </a:xfrm>
            <a:custGeom>
              <a:rect b="b" l="l" r="r" t="t"/>
              <a:pathLst>
                <a:path extrusionOk="0" h="75489" w="46817">
                  <a:moveTo>
                    <a:pt x="23388" y="0"/>
                  </a:moveTo>
                  <a:cubicBezTo>
                    <a:pt x="23347" y="0"/>
                    <a:pt x="23306" y="20"/>
                    <a:pt x="23278" y="66"/>
                  </a:cubicBezTo>
                  <a:cubicBezTo>
                    <a:pt x="22563" y="1221"/>
                    <a:pt x="21408" y="2626"/>
                    <a:pt x="21051" y="3936"/>
                  </a:cubicBezTo>
                  <a:cubicBezTo>
                    <a:pt x="20789" y="4888"/>
                    <a:pt x="21646" y="5758"/>
                    <a:pt x="22051" y="6543"/>
                  </a:cubicBezTo>
                  <a:cubicBezTo>
                    <a:pt x="22361" y="7139"/>
                    <a:pt x="22766" y="7651"/>
                    <a:pt x="21873" y="8198"/>
                  </a:cubicBezTo>
                  <a:cubicBezTo>
                    <a:pt x="21706" y="8306"/>
                    <a:pt x="21432" y="8270"/>
                    <a:pt x="21230" y="8341"/>
                  </a:cubicBezTo>
                  <a:cubicBezTo>
                    <a:pt x="20920" y="8484"/>
                    <a:pt x="20718" y="8615"/>
                    <a:pt x="20503" y="8877"/>
                  </a:cubicBezTo>
                  <a:cubicBezTo>
                    <a:pt x="20337" y="9103"/>
                    <a:pt x="20206" y="9353"/>
                    <a:pt x="20146" y="9615"/>
                  </a:cubicBezTo>
                  <a:cubicBezTo>
                    <a:pt x="19646" y="9449"/>
                    <a:pt x="19170" y="9258"/>
                    <a:pt x="18694" y="8996"/>
                  </a:cubicBezTo>
                  <a:cubicBezTo>
                    <a:pt x="18524" y="8917"/>
                    <a:pt x="18280" y="8720"/>
                    <a:pt x="18052" y="8720"/>
                  </a:cubicBezTo>
                  <a:cubicBezTo>
                    <a:pt x="18040" y="8720"/>
                    <a:pt x="18027" y="8721"/>
                    <a:pt x="18015" y="8722"/>
                  </a:cubicBezTo>
                  <a:cubicBezTo>
                    <a:pt x="17598" y="8734"/>
                    <a:pt x="17241" y="9091"/>
                    <a:pt x="17086" y="9449"/>
                  </a:cubicBezTo>
                  <a:cubicBezTo>
                    <a:pt x="16884" y="9877"/>
                    <a:pt x="16884" y="10413"/>
                    <a:pt x="17170" y="10806"/>
                  </a:cubicBezTo>
                  <a:cubicBezTo>
                    <a:pt x="17348" y="11044"/>
                    <a:pt x="17777" y="11175"/>
                    <a:pt x="18134" y="11318"/>
                  </a:cubicBezTo>
                  <a:cubicBezTo>
                    <a:pt x="17158" y="11342"/>
                    <a:pt x="16170" y="11556"/>
                    <a:pt x="15324" y="12032"/>
                  </a:cubicBezTo>
                  <a:cubicBezTo>
                    <a:pt x="15277" y="12056"/>
                    <a:pt x="15241" y="12068"/>
                    <a:pt x="15193" y="12092"/>
                  </a:cubicBezTo>
                  <a:lnTo>
                    <a:pt x="15158" y="12127"/>
                  </a:lnTo>
                  <a:cubicBezTo>
                    <a:pt x="14836" y="12318"/>
                    <a:pt x="14527" y="12556"/>
                    <a:pt x="14229" y="12842"/>
                  </a:cubicBezTo>
                  <a:cubicBezTo>
                    <a:pt x="14169" y="12901"/>
                    <a:pt x="14169" y="12961"/>
                    <a:pt x="14181" y="13020"/>
                  </a:cubicBezTo>
                  <a:cubicBezTo>
                    <a:pt x="14146" y="13032"/>
                    <a:pt x="14134" y="13068"/>
                    <a:pt x="14110" y="13080"/>
                  </a:cubicBezTo>
                  <a:lnTo>
                    <a:pt x="13788" y="12806"/>
                  </a:lnTo>
                  <a:cubicBezTo>
                    <a:pt x="13690" y="12727"/>
                    <a:pt x="13583" y="12691"/>
                    <a:pt x="13480" y="12691"/>
                  </a:cubicBezTo>
                  <a:cubicBezTo>
                    <a:pt x="13259" y="12691"/>
                    <a:pt x="13063" y="12859"/>
                    <a:pt x="13038" y="13128"/>
                  </a:cubicBezTo>
                  <a:cubicBezTo>
                    <a:pt x="12979" y="13794"/>
                    <a:pt x="12526" y="14259"/>
                    <a:pt x="12050" y="14711"/>
                  </a:cubicBezTo>
                  <a:cubicBezTo>
                    <a:pt x="12026" y="14735"/>
                    <a:pt x="11979" y="14735"/>
                    <a:pt x="11943" y="14759"/>
                  </a:cubicBezTo>
                  <a:cubicBezTo>
                    <a:pt x="11705" y="14914"/>
                    <a:pt x="11371" y="15104"/>
                    <a:pt x="11086" y="15104"/>
                  </a:cubicBezTo>
                  <a:cubicBezTo>
                    <a:pt x="9764" y="15056"/>
                    <a:pt x="10026" y="13747"/>
                    <a:pt x="10240" y="13068"/>
                  </a:cubicBezTo>
                  <a:cubicBezTo>
                    <a:pt x="10371" y="12616"/>
                    <a:pt x="10633" y="12235"/>
                    <a:pt x="10681" y="11735"/>
                  </a:cubicBezTo>
                  <a:cubicBezTo>
                    <a:pt x="10776" y="10723"/>
                    <a:pt x="9347" y="8639"/>
                    <a:pt x="9776" y="7651"/>
                  </a:cubicBezTo>
                  <a:lnTo>
                    <a:pt x="9776" y="7651"/>
                  </a:lnTo>
                  <a:cubicBezTo>
                    <a:pt x="10324" y="8282"/>
                    <a:pt x="10895" y="8960"/>
                    <a:pt x="11288" y="9699"/>
                  </a:cubicBezTo>
                  <a:cubicBezTo>
                    <a:pt x="11740" y="10508"/>
                    <a:pt x="11824" y="11318"/>
                    <a:pt x="12026" y="12199"/>
                  </a:cubicBezTo>
                  <a:cubicBezTo>
                    <a:pt x="12046" y="12317"/>
                    <a:pt x="12153" y="12378"/>
                    <a:pt x="12259" y="12378"/>
                  </a:cubicBezTo>
                  <a:cubicBezTo>
                    <a:pt x="12345" y="12378"/>
                    <a:pt x="12429" y="12338"/>
                    <a:pt x="12467" y="12258"/>
                  </a:cubicBezTo>
                  <a:cubicBezTo>
                    <a:pt x="13455" y="10342"/>
                    <a:pt x="11407" y="8425"/>
                    <a:pt x="10074" y="7317"/>
                  </a:cubicBezTo>
                  <a:cubicBezTo>
                    <a:pt x="10193" y="7246"/>
                    <a:pt x="10324" y="7186"/>
                    <a:pt x="10502" y="7151"/>
                  </a:cubicBezTo>
                  <a:cubicBezTo>
                    <a:pt x="10737" y="7095"/>
                    <a:pt x="10667" y="6765"/>
                    <a:pt x="10441" y="6765"/>
                  </a:cubicBezTo>
                  <a:cubicBezTo>
                    <a:pt x="10426" y="6765"/>
                    <a:pt x="10411" y="6767"/>
                    <a:pt x="10395" y="6770"/>
                  </a:cubicBezTo>
                  <a:cubicBezTo>
                    <a:pt x="9419" y="6913"/>
                    <a:pt x="9002" y="7770"/>
                    <a:pt x="9085" y="8698"/>
                  </a:cubicBezTo>
                  <a:cubicBezTo>
                    <a:pt x="9169" y="9508"/>
                    <a:pt x="9728" y="10163"/>
                    <a:pt x="9847" y="10937"/>
                  </a:cubicBezTo>
                  <a:cubicBezTo>
                    <a:pt x="10026" y="12068"/>
                    <a:pt x="9347" y="12663"/>
                    <a:pt x="9204" y="13663"/>
                  </a:cubicBezTo>
                  <a:cubicBezTo>
                    <a:pt x="9073" y="14592"/>
                    <a:pt x="9419" y="15628"/>
                    <a:pt x="10324" y="16045"/>
                  </a:cubicBezTo>
                  <a:cubicBezTo>
                    <a:pt x="10490" y="16116"/>
                    <a:pt x="10669" y="16176"/>
                    <a:pt x="10836" y="16199"/>
                  </a:cubicBezTo>
                  <a:cubicBezTo>
                    <a:pt x="10740" y="16438"/>
                    <a:pt x="10681" y="16699"/>
                    <a:pt x="10717" y="16997"/>
                  </a:cubicBezTo>
                  <a:cubicBezTo>
                    <a:pt x="10788" y="17961"/>
                    <a:pt x="11991" y="18319"/>
                    <a:pt x="12383" y="18974"/>
                  </a:cubicBezTo>
                  <a:cubicBezTo>
                    <a:pt x="9728" y="19343"/>
                    <a:pt x="6764" y="20128"/>
                    <a:pt x="6335" y="23188"/>
                  </a:cubicBezTo>
                  <a:cubicBezTo>
                    <a:pt x="6311" y="23403"/>
                    <a:pt x="6371" y="23581"/>
                    <a:pt x="6561" y="23724"/>
                  </a:cubicBezTo>
                  <a:cubicBezTo>
                    <a:pt x="7097" y="24081"/>
                    <a:pt x="8466" y="24772"/>
                    <a:pt x="8300" y="25391"/>
                  </a:cubicBezTo>
                  <a:cubicBezTo>
                    <a:pt x="8228" y="25689"/>
                    <a:pt x="7871" y="25891"/>
                    <a:pt x="7800" y="26248"/>
                  </a:cubicBezTo>
                  <a:cubicBezTo>
                    <a:pt x="7692" y="26713"/>
                    <a:pt x="7811" y="27177"/>
                    <a:pt x="8061" y="27570"/>
                  </a:cubicBezTo>
                  <a:cubicBezTo>
                    <a:pt x="5085" y="29237"/>
                    <a:pt x="2858" y="32392"/>
                    <a:pt x="1727" y="35535"/>
                  </a:cubicBezTo>
                  <a:cubicBezTo>
                    <a:pt x="775" y="38166"/>
                    <a:pt x="1" y="42191"/>
                    <a:pt x="2477" y="44155"/>
                  </a:cubicBezTo>
                  <a:cubicBezTo>
                    <a:pt x="3192" y="45286"/>
                    <a:pt x="3894" y="46525"/>
                    <a:pt x="4835" y="47441"/>
                  </a:cubicBezTo>
                  <a:cubicBezTo>
                    <a:pt x="5510" y="48108"/>
                    <a:pt x="6192" y="48296"/>
                    <a:pt x="6977" y="48296"/>
                  </a:cubicBezTo>
                  <a:cubicBezTo>
                    <a:pt x="7285" y="48296"/>
                    <a:pt x="7609" y="48267"/>
                    <a:pt x="7954" y="48227"/>
                  </a:cubicBezTo>
                  <a:cubicBezTo>
                    <a:pt x="8324" y="48185"/>
                    <a:pt x="8662" y="48164"/>
                    <a:pt x="8991" y="48164"/>
                  </a:cubicBezTo>
                  <a:cubicBezTo>
                    <a:pt x="9594" y="48164"/>
                    <a:pt x="10165" y="48235"/>
                    <a:pt x="10836" y="48382"/>
                  </a:cubicBezTo>
                  <a:cubicBezTo>
                    <a:pt x="11279" y="48471"/>
                    <a:pt x="11733" y="48559"/>
                    <a:pt x="12187" y="48559"/>
                  </a:cubicBezTo>
                  <a:cubicBezTo>
                    <a:pt x="12404" y="48559"/>
                    <a:pt x="12620" y="48539"/>
                    <a:pt x="12836" y="48489"/>
                  </a:cubicBezTo>
                  <a:cubicBezTo>
                    <a:pt x="13532" y="48307"/>
                    <a:pt x="13987" y="47827"/>
                    <a:pt x="14703" y="47827"/>
                  </a:cubicBezTo>
                  <a:cubicBezTo>
                    <a:pt x="14784" y="47827"/>
                    <a:pt x="14867" y="47833"/>
                    <a:pt x="14955" y="47846"/>
                  </a:cubicBezTo>
                  <a:cubicBezTo>
                    <a:pt x="16146" y="48025"/>
                    <a:pt x="17158" y="48811"/>
                    <a:pt x="17586" y="49918"/>
                  </a:cubicBezTo>
                  <a:cubicBezTo>
                    <a:pt x="17646" y="50067"/>
                    <a:pt x="17776" y="50146"/>
                    <a:pt x="17906" y="50146"/>
                  </a:cubicBezTo>
                  <a:cubicBezTo>
                    <a:pt x="17983" y="50146"/>
                    <a:pt x="18060" y="50118"/>
                    <a:pt x="18122" y="50061"/>
                  </a:cubicBezTo>
                  <a:lnTo>
                    <a:pt x="18122" y="50061"/>
                  </a:lnTo>
                  <a:cubicBezTo>
                    <a:pt x="17479" y="52156"/>
                    <a:pt x="18479" y="53859"/>
                    <a:pt x="19670" y="55585"/>
                  </a:cubicBezTo>
                  <a:cubicBezTo>
                    <a:pt x="20015" y="56085"/>
                    <a:pt x="20432" y="56645"/>
                    <a:pt x="20623" y="57216"/>
                  </a:cubicBezTo>
                  <a:cubicBezTo>
                    <a:pt x="20968" y="58276"/>
                    <a:pt x="20634" y="58907"/>
                    <a:pt x="20027" y="59717"/>
                  </a:cubicBezTo>
                  <a:cubicBezTo>
                    <a:pt x="19491" y="60455"/>
                    <a:pt x="19075" y="61122"/>
                    <a:pt x="19087" y="62086"/>
                  </a:cubicBezTo>
                  <a:cubicBezTo>
                    <a:pt x="19134" y="64181"/>
                    <a:pt x="20849" y="66170"/>
                    <a:pt x="21908" y="67860"/>
                  </a:cubicBezTo>
                  <a:cubicBezTo>
                    <a:pt x="22635" y="69027"/>
                    <a:pt x="23278" y="70194"/>
                    <a:pt x="23754" y="71492"/>
                  </a:cubicBezTo>
                  <a:cubicBezTo>
                    <a:pt x="24135" y="72516"/>
                    <a:pt x="24302" y="73790"/>
                    <a:pt x="24837" y="74718"/>
                  </a:cubicBezTo>
                  <a:cubicBezTo>
                    <a:pt x="25160" y="75280"/>
                    <a:pt x="25598" y="75489"/>
                    <a:pt x="26081" y="75489"/>
                  </a:cubicBezTo>
                  <a:cubicBezTo>
                    <a:pt x="27112" y="75489"/>
                    <a:pt x="28349" y="74538"/>
                    <a:pt x="29112" y="74052"/>
                  </a:cubicBezTo>
                  <a:cubicBezTo>
                    <a:pt x="30100" y="73409"/>
                    <a:pt x="31052" y="72694"/>
                    <a:pt x="31981" y="71956"/>
                  </a:cubicBezTo>
                  <a:cubicBezTo>
                    <a:pt x="32767" y="71301"/>
                    <a:pt x="33755" y="70599"/>
                    <a:pt x="34148" y="69623"/>
                  </a:cubicBezTo>
                  <a:cubicBezTo>
                    <a:pt x="34481" y="68813"/>
                    <a:pt x="34172" y="68372"/>
                    <a:pt x="34017" y="67599"/>
                  </a:cubicBezTo>
                  <a:cubicBezTo>
                    <a:pt x="33934" y="67098"/>
                    <a:pt x="33708" y="67301"/>
                    <a:pt x="34017" y="66825"/>
                  </a:cubicBezTo>
                  <a:cubicBezTo>
                    <a:pt x="34255" y="66467"/>
                    <a:pt x="34410" y="66563"/>
                    <a:pt x="34743" y="66384"/>
                  </a:cubicBezTo>
                  <a:cubicBezTo>
                    <a:pt x="35124" y="66194"/>
                    <a:pt x="35482" y="66063"/>
                    <a:pt x="35803" y="65813"/>
                  </a:cubicBezTo>
                  <a:cubicBezTo>
                    <a:pt x="37029" y="64872"/>
                    <a:pt x="37708" y="63253"/>
                    <a:pt x="37422" y="61729"/>
                  </a:cubicBezTo>
                  <a:cubicBezTo>
                    <a:pt x="37267" y="60872"/>
                    <a:pt x="37125" y="60407"/>
                    <a:pt x="37887" y="59824"/>
                  </a:cubicBezTo>
                  <a:cubicBezTo>
                    <a:pt x="38220" y="59574"/>
                    <a:pt x="38672" y="59455"/>
                    <a:pt x="39030" y="59228"/>
                  </a:cubicBezTo>
                  <a:cubicBezTo>
                    <a:pt x="39732" y="58812"/>
                    <a:pt x="40268" y="58264"/>
                    <a:pt x="40446" y="57443"/>
                  </a:cubicBezTo>
                  <a:cubicBezTo>
                    <a:pt x="40661" y="56442"/>
                    <a:pt x="40256" y="55454"/>
                    <a:pt x="39851" y="54561"/>
                  </a:cubicBezTo>
                  <a:cubicBezTo>
                    <a:pt x="39506" y="53764"/>
                    <a:pt x="39172" y="52918"/>
                    <a:pt x="38732" y="52144"/>
                  </a:cubicBezTo>
                  <a:cubicBezTo>
                    <a:pt x="40268" y="49025"/>
                    <a:pt x="44828" y="48751"/>
                    <a:pt x="46233" y="45536"/>
                  </a:cubicBezTo>
                  <a:cubicBezTo>
                    <a:pt x="46816" y="44381"/>
                    <a:pt x="46316" y="43560"/>
                    <a:pt x="45399" y="42857"/>
                  </a:cubicBezTo>
                  <a:cubicBezTo>
                    <a:pt x="44997" y="42540"/>
                    <a:pt x="44548" y="42260"/>
                    <a:pt x="44011" y="42260"/>
                  </a:cubicBezTo>
                  <a:cubicBezTo>
                    <a:pt x="43943" y="42260"/>
                    <a:pt x="43874" y="42265"/>
                    <a:pt x="43804" y="42274"/>
                  </a:cubicBezTo>
                  <a:cubicBezTo>
                    <a:pt x="43026" y="42411"/>
                    <a:pt x="42632" y="43099"/>
                    <a:pt x="41757" y="43099"/>
                  </a:cubicBezTo>
                  <a:cubicBezTo>
                    <a:pt x="41722" y="43099"/>
                    <a:pt x="41686" y="43098"/>
                    <a:pt x="41649" y="43096"/>
                  </a:cubicBezTo>
                  <a:cubicBezTo>
                    <a:pt x="41645" y="43095"/>
                    <a:pt x="41640" y="43095"/>
                    <a:pt x="41636" y="43095"/>
                  </a:cubicBezTo>
                  <a:cubicBezTo>
                    <a:pt x="41287" y="43095"/>
                    <a:pt x="41093" y="43575"/>
                    <a:pt x="41351" y="43822"/>
                  </a:cubicBezTo>
                  <a:cubicBezTo>
                    <a:pt x="41749" y="44189"/>
                    <a:pt x="42060" y="44332"/>
                    <a:pt x="42389" y="44332"/>
                  </a:cubicBezTo>
                  <a:cubicBezTo>
                    <a:pt x="42691" y="44332"/>
                    <a:pt x="43008" y="44212"/>
                    <a:pt x="43423" y="44036"/>
                  </a:cubicBezTo>
                  <a:cubicBezTo>
                    <a:pt x="43578" y="43977"/>
                    <a:pt x="43649" y="43703"/>
                    <a:pt x="43780" y="43679"/>
                  </a:cubicBezTo>
                  <a:cubicBezTo>
                    <a:pt x="44209" y="43786"/>
                    <a:pt x="44626" y="43881"/>
                    <a:pt x="45066" y="44000"/>
                  </a:cubicBezTo>
                  <a:cubicBezTo>
                    <a:pt x="45519" y="44572"/>
                    <a:pt x="45554" y="45048"/>
                    <a:pt x="45149" y="45453"/>
                  </a:cubicBezTo>
                  <a:cubicBezTo>
                    <a:pt x="44768" y="46108"/>
                    <a:pt x="44030" y="46656"/>
                    <a:pt x="43423" y="47072"/>
                  </a:cubicBezTo>
                  <a:cubicBezTo>
                    <a:pt x="41518" y="48406"/>
                    <a:pt x="39553" y="49394"/>
                    <a:pt x="38482" y="51525"/>
                  </a:cubicBezTo>
                  <a:cubicBezTo>
                    <a:pt x="38351" y="51311"/>
                    <a:pt x="38196" y="51108"/>
                    <a:pt x="38029" y="50906"/>
                  </a:cubicBezTo>
                  <a:cubicBezTo>
                    <a:pt x="37985" y="50858"/>
                    <a:pt x="37922" y="50836"/>
                    <a:pt x="37856" y="50836"/>
                  </a:cubicBezTo>
                  <a:cubicBezTo>
                    <a:pt x="37709" y="50836"/>
                    <a:pt x="37552" y="50944"/>
                    <a:pt x="37577" y="51108"/>
                  </a:cubicBezTo>
                  <a:cubicBezTo>
                    <a:pt x="37660" y="51966"/>
                    <a:pt x="37994" y="52740"/>
                    <a:pt x="38303" y="53561"/>
                  </a:cubicBezTo>
                  <a:cubicBezTo>
                    <a:pt x="38672" y="54502"/>
                    <a:pt x="39446" y="55788"/>
                    <a:pt x="39351" y="56835"/>
                  </a:cubicBezTo>
                  <a:cubicBezTo>
                    <a:pt x="39196" y="58490"/>
                    <a:pt x="36982" y="58407"/>
                    <a:pt x="36220" y="59621"/>
                  </a:cubicBezTo>
                  <a:cubicBezTo>
                    <a:pt x="35958" y="60050"/>
                    <a:pt x="35910" y="60479"/>
                    <a:pt x="35982" y="60967"/>
                  </a:cubicBezTo>
                  <a:cubicBezTo>
                    <a:pt x="36148" y="62074"/>
                    <a:pt x="36446" y="62860"/>
                    <a:pt x="35815" y="63920"/>
                  </a:cubicBezTo>
                  <a:cubicBezTo>
                    <a:pt x="35243" y="64896"/>
                    <a:pt x="34434" y="65003"/>
                    <a:pt x="33469" y="65360"/>
                  </a:cubicBezTo>
                  <a:cubicBezTo>
                    <a:pt x="32946" y="65551"/>
                    <a:pt x="32588" y="65896"/>
                    <a:pt x="32481" y="66444"/>
                  </a:cubicBezTo>
                  <a:cubicBezTo>
                    <a:pt x="32398" y="66968"/>
                    <a:pt x="32684" y="67396"/>
                    <a:pt x="32815" y="67872"/>
                  </a:cubicBezTo>
                  <a:cubicBezTo>
                    <a:pt x="33243" y="69396"/>
                    <a:pt x="32184" y="70099"/>
                    <a:pt x="31112" y="70992"/>
                  </a:cubicBezTo>
                  <a:cubicBezTo>
                    <a:pt x="30148" y="71778"/>
                    <a:pt x="29136" y="72516"/>
                    <a:pt x="28112" y="73218"/>
                  </a:cubicBezTo>
                  <a:cubicBezTo>
                    <a:pt x="27683" y="73504"/>
                    <a:pt x="27242" y="73814"/>
                    <a:pt x="26790" y="74064"/>
                  </a:cubicBezTo>
                  <a:cubicBezTo>
                    <a:pt x="26607" y="74165"/>
                    <a:pt x="26451" y="74210"/>
                    <a:pt x="26314" y="74210"/>
                  </a:cubicBezTo>
                  <a:cubicBezTo>
                    <a:pt x="25827" y="74210"/>
                    <a:pt x="25599" y="73643"/>
                    <a:pt x="25385" y="73075"/>
                  </a:cubicBezTo>
                  <a:cubicBezTo>
                    <a:pt x="24718" y="71254"/>
                    <a:pt x="23932" y="69468"/>
                    <a:pt x="23159" y="67694"/>
                  </a:cubicBezTo>
                  <a:cubicBezTo>
                    <a:pt x="22408" y="65991"/>
                    <a:pt x="19765" y="63098"/>
                    <a:pt x="20670" y="61145"/>
                  </a:cubicBezTo>
                  <a:cubicBezTo>
                    <a:pt x="21039" y="60348"/>
                    <a:pt x="21825" y="59883"/>
                    <a:pt x="22039" y="58967"/>
                  </a:cubicBezTo>
                  <a:cubicBezTo>
                    <a:pt x="22218" y="58216"/>
                    <a:pt x="22087" y="57395"/>
                    <a:pt x="21789" y="56692"/>
                  </a:cubicBezTo>
                  <a:cubicBezTo>
                    <a:pt x="21349" y="55657"/>
                    <a:pt x="20575" y="54907"/>
                    <a:pt x="19908" y="54037"/>
                  </a:cubicBezTo>
                  <a:cubicBezTo>
                    <a:pt x="18991" y="52799"/>
                    <a:pt x="18706" y="51335"/>
                    <a:pt x="18646" y="49823"/>
                  </a:cubicBezTo>
                  <a:cubicBezTo>
                    <a:pt x="18646" y="49688"/>
                    <a:pt x="18540" y="49619"/>
                    <a:pt x="18431" y="49619"/>
                  </a:cubicBezTo>
                  <a:cubicBezTo>
                    <a:pt x="18385" y="49619"/>
                    <a:pt x="18339" y="49631"/>
                    <a:pt x="18301" y="49656"/>
                  </a:cubicBezTo>
                  <a:cubicBezTo>
                    <a:pt x="18587" y="48501"/>
                    <a:pt x="17694" y="47513"/>
                    <a:pt x="16670" y="47013"/>
                  </a:cubicBezTo>
                  <a:cubicBezTo>
                    <a:pt x="15948" y="46658"/>
                    <a:pt x="15344" y="46458"/>
                    <a:pt x="14745" y="46458"/>
                  </a:cubicBezTo>
                  <a:cubicBezTo>
                    <a:pt x="14218" y="46458"/>
                    <a:pt x="13694" y="46613"/>
                    <a:pt x="13098" y="46953"/>
                  </a:cubicBezTo>
                  <a:cubicBezTo>
                    <a:pt x="12604" y="47233"/>
                    <a:pt x="12121" y="47310"/>
                    <a:pt x="11629" y="47310"/>
                  </a:cubicBezTo>
                  <a:cubicBezTo>
                    <a:pt x="11136" y="47310"/>
                    <a:pt x="10633" y="47233"/>
                    <a:pt x="10097" y="47203"/>
                  </a:cubicBezTo>
                  <a:cubicBezTo>
                    <a:pt x="9975" y="47194"/>
                    <a:pt x="9854" y="47190"/>
                    <a:pt x="9735" y="47190"/>
                  </a:cubicBezTo>
                  <a:cubicBezTo>
                    <a:pt x="9069" y="47190"/>
                    <a:pt x="8451" y="47318"/>
                    <a:pt x="7764" y="47429"/>
                  </a:cubicBezTo>
                  <a:cubicBezTo>
                    <a:pt x="7526" y="47471"/>
                    <a:pt x="7304" y="47491"/>
                    <a:pt x="7096" y="47491"/>
                  </a:cubicBezTo>
                  <a:cubicBezTo>
                    <a:pt x="5981" y="47491"/>
                    <a:pt x="5254" y="46918"/>
                    <a:pt x="4501" y="45965"/>
                  </a:cubicBezTo>
                  <a:cubicBezTo>
                    <a:pt x="4109" y="45465"/>
                    <a:pt x="3704" y="44941"/>
                    <a:pt x="3287" y="44417"/>
                  </a:cubicBezTo>
                  <a:cubicBezTo>
                    <a:pt x="3478" y="44298"/>
                    <a:pt x="3585" y="44036"/>
                    <a:pt x="3370" y="43858"/>
                  </a:cubicBezTo>
                  <a:cubicBezTo>
                    <a:pt x="965" y="41786"/>
                    <a:pt x="2204" y="37452"/>
                    <a:pt x="3311" y="35011"/>
                  </a:cubicBezTo>
                  <a:cubicBezTo>
                    <a:pt x="4644" y="32118"/>
                    <a:pt x="6692" y="30070"/>
                    <a:pt x="9181" y="28165"/>
                  </a:cubicBezTo>
                  <a:cubicBezTo>
                    <a:pt x="9466" y="27963"/>
                    <a:pt x="9585" y="27451"/>
                    <a:pt x="9181" y="27260"/>
                  </a:cubicBezTo>
                  <a:cubicBezTo>
                    <a:pt x="8490" y="26951"/>
                    <a:pt x="9669" y="25331"/>
                    <a:pt x="9347" y="24689"/>
                  </a:cubicBezTo>
                  <a:cubicBezTo>
                    <a:pt x="9002" y="24034"/>
                    <a:pt x="8061" y="23546"/>
                    <a:pt x="7383" y="23093"/>
                  </a:cubicBezTo>
                  <a:cubicBezTo>
                    <a:pt x="8061" y="20652"/>
                    <a:pt x="10931" y="20105"/>
                    <a:pt x="13157" y="19807"/>
                  </a:cubicBezTo>
                  <a:cubicBezTo>
                    <a:pt x="13348" y="19771"/>
                    <a:pt x="13515" y="19533"/>
                    <a:pt x="13491" y="19343"/>
                  </a:cubicBezTo>
                  <a:cubicBezTo>
                    <a:pt x="13467" y="18997"/>
                    <a:pt x="13419" y="18783"/>
                    <a:pt x="13229" y="18497"/>
                  </a:cubicBezTo>
                  <a:cubicBezTo>
                    <a:pt x="13098" y="18307"/>
                    <a:pt x="12895" y="18164"/>
                    <a:pt x="12717" y="18021"/>
                  </a:cubicBezTo>
                  <a:cubicBezTo>
                    <a:pt x="12086" y="17473"/>
                    <a:pt x="12026" y="17723"/>
                    <a:pt x="12110" y="16664"/>
                  </a:cubicBezTo>
                  <a:cubicBezTo>
                    <a:pt x="12205" y="15664"/>
                    <a:pt x="12217" y="15818"/>
                    <a:pt x="12812" y="15223"/>
                  </a:cubicBezTo>
                  <a:cubicBezTo>
                    <a:pt x="13038" y="14997"/>
                    <a:pt x="13253" y="14794"/>
                    <a:pt x="13431" y="14533"/>
                  </a:cubicBezTo>
                  <a:cubicBezTo>
                    <a:pt x="13598" y="14330"/>
                    <a:pt x="13705" y="14116"/>
                    <a:pt x="13776" y="13913"/>
                  </a:cubicBezTo>
                  <a:lnTo>
                    <a:pt x="13907" y="13997"/>
                  </a:lnTo>
                  <a:cubicBezTo>
                    <a:pt x="13968" y="14037"/>
                    <a:pt x="14048" y="14058"/>
                    <a:pt x="14128" y="14058"/>
                  </a:cubicBezTo>
                  <a:cubicBezTo>
                    <a:pt x="14237" y="14058"/>
                    <a:pt x="14346" y="14019"/>
                    <a:pt x="14407" y="13937"/>
                  </a:cubicBezTo>
                  <a:cubicBezTo>
                    <a:pt x="14765" y="13497"/>
                    <a:pt x="15122" y="13068"/>
                    <a:pt x="15479" y="12616"/>
                  </a:cubicBezTo>
                  <a:cubicBezTo>
                    <a:pt x="16362" y="12212"/>
                    <a:pt x="17269" y="11964"/>
                    <a:pt x="18273" y="11964"/>
                  </a:cubicBezTo>
                  <a:cubicBezTo>
                    <a:pt x="18514" y="11964"/>
                    <a:pt x="18761" y="11978"/>
                    <a:pt x="19015" y="12008"/>
                  </a:cubicBezTo>
                  <a:cubicBezTo>
                    <a:pt x="19025" y="12009"/>
                    <a:pt x="19035" y="12010"/>
                    <a:pt x="19045" y="12010"/>
                  </a:cubicBezTo>
                  <a:cubicBezTo>
                    <a:pt x="19252" y="12010"/>
                    <a:pt x="19359" y="11774"/>
                    <a:pt x="19325" y="11604"/>
                  </a:cubicBezTo>
                  <a:cubicBezTo>
                    <a:pt x="19265" y="11342"/>
                    <a:pt x="19230" y="11199"/>
                    <a:pt x="19027" y="10996"/>
                  </a:cubicBezTo>
                  <a:cubicBezTo>
                    <a:pt x="18908" y="10865"/>
                    <a:pt x="17896" y="10389"/>
                    <a:pt x="18134" y="9984"/>
                  </a:cubicBezTo>
                  <a:lnTo>
                    <a:pt x="18134" y="9984"/>
                  </a:lnTo>
                  <a:cubicBezTo>
                    <a:pt x="18687" y="10185"/>
                    <a:pt x="19240" y="10293"/>
                    <a:pt x="19821" y="10293"/>
                  </a:cubicBezTo>
                  <a:cubicBezTo>
                    <a:pt x="19929" y="10293"/>
                    <a:pt x="20037" y="10289"/>
                    <a:pt x="20146" y="10282"/>
                  </a:cubicBezTo>
                  <a:cubicBezTo>
                    <a:pt x="20206" y="10508"/>
                    <a:pt x="20325" y="10711"/>
                    <a:pt x="20515" y="10889"/>
                  </a:cubicBezTo>
                  <a:cubicBezTo>
                    <a:pt x="20581" y="10941"/>
                    <a:pt x="20667" y="10968"/>
                    <a:pt x="20750" y="10968"/>
                  </a:cubicBezTo>
                  <a:cubicBezTo>
                    <a:pt x="20878" y="10968"/>
                    <a:pt x="20998" y="10903"/>
                    <a:pt x="21027" y="10758"/>
                  </a:cubicBezTo>
                  <a:cubicBezTo>
                    <a:pt x="21111" y="10353"/>
                    <a:pt x="21027" y="9925"/>
                    <a:pt x="21158" y="9520"/>
                  </a:cubicBezTo>
                  <a:cubicBezTo>
                    <a:pt x="21396" y="8758"/>
                    <a:pt x="21980" y="8615"/>
                    <a:pt x="22599" y="8270"/>
                  </a:cubicBezTo>
                  <a:cubicBezTo>
                    <a:pt x="23123" y="7984"/>
                    <a:pt x="23373" y="7770"/>
                    <a:pt x="23254" y="7127"/>
                  </a:cubicBezTo>
                  <a:cubicBezTo>
                    <a:pt x="23063" y="6067"/>
                    <a:pt x="21670" y="5234"/>
                    <a:pt x="21742" y="4138"/>
                  </a:cubicBezTo>
                  <a:cubicBezTo>
                    <a:pt x="21766" y="3555"/>
                    <a:pt x="22444" y="2626"/>
                    <a:pt x="22694" y="2091"/>
                  </a:cubicBezTo>
                  <a:cubicBezTo>
                    <a:pt x="22980" y="1471"/>
                    <a:pt x="23254" y="840"/>
                    <a:pt x="23528" y="221"/>
                  </a:cubicBezTo>
                  <a:cubicBezTo>
                    <a:pt x="23578" y="105"/>
                    <a:pt x="23482" y="0"/>
                    <a:pt x="23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25"/>
            <p:cNvSpPr/>
            <p:nvPr/>
          </p:nvSpPr>
          <p:spPr>
            <a:xfrm>
              <a:off x="4090075" y="3069300"/>
              <a:ext cx="185225" cy="314025"/>
            </a:xfrm>
            <a:custGeom>
              <a:rect b="b" l="l" r="r" t="t"/>
              <a:pathLst>
                <a:path extrusionOk="0" h="12561" w="7409">
                  <a:moveTo>
                    <a:pt x="918" y="0"/>
                  </a:moveTo>
                  <a:cubicBezTo>
                    <a:pt x="779" y="0"/>
                    <a:pt x="716" y="182"/>
                    <a:pt x="810" y="308"/>
                  </a:cubicBezTo>
                  <a:cubicBezTo>
                    <a:pt x="882" y="392"/>
                    <a:pt x="941" y="487"/>
                    <a:pt x="1001" y="570"/>
                  </a:cubicBezTo>
                  <a:cubicBezTo>
                    <a:pt x="941" y="523"/>
                    <a:pt x="870" y="499"/>
                    <a:pt x="799" y="475"/>
                  </a:cubicBezTo>
                  <a:cubicBezTo>
                    <a:pt x="775" y="463"/>
                    <a:pt x="763" y="451"/>
                    <a:pt x="739" y="451"/>
                  </a:cubicBezTo>
                  <a:cubicBezTo>
                    <a:pt x="708" y="451"/>
                    <a:pt x="677" y="450"/>
                    <a:pt x="645" y="450"/>
                  </a:cubicBezTo>
                  <a:cubicBezTo>
                    <a:pt x="566" y="450"/>
                    <a:pt x="486" y="456"/>
                    <a:pt x="418" y="499"/>
                  </a:cubicBezTo>
                  <a:cubicBezTo>
                    <a:pt x="394" y="511"/>
                    <a:pt x="394" y="570"/>
                    <a:pt x="418" y="582"/>
                  </a:cubicBezTo>
                  <a:cubicBezTo>
                    <a:pt x="441" y="594"/>
                    <a:pt x="465" y="618"/>
                    <a:pt x="501" y="618"/>
                  </a:cubicBezTo>
                  <a:cubicBezTo>
                    <a:pt x="1" y="1237"/>
                    <a:pt x="96" y="1820"/>
                    <a:pt x="501" y="2499"/>
                  </a:cubicBezTo>
                  <a:cubicBezTo>
                    <a:pt x="882" y="3190"/>
                    <a:pt x="1275" y="3618"/>
                    <a:pt x="1477" y="4392"/>
                  </a:cubicBezTo>
                  <a:cubicBezTo>
                    <a:pt x="1644" y="5035"/>
                    <a:pt x="1787" y="5452"/>
                    <a:pt x="2132" y="6035"/>
                  </a:cubicBezTo>
                  <a:cubicBezTo>
                    <a:pt x="2680" y="6952"/>
                    <a:pt x="3263" y="8095"/>
                    <a:pt x="4085" y="8797"/>
                  </a:cubicBezTo>
                  <a:cubicBezTo>
                    <a:pt x="4525" y="9190"/>
                    <a:pt x="4942" y="9369"/>
                    <a:pt x="5287" y="9869"/>
                  </a:cubicBezTo>
                  <a:cubicBezTo>
                    <a:pt x="5299" y="9905"/>
                    <a:pt x="5323" y="9929"/>
                    <a:pt x="5347" y="9964"/>
                  </a:cubicBezTo>
                  <a:cubicBezTo>
                    <a:pt x="5692" y="10917"/>
                    <a:pt x="6192" y="11798"/>
                    <a:pt x="7073" y="12512"/>
                  </a:cubicBezTo>
                  <a:cubicBezTo>
                    <a:pt x="7101" y="12546"/>
                    <a:pt x="7139" y="12561"/>
                    <a:pt x="7178" y="12561"/>
                  </a:cubicBezTo>
                  <a:cubicBezTo>
                    <a:pt x="7289" y="12561"/>
                    <a:pt x="7408" y="12439"/>
                    <a:pt x="7311" y="12298"/>
                  </a:cubicBezTo>
                  <a:cubicBezTo>
                    <a:pt x="7192" y="12131"/>
                    <a:pt x="7085" y="11976"/>
                    <a:pt x="7002" y="11810"/>
                  </a:cubicBezTo>
                  <a:cubicBezTo>
                    <a:pt x="7002" y="11798"/>
                    <a:pt x="7002" y="11774"/>
                    <a:pt x="6990" y="11762"/>
                  </a:cubicBezTo>
                  <a:cubicBezTo>
                    <a:pt x="6883" y="11584"/>
                    <a:pt x="6775" y="11393"/>
                    <a:pt x="6692" y="11214"/>
                  </a:cubicBezTo>
                  <a:cubicBezTo>
                    <a:pt x="6287" y="10345"/>
                    <a:pt x="6049" y="9452"/>
                    <a:pt x="5835" y="8464"/>
                  </a:cubicBezTo>
                  <a:cubicBezTo>
                    <a:pt x="5537" y="7047"/>
                    <a:pt x="5037" y="5916"/>
                    <a:pt x="4156" y="4773"/>
                  </a:cubicBezTo>
                  <a:cubicBezTo>
                    <a:pt x="4111" y="4709"/>
                    <a:pt x="4048" y="4682"/>
                    <a:pt x="3987" y="4682"/>
                  </a:cubicBezTo>
                  <a:cubicBezTo>
                    <a:pt x="3854" y="4682"/>
                    <a:pt x="3729" y="4809"/>
                    <a:pt x="3811" y="4964"/>
                  </a:cubicBezTo>
                  <a:cubicBezTo>
                    <a:pt x="4370" y="6083"/>
                    <a:pt x="4609" y="7297"/>
                    <a:pt x="4882" y="8488"/>
                  </a:cubicBezTo>
                  <a:cubicBezTo>
                    <a:pt x="4466" y="8000"/>
                    <a:pt x="4085" y="7524"/>
                    <a:pt x="3787" y="6892"/>
                  </a:cubicBezTo>
                  <a:cubicBezTo>
                    <a:pt x="3513" y="6345"/>
                    <a:pt x="3156" y="5845"/>
                    <a:pt x="2918" y="5273"/>
                  </a:cubicBezTo>
                  <a:cubicBezTo>
                    <a:pt x="2644" y="4630"/>
                    <a:pt x="2656" y="4083"/>
                    <a:pt x="2442" y="3463"/>
                  </a:cubicBezTo>
                  <a:cubicBezTo>
                    <a:pt x="2120" y="2475"/>
                    <a:pt x="1394" y="1809"/>
                    <a:pt x="1132" y="761"/>
                  </a:cubicBezTo>
                  <a:cubicBezTo>
                    <a:pt x="1132" y="749"/>
                    <a:pt x="1120" y="737"/>
                    <a:pt x="1120" y="725"/>
                  </a:cubicBezTo>
                  <a:lnTo>
                    <a:pt x="1120" y="725"/>
                  </a:lnTo>
                  <a:cubicBezTo>
                    <a:pt x="1477" y="1213"/>
                    <a:pt x="1787" y="1713"/>
                    <a:pt x="2168" y="2190"/>
                  </a:cubicBezTo>
                  <a:cubicBezTo>
                    <a:pt x="2201" y="2238"/>
                    <a:pt x="2249" y="2260"/>
                    <a:pt x="2294" y="2260"/>
                  </a:cubicBezTo>
                  <a:cubicBezTo>
                    <a:pt x="2360" y="2260"/>
                    <a:pt x="2423" y="2210"/>
                    <a:pt x="2430" y="2118"/>
                  </a:cubicBezTo>
                  <a:cubicBezTo>
                    <a:pt x="2549" y="1177"/>
                    <a:pt x="1822" y="308"/>
                    <a:pt x="977" y="11"/>
                  </a:cubicBezTo>
                  <a:cubicBezTo>
                    <a:pt x="956" y="4"/>
                    <a:pt x="936" y="0"/>
                    <a:pt x="91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25"/>
            <p:cNvSpPr/>
            <p:nvPr/>
          </p:nvSpPr>
          <p:spPr>
            <a:xfrm>
              <a:off x="4280900" y="3057925"/>
              <a:ext cx="265800" cy="286525"/>
            </a:xfrm>
            <a:custGeom>
              <a:rect b="b" l="l" r="r" t="t"/>
              <a:pathLst>
                <a:path extrusionOk="0" h="11461" w="10632">
                  <a:moveTo>
                    <a:pt x="2776" y="1"/>
                  </a:moveTo>
                  <a:cubicBezTo>
                    <a:pt x="2771" y="1"/>
                    <a:pt x="2767" y="1"/>
                    <a:pt x="2762" y="1"/>
                  </a:cubicBezTo>
                  <a:cubicBezTo>
                    <a:pt x="1428" y="204"/>
                    <a:pt x="1929" y="1454"/>
                    <a:pt x="2571" y="2133"/>
                  </a:cubicBezTo>
                  <a:cubicBezTo>
                    <a:pt x="4167" y="3835"/>
                    <a:pt x="6227" y="3561"/>
                    <a:pt x="8108" y="4633"/>
                  </a:cubicBezTo>
                  <a:cubicBezTo>
                    <a:pt x="8358" y="4776"/>
                    <a:pt x="8834" y="4740"/>
                    <a:pt x="9025" y="4931"/>
                  </a:cubicBezTo>
                  <a:cubicBezTo>
                    <a:pt x="9799" y="5657"/>
                    <a:pt x="8667" y="6621"/>
                    <a:pt x="8239" y="7062"/>
                  </a:cubicBezTo>
                  <a:cubicBezTo>
                    <a:pt x="7358" y="7979"/>
                    <a:pt x="6358" y="8776"/>
                    <a:pt x="5227" y="9348"/>
                  </a:cubicBezTo>
                  <a:cubicBezTo>
                    <a:pt x="3703" y="10110"/>
                    <a:pt x="1155" y="9562"/>
                    <a:pt x="107" y="11134"/>
                  </a:cubicBezTo>
                  <a:cubicBezTo>
                    <a:pt x="0" y="11294"/>
                    <a:pt x="152" y="11460"/>
                    <a:pt x="310" y="11460"/>
                  </a:cubicBezTo>
                  <a:cubicBezTo>
                    <a:pt x="364" y="11460"/>
                    <a:pt x="419" y="11441"/>
                    <a:pt x="464" y="11396"/>
                  </a:cubicBezTo>
                  <a:cubicBezTo>
                    <a:pt x="1405" y="10538"/>
                    <a:pt x="2952" y="10979"/>
                    <a:pt x="4119" y="10717"/>
                  </a:cubicBezTo>
                  <a:cubicBezTo>
                    <a:pt x="5036" y="10503"/>
                    <a:pt x="5905" y="10074"/>
                    <a:pt x="6691" y="9562"/>
                  </a:cubicBezTo>
                  <a:cubicBezTo>
                    <a:pt x="8036" y="8705"/>
                    <a:pt x="10251" y="7359"/>
                    <a:pt x="10561" y="5621"/>
                  </a:cubicBezTo>
                  <a:cubicBezTo>
                    <a:pt x="10632" y="5169"/>
                    <a:pt x="10608" y="4550"/>
                    <a:pt x="10227" y="4192"/>
                  </a:cubicBezTo>
                  <a:cubicBezTo>
                    <a:pt x="9608" y="3597"/>
                    <a:pt x="8501" y="4049"/>
                    <a:pt x="7786" y="3621"/>
                  </a:cubicBezTo>
                  <a:cubicBezTo>
                    <a:pt x="6965" y="3109"/>
                    <a:pt x="6751" y="3168"/>
                    <a:pt x="5703" y="2966"/>
                  </a:cubicBezTo>
                  <a:cubicBezTo>
                    <a:pt x="4988" y="2811"/>
                    <a:pt x="4369" y="2430"/>
                    <a:pt x="3714" y="2109"/>
                  </a:cubicBezTo>
                  <a:cubicBezTo>
                    <a:pt x="3262" y="1906"/>
                    <a:pt x="1238" y="1216"/>
                    <a:pt x="2845" y="204"/>
                  </a:cubicBezTo>
                  <a:cubicBezTo>
                    <a:pt x="2960" y="135"/>
                    <a:pt x="2887" y="1"/>
                    <a:pt x="27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25"/>
            <p:cNvSpPr/>
            <p:nvPr/>
          </p:nvSpPr>
          <p:spPr>
            <a:xfrm>
              <a:off x="4372150" y="3047450"/>
              <a:ext cx="310300" cy="126075"/>
            </a:xfrm>
            <a:custGeom>
              <a:rect b="b" l="l" r="r" t="t"/>
              <a:pathLst>
                <a:path extrusionOk="0" h="5043" w="12412">
                  <a:moveTo>
                    <a:pt x="461" y="1"/>
                  </a:moveTo>
                  <a:cubicBezTo>
                    <a:pt x="188" y="1"/>
                    <a:pt x="1" y="372"/>
                    <a:pt x="291" y="528"/>
                  </a:cubicBezTo>
                  <a:cubicBezTo>
                    <a:pt x="1934" y="1480"/>
                    <a:pt x="3624" y="2718"/>
                    <a:pt x="5553" y="2968"/>
                  </a:cubicBezTo>
                  <a:cubicBezTo>
                    <a:pt x="5763" y="2995"/>
                    <a:pt x="5985" y="3005"/>
                    <a:pt x="6213" y="3005"/>
                  </a:cubicBezTo>
                  <a:cubicBezTo>
                    <a:pt x="6962" y="3005"/>
                    <a:pt x="7788" y="2895"/>
                    <a:pt x="8557" y="2895"/>
                  </a:cubicBezTo>
                  <a:cubicBezTo>
                    <a:pt x="9853" y="2895"/>
                    <a:pt x="10987" y="3208"/>
                    <a:pt x="11316" y="4885"/>
                  </a:cubicBezTo>
                  <a:cubicBezTo>
                    <a:pt x="11338" y="4996"/>
                    <a:pt x="11417" y="5042"/>
                    <a:pt x="11502" y="5042"/>
                  </a:cubicBezTo>
                  <a:cubicBezTo>
                    <a:pt x="11600" y="5042"/>
                    <a:pt x="11706" y="4981"/>
                    <a:pt x="11744" y="4885"/>
                  </a:cubicBezTo>
                  <a:cubicBezTo>
                    <a:pt x="12411" y="3183"/>
                    <a:pt x="10554" y="2159"/>
                    <a:pt x="9101" y="2040"/>
                  </a:cubicBezTo>
                  <a:cubicBezTo>
                    <a:pt x="8891" y="2022"/>
                    <a:pt x="8682" y="2016"/>
                    <a:pt x="8475" y="2016"/>
                  </a:cubicBezTo>
                  <a:cubicBezTo>
                    <a:pt x="7801" y="2016"/>
                    <a:pt x="7140" y="2085"/>
                    <a:pt x="6479" y="2085"/>
                  </a:cubicBezTo>
                  <a:cubicBezTo>
                    <a:pt x="5928" y="2085"/>
                    <a:pt x="5376" y="2037"/>
                    <a:pt x="4815" y="1861"/>
                  </a:cubicBezTo>
                  <a:cubicBezTo>
                    <a:pt x="3386" y="1420"/>
                    <a:pt x="1958" y="623"/>
                    <a:pt x="588" y="27"/>
                  </a:cubicBezTo>
                  <a:cubicBezTo>
                    <a:pt x="545" y="9"/>
                    <a:pt x="502" y="1"/>
                    <a:pt x="4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25"/>
            <p:cNvSpPr/>
            <p:nvPr/>
          </p:nvSpPr>
          <p:spPr>
            <a:xfrm>
              <a:off x="4678250" y="3163000"/>
              <a:ext cx="20275" cy="22625"/>
            </a:xfrm>
            <a:custGeom>
              <a:rect b="b" l="l" r="r" t="t"/>
              <a:pathLst>
                <a:path extrusionOk="0" h="905" w="811">
                  <a:moveTo>
                    <a:pt x="287" y="1"/>
                  </a:moveTo>
                  <a:cubicBezTo>
                    <a:pt x="179" y="1"/>
                    <a:pt x="74" y="54"/>
                    <a:pt x="48" y="168"/>
                  </a:cubicBezTo>
                  <a:cubicBezTo>
                    <a:pt x="1" y="347"/>
                    <a:pt x="36" y="549"/>
                    <a:pt x="155" y="692"/>
                  </a:cubicBezTo>
                  <a:cubicBezTo>
                    <a:pt x="242" y="805"/>
                    <a:pt x="373" y="905"/>
                    <a:pt x="511" y="905"/>
                  </a:cubicBezTo>
                  <a:cubicBezTo>
                    <a:pt x="563" y="905"/>
                    <a:pt x="616" y="891"/>
                    <a:pt x="667" y="858"/>
                  </a:cubicBezTo>
                  <a:cubicBezTo>
                    <a:pt x="763" y="811"/>
                    <a:pt x="810" y="704"/>
                    <a:pt x="774" y="608"/>
                  </a:cubicBezTo>
                  <a:cubicBezTo>
                    <a:pt x="751" y="489"/>
                    <a:pt x="679" y="466"/>
                    <a:pt x="596" y="382"/>
                  </a:cubicBezTo>
                  <a:cubicBezTo>
                    <a:pt x="560" y="335"/>
                    <a:pt x="560" y="311"/>
                    <a:pt x="560" y="251"/>
                  </a:cubicBezTo>
                  <a:cubicBezTo>
                    <a:pt x="574" y="90"/>
                    <a:pt x="428" y="1"/>
                    <a:pt x="2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25"/>
            <p:cNvSpPr/>
            <p:nvPr/>
          </p:nvSpPr>
          <p:spPr>
            <a:xfrm>
              <a:off x="3482275" y="2746425"/>
              <a:ext cx="675400" cy="297900"/>
            </a:xfrm>
            <a:custGeom>
              <a:rect b="b" l="l" r="r" t="t"/>
              <a:pathLst>
                <a:path extrusionOk="0" h="11916" w="27016">
                  <a:moveTo>
                    <a:pt x="12304" y="1"/>
                  </a:moveTo>
                  <a:cubicBezTo>
                    <a:pt x="12263" y="1"/>
                    <a:pt x="12222" y="3"/>
                    <a:pt x="12180" y="7"/>
                  </a:cubicBezTo>
                  <a:cubicBezTo>
                    <a:pt x="10918" y="138"/>
                    <a:pt x="11168" y="1317"/>
                    <a:pt x="11847" y="1877"/>
                  </a:cubicBezTo>
                  <a:cubicBezTo>
                    <a:pt x="12645" y="2579"/>
                    <a:pt x="13895" y="3758"/>
                    <a:pt x="13692" y="4865"/>
                  </a:cubicBezTo>
                  <a:cubicBezTo>
                    <a:pt x="13633" y="5199"/>
                    <a:pt x="13109" y="6330"/>
                    <a:pt x="12811" y="6461"/>
                  </a:cubicBezTo>
                  <a:cubicBezTo>
                    <a:pt x="11811" y="6044"/>
                    <a:pt x="11454" y="5460"/>
                    <a:pt x="11752" y="4722"/>
                  </a:cubicBezTo>
                  <a:cubicBezTo>
                    <a:pt x="11823" y="4425"/>
                    <a:pt x="11883" y="4127"/>
                    <a:pt x="11966" y="3829"/>
                  </a:cubicBezTo>
                  <a:cubicBezTo>
                    <a:pt x="12002" y="3639"/>
                    <a:pt x="11906" y="3436"/>
                    <a:pt x="11704" y="3377"/>
                  </a:cubicBezTo>
                  <a:cubicBezTo>
                    <a:pt x="10404" y="2981"/>
                    <a:pt x="10124" y="1266"/>
                    <a:pt x="8714" y="1266"/>
                  </a:cubicBezTo>
                  <a:cubicBezTo>
                    <a:pt x="8638" y="1266"/>
                    <a:pt x="8560" y="1271"/>
                    <a:pt x="8477" y="1281"/>
                  </a:cubicBezTo>
                  <a:cubicBezTo>
                    <a:pt x="8358" y="1293"/>
                    <a:pt x="8251" y="1377"/>
                    <a:pt x="8192" y="1460"/>
                  </a:cubicBezTo>
                  <a:cubicBezTo>
                    <a:pt x="8002" y="1408"/>
                    <a:pt x="7812" y="1384"/>
                    <a:pt x="7622" y="1384"/>
                  </a:cubicBezTo>
                  <a:cubicBezTo>
                    <a:pt x="6643" y="1384"/>
                    <a:pt x="5689" y="2029"/>
                    <a:pt x="5060" y="2817"/>
                  </a:cubicBezTo>
                  <a:cubicBezTo>
                    <a:pt x="4985" y="2805"/>
                    <a:pt x="4913" y="2799"/>
                    <a:pt x="4843" y="2799"/>
                  </a:cubicBezTo>
                  <a:cubicBezTo>
                    <a:pt x="3731" y="2799"/>
                    <a:pt x="3376" y="4343"/>
                    <a:pt x="2715" y="5139"/>
                  </a:cubicBezTo>
                  <a:cubicBezTo>
                    <a:pt x="2084" y="5925"/>
                    <a:pt x="1155" y="5865"/>
                    <a:pt x="488" y="6496"/>
                  </a:cubicBezTo>
                  <a:cubicBezTo>
                    <a:pt x="203" y="6746"/>
                    <a:pt x="0" y="7151"/>
                    <a:pt x="60" y="7532"/>
                  </a:cubicBezTo>
                  <a:cubicBezTo>
                    <a:pt x="152" y="8131"/>
                    <a:pt x="667" y="8286"/>
                    <a:pt x="1213" y="8286"/>
                  </a:cubicBezTo>
                  <a:cubicBezTo>
                    <a:pt x="1580" y="8286"/>
                    <a:pt x="1961" y="8216"/>
                    <a:pt x="2239" y="8163"/>
                  </a:cubicBezTo>
                  <a:cubicBezTo>
                    <a:pt x="3853" y="7874"/>
                    <a:pt x="5397" y="6675"/>
                    <a:pt x="6893" y="6675"/>
                  </a:cubicBezTo>
                  <a:cubicBezTo>
                    <a:pt x="7549" y="6675"/>
                    <a:pt x="8196" y="6905"/>
                    <a:pt x="8835" y="7544"/>
                  </a:cubicBezTo>
                  <a:cubicBezTo>
                    <a:pt x="8889" y="7602"/>
                    <a:pt x="8952" y="7627"/>
                    <a:pt x="9014" y="7627"/>
                  </a:cubicBezTo>
                  <a:cubicBezTo>
                    <a:pt x="9166" y="7627"/>
                    <a:pt x="9306" y="7473"/>
                    <a:pt x="9263" y="7294"/>
                  </a:cubicBezTo>
                  <a:cubicBezTo>
                    <a:pt x="8997" y="6217"/>
                    <a:pt x="8185" y="5855"/>
                    <a:pt x="7259" y="5855"/>
                  </a:cubicBezTo>
                  <a:cubicBezTo>
                    <a:pt x="6240" y="5855"/>
                    <a:pt x="5081" y="6293"/>
                    <a:pt x="4358" y="6699"/>
                  </a:cubicBezTo>
                  <a:cubicBezTo>
                    <a:pt x="3798" y="7010"/>
                    <a:pt x="2794" y="7772"/>
                    <a:pt x="2092" y="7772"/>
                  </a:cubicBezTo>
                  <a:cubicBezTo>
                    <a:pt x="1854" y="7772"/>
                    <a:pt x="1651" y="7684"/>
                    <a:pt x="1512" y="7461"/>
                  </a:cubicBezTo>
                  <a:cubicBezTo>
                    <a:pt x="1131" y="6854"/>
                    <a:pt x="1453" y="7056"/>
                    <a:pt x="1989" y="6830"/>
                  </a:cubicBezTo>
                  <a:cubicBezTo>
                    <a:pt x="2155" y="6770"/>
                    <a:pt x="2322" y="6699"/>
                    <a:pt x="2453" y="6615"/>
                  </a:cubicBezTo>
                  <a:cubicBezTo>
                    <a:pt x="2870" y="6353"/>
                    <a:pt x="3191" y="6020"/>
                    <a:pt x="3489" y="5639"/>
                  </a:cubicBezTo>
                  <a:cubicBezTo>
                    <a:pt x="3811" y="5237"/>
                    <a:pt x="4421" y="3692"/>
                    <a:pt x="5052" y="3692"/>
                  </a:cubicBezTo>
                  <a:cubicBezTo>
                    <a:pt x="5074" y="3692"/>
                    <a:pt x="5097" y="3694"/>
                    <a:pt x="5120" y="3698"/>
                  </a:cubicBezTo>
                  <a:cubicBezTo>
                    <a:pt x="5147" y="3702"/>
                    <a:pt x="5173" y="3703"/>
                    <a:pt x="5200" y="3703"/>
                  </a:cubicBezTo>
                  <a:cubicBezTo>
                    <a:pt x="5362" y="3703"/>
                    <a:pt x="5514" y="3639"/>
                    <a:pt x="5596" y="3496"/>
                  </a:cubicBezTo>
                  <a:cubicBezTo>
                    <a:pt x="6251" y="2353"/>
                    <a:pt x="7239" y="2210"/>
                    <a:pt x="8394" y="2055"/>
                  </a:cubicBezTo>
                  <a:cubicBezTo>
                    <a:pt x="9537" y="2305"/>
                    <a:pt x="10121" y="3532"/>
                    <a:pt x="11192" y="3972"/>
                  </a:cubicBezTo>
                  <a:cubicBezTo>
                    <a:pt x="10954" y="4972"/>
                    <a:pt x="10537" y="6318"/>
                    <a:pt x="11216" y="7115"/>
                  </a:cubicBezTo>
                  <a:cubicBezTo>
                    <a:pt x="11475" y="7415"/>
                    <a:pt x="11808" y="7571"/>
                    <a:pt x="12148" y="7571"/>
                  </a:cubicBezTo>
                  <a:cubicBezTo>
                    <a:pt x="12402" y="7571"/>
                    <a:pt x="12661" y="7484"/>
                    <a:pt x="12895" y="7306"/>
                  </a:cubicBezTo>
                  <a:cubicBezTo>
                    <a:pt x="13526" y="6830"/>
                    <a:pt x="14478" y="5425"/>
                    <a:pt x="14443" y="4603"/>
                  </a:cubicBezTo>
                  <a:cubicBezTo>
                    <a:pt x="14419" y="4139"/>
                    <a:pt x="14085" y="3639"/>
                    <a:pt x="13847" y="3258"/>
                  </a:cubicBezTo>
                  <a:cubicBezTo>
                    <a:pt x="13514" y="2722"/>
                    <a:pt x="12799" y="2305"/>
                    <a:pt x="12526" y="1805"/>
                  </a:cubicBezTo>
                  <a:cubicBezTo>
                    <a:pt x="12470" y="1693"/>
                    <a:pt x="11572" y="1276"/>
                    <a:pt x="12632" y="1276"/>
                  </a:cubicBezTo>
                  <a:cubicBezTo>
                    <a:pt x="12700" y="1276"/>
                    <a:pt x="12775" y="1278"/>
                    <a:pt x="12859" y="1281"/>
                  </a:cubicBezTo>
                  <a:cubicBezTo>
                    <a:pt x="13049" y="1281"/>
                    <a:pt x="13466" y="1877"/>
                    <a:pt x="13585" y="2008"/>
                  </a:cubicBezTo>
                  <a:cubicBezTo>
                    <a:pt x="14062" y="2532"/>
                    <a:pt x="14478" y="3163"/>
                    <a:pt x="14526" y="3889"/>
                  </a:cubicBezTo>
                  <a:cubicBezTo>
                    <a:pt x="14538" y="4187"/>
                    <a:pt x="14419" y="4496"/>
                    <a:pt x="14478" y="4806"/>
                  </a:cubicBezTo>
                  <a:cubicBezTo>
                    <a:pt x="14657" y="5794"/>
                    <a:pt x="15502" y="6973"/>
                    <a:pt x="16407" y="7401"/>
                  </a:cubicBezTo>
                  <a:cubicBezTo>
                    <a:pt x="16685" y="7532"/>
                    <a:pt x="16989" y="7602"/>
                    <a:pt x="17287" y="7602"/>
                  </a:cubicBezTo>
                  <a:cubicBezTo>
                    <a:pt x="17806" y="7602"/>
                    <a:pt x="18308" y="7389"/>
                    <a:pt x="18634" y="6913"/>
                  </a:cubicBezTo>
                  <a:cubicBezTo>
                    <a:pt x="18753" y="6734"/>
                    <a:pt x="18812" y="6580"/>
                    <a:pt x="18848" y="6437"/>
                  </a:cubicBezTo>
                  <a:cubicBezTo>
                    <a:pt x="18895" y="6592"/>
                    <a:pt x="18943" y="6746"/>
                    <a:pt x="19026" y="6889"/>
                  </a:cubicBezTo>
                  <a:cubicBezTo>
                    <a:pt x="19450" y="7696"/>
                    <a:pt x="20075" y="7879"/>
                    <a:pt x="20771" y="7879"/>
                  </a:cubicBezTo>
                  <a:cubicBezTo>
                    <a:pt x="21287" y="7879"/>
                    <a:pt x="21842" y="7779"/>
                    <a:pt x="22384" y="7758"/>
                  </a:cubicBezTo>
                  <a:cubicBezTo>
                    <a:pt x="22465" y="7756"/>
                    <a:pt x="22547" y="7755"/>
                    <a:pt x="22628" y="7755"/>
                  </a:cubicBezTo>
                  <a:cubicBezTo>
                    <a:pt x="23035" y="7755"/>
                    <a:pt x="23442" y="7780"/>
                    <a:pt x="23848" y="7830"/>
                  </a:cubicBezTo>
                  <a:cubicBezTo>
                    <a:pt x="24087" y="7866"/>
                    <a:pt x="24313" y="7901"/>
                    <a:pt x="24551" y="7937"/>
                  </a:cubicBezTo>
                  <a:cubicBezTo>
                    <a:pt x="25372" y="8080"/>
                    <a:pt x="25634" y="8723"/>
                    <a:pt x="25337" y="9854"/>
                  </a:cubicBezTo>
                  <a:cubicBezTo>
                    <a:pt x="25006" y="10135"/>
                    <a:pt x="24572" y="10235"/>
                    <a:pt x="24130" y="10235"/>
                  </a:cubicBezTo>
                  <a:cubicBezTo>
                    <a:pt x="23618" y="10235"/>
                    <a:pt x="23095" y="10102"/>
                    <a:pt x="22705" y="9961"/>
                  </a:cubicBezTo>
                  <a:cubicBezTo>
                    <a:pt x="22289" y="9794"/>
                    <a:pt x="21884" y="9651"/>
                    <a:pt x="21443" y="9568"/>
                  </a:cubicBezTo>
                  <a:cubicBezTo>
                    <a:pt x="21182" y="9527"/>
                    <a:pt x="20922" y="9507"/>
                    <a:pt x="20665" y="9507"/>
                  </a:cubicBezTo>
                  <a:cubicBezTo>
                    <a:pt x="19584" y="9507"/>
                    <a:pt x="18547" y="9860"/>
                    <a:pt x="17633" y="10485"/>
                  </a:cubicBezTo>
                  <a:cubicBezTo>
                    <a:pt x="17502" y="10568"/>
                    <a:pt x="17502" y="10735"/>
                    <a:pt x="17574" y="10842"/>
                  </a:cubicBezTo>
                  <a:cubicBezTo>
                    <a:pt x="17264" y="10914"/>
                    <a:pt x="16943" y="11045"/>
                    <a:pt x="16681" y="11164"/>
                  </a:cubicBezTo>
                  <a:cubicBezTo>
                    <a:pt x="16562" y="11092"/>
                    <a:pt x="16455" y="10997"/>
                    <a:pt x="16348" y="10914"/>
                  </a:cubicBezTo>
                  <a:cubicBezTo>
                    <a:pt x="16302" y="10873"/>
                    <a:pt x="16247" y="10856"/>
                    <a:pt x="16192" y="10856"/>
                  </a:cubicBezTo>
                  <a:cubicBezTo>
                    <a:pt x="16020" y="10856"/>
                    <a:pt x="15852" y="11028"/>
                    <a:pt x="15978" y="11199"/>
                  </a:cubicBezTo>
                  <a:cubicBezTo>
                    <a:pt x="16109" y="11378"/>
                    <a:pt x="16217" y="11556"/>
                    <a:pt x="16336" y="11747"/>
                  </a:cubicBezTo>
                  <a:cubicBezTo>
                    <a:pt x="16420" y="11873"/>
                    <a:pt x="16541" y="11916"/>
                    <a:pt x="16675" y="11916"/>
                  </a:cubicBezTo>
                  <a:cubicBezTo>
                    <a:pt x="16693" y="11916"/>
                    <a:pt x="16710" y="11915"/>
                    <a:pt x="16729" y="11914"/>
                  </a:cubicBezTo>
                  <a:cubicBezTo>
                    <a:pt x="17300" y="11830"/>
                    <a:pt x="18133" y="11711"/>
                    <a:pt x="18526" y="11235"/>
                  </a:cubicBezTo>
                  <a:cubicBezTo>
                    <a:pt x="18645" y="11092"/>
                    <a:pt x="18598" y="10878"/>
                    <a:pt x="18419" y="10818"/>
                  </a:cubicBezTo>
                  <a:cubicBezTo>
                    <a:pt x="18312" y="10794"/>
                    <a:pt x="18193" y="10783"/>
                    <a:pt x="18074" y="10783"/>
                  </a:cubicBezTo>
                  <a:cubicBezTo>
                    <a:pt x="18820" y="10359"/>
                    <a:pt x="19576" y="10157"/>
                    <a:pt x="20344" y="10157"/>
                  </a:cubicBezTo>
                  <a:cubicBezTo>
                    <a:pt x="21022" y="10157"/>
                    <a:pt x="21710" y="10314"/>
                    <a:pt x="22408" y="10616"/>
                  </a:cubicBezTo>
                  <a:cubicBezTo>
                    <a:pt x="22988" y="10866"/>
                    <a:pt x="23550" y="11149"/>
                    <a:pt x="24167" y="11149"/>
                  </a:cubicBezTo>
                  <a:cubicBezTo>
                    <a:pt x="24285" y="11149"/>
                    <a:pt x="24405" y="11139"/>
                    <a:pt x="24527" y="11116"/>
                  </a:cubicBezTo>
                  <a:cubicBezTo>
                    <a:pt x="25968" y="10866"/>
                    <a:pt x="27016" y="9366"/>
                    <a:pt x="26289" y="7985"/>
                  </a:cubicBezTo>
                  <a:cubicBezTo>
                    <a:pt x="25730" y="6901"/>
                    <a:pt x="24755" y="6646"/>
                    <a:pt x="23714" y="6646"/>
                  </a:cubicBezTo>
                  <a:cubicBezTo>
                    <a:pt x="22959" y="6646"/>
                    <a:pt x="22170" y="6780"/>
                    <a:pt x="21479" y="6830"/>
                  </a:cubicBezTo>
                  <a:cubicBezTo>
                    <a:pt x="21347" y="6840"/>
                    <a:pt x="21223" y="6845"/>
                    <a:pt x="21108" y="6845"/>
                  </a:cubicBezTo>
                  <a:cubicBezTo>
                    <a:pt x="19589" y="6845"/>
                    <a:pt x="19542" y="5986"/>
                    <a:pt x="19741" y="4746"/>
                  </a:cubicBezTo>
                  <a:cubicBezTo>
                    <a:pt x="19788" y="4508"/>
                    <a:pt x="19931" y="4389"/>
                    <a:pt x="19860" y="4127"/>
                  </a:cubicBezTo>
                  <a:cubicBezTo>
                    <a:pt x="19717" y="3496"/>
                    <a:pt x="18753" y="3305"/>
                    <a:pt x="18241" y="3139"/>
                  </a:cubicBezTo>
                  <a:cubicBezTo>
                    <a:pt x="18229" y="3136"/>
                    <a:pt x="18218" y="3135"/>
                    <a:pt x="18208" y="3135"/>
                  </a:cubicBezTo>
                  <a:cubicBezTo>
                    <a:pt x="18089" y="3135"/>
                    <a:pt x="18046" y="3311"/>
                    <a:pt x="18133" y="3377"/>
                  </a:cubicBezTo>
                  <a:cubicBezTo>
                    <a:pt x="18550" y="3698"/>
                    <a:pt x="19205" y="3901"/>
                    <a:pt x="19229" y="4508"/>
                  </a:cubicBezTo>
                  <a:cubicBezTo>
                    <a:pt x="19229" y="4746"/>
                    <a:pt x="18884" y="5127"/>
                    <a:pt x="18812" y="5377"/>
                  </a:cubicBezTo>
                  <a:cubicBezTo>
                    <a:pt x="18776" y="5508"/>
                    <a:pt x="18753" y="5639"/>
                    <a:pt x="18753" y="5782"/>
                  </a:cubicBezTo>
                  <a:cubicBezTo>
                    <a:pt x="18514" y="5282"/>
                    <a:pt x="17919" y="4901"/>
                    <a:pt x="17776" y="4234"/>
                  </a:cubicBezTo>
                  <a:cubicBezTo>
                    <a:pt x="17744" y="4074"/>
                    <a:pt x="17610" y="4000"/>
                    <a:pt x="17473" y="4000"/>
                  </a:cubicBezTo>
                  <a:cubicBezTo>
                    <a:pt x="17304" y="4000"/>
                    <a:pt x="17132" y="4113"/>
                    <a:pt x="17145" y="4317"/>
                  </a:cubicBezTo>
                  <a:cubicBezTo>
                    <a:pt x="17157" y="4568"/>
                    <a:pt x="17348" y="4889"/>
                    <a:pt x="17348" y="5091"/>
                  </a:cubicBezTo>
                  <a:cubicBezTo>
                    <a:pt x="17443" y="5210"/>
                    <a:pt x="17526" y="5330"/>
                    <a:pt x="17633" y="5449"/>
                  </a:cubicBezTo>
                  <a:cubicBezTo>
                    <a:pt x="17086" y="5687"/>
                    <a:pt x="16514" y="5925"/>
                    <a:pt x="15967" y="6151"/>
                  </a:cubicBezTo>
                  <a:cubicBezTo>
                    <a:pt x="15252" y="5901"/>
                    <a:pt x="15181" y="4413"/>
                    <a:pt x="15121" y="3901"/>
                  </a:cubicBezTo>
                  <a:cubicBezTo>
                    <a:pt x="15074" y="3555"/>
                    <a:pt x="15074" y="3282"/>
                    <a:pt x="14978" y="2960"/>
                  </a:cubicBezTo>
                  <a:cubicBezTo>
                    <a:pt x="14713" y="2015"/>
                    <a:pt x="13534" y="1"/>
                    <a:pt x="123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25"/>
            <p:cNvSpPr/>
            <p:nvPr/>
          </p:nvSpPr>
          <p:spPr>
            <a:xfrm>
              <a:off x="3715075" y="2924150"/>
              <a:ext cx="165925" cy="92075"/>
            </a:xfrm>
            <a:custGeom>
              <a:rect b="b" l="l" r="r" t="t"/>
              <a:pathLst>
                <a:path extrusionOk="0" h="3683" w="6637">
                  <a:moveTo>
                    <a:pt x="262" y="0"/>
                  </a:moveTo>
                  <a:cubicBezTo>
                    <a:pt x="126" y="0"/>
                    <a:pt x="1" y="141"/>
                    <a:pt x="82" y="304"/>
                  </a:cubicBezTo>
                  <a:cubicBezTo>
                    <a:pt x="451" y="1078"/>
                    <a:pt x="225" y="1673"/>
                    <a:pt x="166" y="2447"/>
                  </a:cubicBezTo>
                  <a:cubicBezTo>
                    <a:pt x="154" y="2602"/>
                    <a:pt x="118" y="2757"/>
                    <a:pt x="166" y="2912"/>
                  </a:cubicBezTo>
                  <a:cubicBezTo>
                    <a:pt x="320" y="3376"/>
                    <a:pt x="642" y="3495"/>
                    <a:pt x="1070" y="3590"/>
                  </a:cubicBezTo>
                  <a:cubicBezTo>
                    <a:pt x="1346" y="3656"/>
                    <a:pt x="1639" y="3682"/>
                    <a:pt x="1937" y="3682"/>
                  </a:cubicBezTo>
                  <a:cubicBezTo>
                    <a:pt x="2398" y="3682"/>
                    <a:pt x="2870" y="3618"/>
                    <a:pt x="3297" y="3531"/>
                  </a:cubicBezTo>
                  <a:cubicBezTo>
                    <a:pt x="3887" y="3410"/>
                    <a:pt x="4614" y="2916"/>
                    <a:pt x="5228" y="2916"/>
                  </a:cubicBezTo>
                  <a:cubicBezTo>
                    <a:pt x="5519" y="2916"/>
                    <a:pt x="5785" y="3026"/>
                    <a:pt x="6000" y="3340"/>
                  </a:cubicBezTo>
                  <a:cubicBezTo>
                    <a:pt x="6048" y="3409"/>
                    <a:pt x="6122" y="3443"/>
                    <a:pt x="6193" y="3443"/>
                  </a:cubicBezTo>
                  <a:cubicBezTo>
                    <a:pt x="6282" y="3443"/>
                    <a:pt x="6366" y="3391"/>
                    <a:pt x="6393" y="3293"/>
                  </a:cubicBezTo>
                  <a:cubicBezTo>
                    <a:pt x="6637" y="2341"/>
                    <a:pt x="5991" y="1956"/>
                    <a:pt x="5261" y="1956"/>
                  </a:cubicBezTo>
                  <a:cubicBezTo>
                    <a:pt x="4923" y="1956"/>
                    <a:pt x="4567" y="2038"/>
                    <a:pt x="4273" y="2185"/>
                  </a:cubicBezTo>
                  <a:cubicBezTo>
                    <a:pt x="3780" y="2420"/>
                    <a:pt x="2602" y="2950"/>
                    <a:pt x="1755" y="2950"/>
                  </a:cubicBezTo>
                  <a:cubicBezTo>
                    <a:pt x="1273" y="2950"/>
                    <a:pt x="898" y="2778"/>
                    <a:pt x="820" y="2281"/>
                  </a:cubicBezTo>
                  <a:cubicBezTo>
                    <a:pt x="761" y="1947"/>
                    <a:pt x="928" y="1554"/>
                    <a:pt x="880" y="1185"/>
                  </a:cubicBezTo>
                  <a:cubicBezTo>
                    <a:pt x="820" y="768"/>
                    <a:pt x="654" y="459"/>
                    <a:pt x="439" y="102"/>
                  </a:cubicBezTo>
                  <a:cubicBezTo>
                    <a:pt x="391" y="30"/>
                    <a:pt x="325" y="0"/>
                    <a:pt x="26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25"/>
            <p:cNvSpPr/>
            <p:nvPr/>
          </p:nvSpPr>
          <p:spPr>
            <a:xfrm>
              <a:off x="3945725" y="2708400"/>
              <a:ext cx="248550" cy="144625"/>
            </a:xfrm>
            <a:custGeom>
              <a:rect b="b" l="l" r="r" t="t"/>
              <a:pathLst>
                <a:path extrusionOk="0" h="5785" w="9942">
                  <a:moveTo>
                    <a:pt x="4362" y="0"/>
                  </a:moveTo>
                  <a:cubicBezTo>
                    <a:pt x="4293" y="0"/>
                    <a:pt x="4221" y="23"/>
                    <a:pt x="4156" y="76"/>
                  </a:cubicBezTo>
                  <a:cubicBezTo>
                    <a:pt x="2977" y="1076"/>
                    <a:pt x="0" y="3076"/>
                    <a:pt x="1108" y="5041"/>
                  </a:cubicBezTo>
                  <a:cubicBezTo>
                    <a:pt x="1415" y="5591"/>
                    <a:pt x="1847" y="5785"/>
                    <a:pt x="2349" y="5785"/>
                  </a:cubicBezTo>
                  <a:cubicBezTo>
                    <a:pt x="3546" y="5785"/>
                    <a:pt x="5134" y="4681"/>
                    <a:pt x="6341" y="4681"/>
                  </a:cubicBezTo>
                  <a:cubicBezTo>
                    <a:pt x="6884" y="4681"/>
                    <a:pt x="7350" y="4905"/>
                    <a:pt x="7668" y="5553"/>
                  </a:cubicBezTo>
                  <a:cubicBezTo>
                    <a:pt x="7740" y="5710"/>
                    <a:pt x="7891" y="5781"/>
                    <a:pt x="8047" y="5781"/>
                  </a:cubicBezTo>
                  <a:cubicBezTo>
                    <a:pt x="8174" y="5781"/>
                    <a:pt x="8303" y="5734"/>
                    <a:pt x="8394" y="5648"/>
                  </a:cubicBezTo>
                  <a:cubicBezTo>
                    <a:pt x="9144" y="4993"/>
                    <a:pt x="9942" y="4064"/>
                    <a:pt x="9525" y="3017"/>
                  </a:cubicBezTo>
                  <a:cubicBezTo>
                    <a:pt x="8942" y="1540"/>
                    <a:pt x="6930" y="2445"/>
                    <a:pt x="6346" y="814"/>
                  </a:cubicBezTo>
                  <a:cubicBezTo>
                    <a:pt x="6296" y="688"/>
                    <a:pt x="6163" y="613"/>
                    <a:pt x="6041" y="613"/>
                  </a:cubicBezTo>
                  <a:cubicBezTo>
                    <a:pt x="5933" y="613"/>
                    <a:pt x="5833" y="673"/>
                    <a:pt x="5811" y="814"/>
                  </a:cubicBezTo>
                  <a:cubicBezTo>
                    <a:pt x="5691" y="1528"/>
                    <a:pt x="5834" y="1969"/>
                    <a:pt x="6430" y="2421"/>
                  </a:cubicBezTo>
                  <a:cubicBezTo>
                    <a:pt x="6823" y="2719"/>
                    <a:pt x="7192" y="2743"/>
                    <a:pt x="7620" y="2921"/>
                  </a:cubicBezTo>
                  <a:cubicBezTo>
                    <a:pt x="8239" y="3160"/>
                    <a:pt x="8097" y="2683"/>
                    <a:pt x="8204" y="3755"/>
                  </a:cubicBezTo>
                  <a:cubicBezTo>
                    <a:pt x="8263" y="4279"/>
                    <a:pt x="8275" y="4445"/>
                    <a:pt x="8156" y="4600"/>
                  </a:cubicBezTo>
                  <a:cubicBezTo>
                    <a:pt x="7665" y="4038"/>
                    <a:pt x="6942" y="3797"/>
                    <a:pt x="6183" y="3797"/>
                  </a:cubicBezTo>
                  <a:cubicBezTo>
                    <a:pt x="5801" y="3797"/>
                    <a:pt x="5411" y="3858"/>
                    <a:pt x="5037" y="3969"/>
                  </a:cubicBezTo>
                  <a:cubicBezTo>
                    <a:pt x="4525" y="4112"/>
                    <a:pt x="4048" y="4350"/>
                    <a:pt x="3548" y="4517"/>
                  </a:cubicBezTo>
                  <a:cubicBezTo>
                    <a:pt x="3179" y="4660"/>
                    <a:pt x="2774" y="4755"/>
                    <a:pt x="2370" y="4803"/>
                  </a:cubicBezTo>
                  <a:cubicBezTo>
                    <a:pt x="1750" y="4088"/>
                    <a:pt x="1667" y="3469"/>
                    <a:pt x="2131" y="2957"/>
                  </a:cubicBezTo>
                  <a:cubicBezTo>
                    <a:pt x="2643" y="2005"/>
                    <a:pt x="3810" y="1243"/>
                    <a:pt x="4608" y="528"/>
                  </a:cubicBezTo>
                  <a:cubicBezTo>
                    <a:pt x="4843" y="312"/>
                    <a:pt x="4619" y="0"/>
                    <a:pt x="436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25"/>
            <p:cNvSpPr/>
            <p:nvPr/>
          </p:nvSpPr>
          <p:spPr>
            <a:xfrm>
              <a:off x="3609075" y="2171200"/>
              <a:ext cx="160450" cy="324375"/>
            </a:xfrm>
            <a:custGeom>
              <a:rect b="b" l="l" r="r" t="t"/>
              <a:pathLst>
                <a:path extrusionOk="0" h="12975" w="6418">
                  <a:moveTo>
                    <a:pt x="5749" y="1"/>
                  </a:moveTo>
                  <a:cubicBezTo>
                    <a:pt x="5712" y="1"/>
                    <a:pt x="5675" y="15"/>
                    <a:pt x="5644" y="49"/>
                  </a:cubicBezTo>
                  <a:cubicBezTo>
                    <a:pt x="5227" y="514"/>
                    <a:pt x="5001" y="1049"/>
                    <a:pt x="4953" y="1657"/>
                  </a:cubicBezTo>
                  <a:cubicBezTo>
                    <a:pt x="4929" y="2073"/>
                    <a:pt x="5013" y="2490"/>
                    <a:pt x="4989" y="2907"/>
                  </a:cubicBezTo>
                  <a:cubicBezTo>
                    <a:pt x="4918" y="3919"/>
                    <a:pt x="4358" y="4276"/>
                    <a:pt x="3644" y="4836"/>
                  </a:cubicBezTo>
                  <a:cubicBezTo>
                    <a:pt x="2858" y="5455"/>
                    <a:pt x="2001" y="5991"/>
                    <a:pt x="1250" y="6657"/>
                  </a:cubicBezTo>
                  <a:cubicBezTo>
                    <a:pt x="750" y="7122"/>
                    <a:pt x="691" y="7324"/>
                    <a:pt x="548" y="7919"/>
                  </a:cubicBezTo>
                  <a:cubicBezTo>
                    <a:pt x="429" y="8503"/>
                    <a:pt x="465" y="9265"/>
                    <a:pt x="310" y="9896"/>
                  </a:cubicBezTo>
                  <a:cubicBezTo>
                    <a:pt x="238" y="10229"/>
                    <a:pt x="84" y="10515"/>
                    <a:pt x="60" y="10848"/>
                  </a:cubicBezTo>
                  <a:cubicBezTo>
                    <a:pt x="0" y="11325"/>
                    <a:pt x="0" y="11920"/>
                    <a:pt x="346" y="12313"/>
                  </a:cubicBezTo>
                  <a:cubicBezTo>
                    <a:pt x="559" y="12565"/>
                    <a:pt x="843" y="12675"/>
                    <a:pt x="1160" y="12675"/>
                  </a:cubicBezTo>
                  <a:cubicBezTo>
                    <a:pt x="1232" y="12675"/>
                    <a:pt x="1306" y="12669"/>
                    <a:pt x="1381" y="12658"/>
                  </a:cubicBezTo>
                  <a:cubicBezTo>
                    <a:pt x="1952" y="12568"/>
                    <a:pt x="2844" y="11882"/>
                    <a:pt x="3497" y="11882"/>
                  </a:cubicBezTo>
                  <a:cubicBezTo>
                    <a:pt x="3880" y="11882"/>
                    <a:pt x="4181" y="12118"/>
                    <a:pt x="4287" y="12849"/>
                  </a:cubicBezTo>
                  <a:cubicBezTo>
                    <a:pt x="4297" y="12936"/>
                    <a:pt x="4368" y="12975"/>
                    <a:pt x="4443" y="12975"/>
                  </a:cubicBezTo>
                  <a:cubicBezTo>
                    <a:pt x="4543" y="12975"/>
                    <a:pt x="4650" y="12909"/>
                    <a:pt x="4644" y="12801"/>
                  </a:cubicBezTo>
                  <a:cubicBezTo>
                    <a:pt x="4609" y="11932"/>
                    <a:pt x="4383" y="10703"/>
                    <a:pt x="3307" y="10703"/>
                  </a:cubicBezTo>
                  <a:cubicBezTo>
                    <a:pt x="3277" y="10703"/>
                    <a:pt x="3246" y="10703"/>
                    <a:pt x="3215" y="10705"/>
                  </a:cubicBezTo>
                  <a:cubicBezTo>
                    <a:pt x="2870" y="10729"/>
                    <a:pt x="2620" y="10908"/>
                    <a:pt x="2334" y="11086"/>
                  </a:cubicBezTo>
                  <a:cubicBezTo>
                    <a:pt x="2132" y="11253"/>
                    <a:pt x="1905" y="11420"/>
                    <a:pt x="1715" y="11598"/>
                  </a:cubicBezTo>
                  <a:cubicBezTo>
                    <a:pt x="1596" y="11617"/>
                    <a:pt x="1491" y="11626"/>
                    <a:pt x="1399" y="11626"/>
                  </a:cubicBezTo>
                  <a:cubicBezTo>
                    <a:pt x="966" y="11626"/>
                    <a:pt x="833" y="11420"/>
                    <a:pt x="1000" y="11027"/>
                  </a:cubicBezTo>
                  <a:cubicBezTo>
                    <a:pt x="834" y="10241"/>
                    <a:pt x="1798" y="9408"/>
                    <a:pt x="1774" y="8574"/>
                  </a:cubicBezTo>
                  <a:cubicBezTo>
                    <a:pt x="1774" y="8384"/>
                    <a:pt x="1596" y="8110"/>
                    <a:pt x="1620" y="7955"/>
                  </a:cubicBezTo>
                  <a:cubicBezTo>
                    <a:pt x="1715" y="7372"/>
                    <a:pt x="2560" y="6884"/>
                    <a:pt x="2989" y="6550"/>
                  </a:cubicBezTo>
                  <a:cubicBezTo>
                    <a:pt x="3715" y="6002"/>
                    <a:pt x="4703" y="5514"/>
                    <a:pt x="5299" y="4800"/>
                  </a:cubicBezTo>
                  <a:cubicBezTo>
                    <a:pt x="6418" y="3431"/>
                    <a:pt x="5430" y="1704"/>
                    <a:pt x="5906" y="192"/>
                  </a:cubicBezTo>
                  <a:cubicBezTo>
                    <a:pt x="5931" y="90"/>
                    <a:pt x="5842" y="1"/>
                    <a:pt x="57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25"/>
            <p:cNvSpPr/>
            <p:nvPr/>
          </p:nvSpPr>
          <p:spPr>
            <a:xfrm>
              <a:off x="3800750" y="2130450"/>
              <a:ext cx="625" cy="625"/>
            </a:xfrm>
            <a:custGeom>
              <a:rect b="b" l="l" r="r" t="t"/>
              <a:pathLst>
                <a:path extrusionOk="0" h="25" w="25">
                  <a:moveTo>
                    <a:pt x="13" y="1"/>
                  </a:moveTo>
                  <a:cubicBezTo>
                    <a:pt x="1" y="1"/>
                    <a:pt x="1" y="24"/>
                    <a:pt x="13" y="24"/>
                  </a:cubicBezTo>
                  <a:cubicBezTo>
                    <a:pt x="25" y="24"/>
                    <a:pt x="25"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25"/>
            <p:cNvSpPr/>
            <p:nvPr/>
          </p:nvSpPr>
          <p:spPr>
            <a:xfrm>
              <a:off x="3790925" y="2105925"/>
              <a:ext cx="319475" cy="200500"/>
            </a:xfrm>
            <a:custGeom>
              <a:rect b="b" l="l" r="r" t="t"/>
              <a:pathLst>
                <a:path extrusionOk="0" h="8020" w="12779">
                  <a:moveTo>
                    <a:pt x="5157" y="0"/>
                  </a:moveTo>
                  <a:cubicBezTo>
                    <a:pt x="3490" y="0"/>
                    <a:pt x="1725" y="702"/>
                    <a:pt x="215" y="1113"/>
                  </a:cubicBezTo>
                  <a:cubicBezTo>
                    <a:pt x="1" y="1169"/>
                    <a:pt x="86" y="1461"/>
                    <a:pt x="268" y="1461"/>
                  </a:cubicBezTo>
                  <a:cubicBezTo>
                    <a:pt x="278" y="1461"/>
                    <a:pt x="288" y="1460"/>
                    <a:pt x="299" y="1458"/>
                  </a:cubicBezTo>
                  <a:cubicBezTo>
                    <a:pt x="1569" y="1147"/>
                    <a:pt x="3130" y="792"/>
                    <a:pt x="4551" y="792"/>
                  </a:cubicBezTo>
                  <a:cubicBezTo>
                    <a:pt x="4928" y="792"/>
                    <a:pt x="5295" y="817"/>
                    <a:pt x="5645" y="874"/>
                  </a:cubicBezTo>
                  <a:cubicBezTo>
                    <a:pt x="7228" y="1124"/>
                    <a:pt x="8383" y="2267"/>
                    <a:pt x="9586" y="3196"/>
                  </a:cubicBezTo>
                  <a:cubicBezTo>
                    <a:pt x="9618" y="3222"/>
                    <a:pt x="9655" y="3233"/>
                    <a:pt x="9693" y="3233"/>
                  </a:cubicBezTo>
                  <a:cubicBezTo>
                    <a:pt x="9779" y="3233"/>
                    <a:pt x="9869" y="3175"/>
                    <a:pt x="9919" y="3101"/>
                  </a:cubicBezTo>
                  <a:cubicBezTo>
                    <a:pt x="10336" y="3208"/>
                    <a:pt x="10764" y="3339"/>
                    <a:pt x="11121" y="3553"/>
                  </a:cubicBezTo>
                  <a:cubicBezTo>
                    <a:pt x="11693" y="3910"/>
                    <a:pt x="12062" y="4649"/>
                    <a:pt x="11312" y="5042"/>
                  </a:cubicBezTo>
                  <a:cubicBezTo>
                    <a:pt x="10455" y="5482"/>
                    <a:pt x="9324" y="5351"/>
                    <a:pt x="8454" y="5815"/>
                  </a:cubicBezTo>
                  <a:cubicBezTo>
                    <a:pt x="7954" y="6077"/>
                    <a:pt x="7740" y="6601"/>
                    <a:pt x="7919" y="7149"/>
                  </a:cubicBezTo>
                  <a:cubicBezTo>
                    <a:pt x="8145" y="7828"/>
                    <a:pt x="8776" y="7959"/>
                    <a:pt x="9395" y="8018"/>
                  </a:cubicBezTo>
                  <a:cubicBezTo>
                    <a:pt x="9404" y="8019"/>
                    <a:pt x="9412" y="8019"/>
                    <a:pt x="9420" y="8019"/>
                  </a:cubicBezTo>
                  <a:cubicBezTo>
                    <a:pt x="9647" y="8019"/>
                    <a:pt x="9675" y="7704"/>
                    <a:pt x="9514" y="7590"/>
                  </a:cubicBezTo>
                  <a:cubicBezTo>
                    <a:pt x="9145" y="7316"/>
                    <a:pt x="8931" y="7268"/>
                    <a:pt x="8990" y="6828"/>
                  </a:cubicBezTo>
                  <a:cubicBezTo>
                    <a:pt x="9050" y="6351"/>
                    <a:pt x="9312" y="6435"/>
                    <a:pt x="9728" y="6339"/>
                  </a:cubicBezTo>
                  <a:cubicBezTo>
                    <a:pt x="10264" y="6220"/>
                    <a:pt x="10836" y="6125"/>
                    <a:pt x="11360" y="5946"/>
                  </a:cubicBezTo>
                  <a:cubicBezTo>
                    <a:pt x="11979" y="5744"/>
                    <a:pt x="12503" y="5363"/>
                    <a:pt x="12598" y="4661"/>
                  </a:cubicBezTo>
                  <a:cubicBezTo>
                    <a:pt x="12778" y="3114"/>
                    <a:pt x="11375" y="2584"/>
                    <a:pt x="10112" y="2584"/>
                  </a:cubicBezTo>
                  <a:cubicBezTo>
                    <a:pt x="10043" y="2584"/>
                    <a:pt x="9975" y="2586"/>
                    <a:pt x="9907" y="2589"/>
                  </a:cubicBezTo>
                  <a:cubicBezTo>
                    <a:pt x="9562" y="1279"/>
                    <a:pt x="7657" y="517"/>
                    <a:pt x="6514" y="184"/>
                  </a:cubicBezTo>
                  <a:cubicBezTo>
                    <a:pt x="6074" y="55"/>
                    <a:pt x="5619" y="0"/>
                    <a:pt x="51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25"/>
            <p:cNvSpPr/>
            <p:nvPr/>
          </p:nvSpPr>
          <p:spPr>
            <a:xfrm>
              <a:off x="3822200" y="2260250"/>
              <a:ext cx="150800" cy="292750"/>
            </a:xfrm>
            <a:custGeom>
              <a:rect b="b" l="l" r="r" t="t"/>
              <a:pathLst>
                <a:path extrusionOk="0" h="11710" w="6032">
                  <a:moveTo>
                    <a:pt x="2131" y="0"/>
                  </a:moveTo>
                  <a:cubicBezTo>
                    <a:pt x="2055" y="0"/>
                    <a:pt x="1979" y="37"/>
                    <a:pt x="1929" y="119"/>
                  </a:cubicBezTo>
                  <a:cubicBezTo>
                    <a:pt x="1274" y="1143"/>
                    <a:pt x="1060" y="2488"/>
                    <a:pt x="750" y="3643"/>
                  </a:cubicBezTo>
                  <a:cubicBezTo>
                    <a:pt x="536" y="4429"/>
                    <a:pt x="0" y="5584"/>
                    <a:pt x="584" y="6334"/>
                  </a:cubicBezTo>
                  <a:cubicBezTo>
                    <a:pt x="956" y="6817"/>
                    <a:pt x="1551" y="6984"/>
                    <a:pt x="2220" y="6984"/>
                  </a:cubicBezTo>
                  <a:cubicBezTo>
                    <a:pt x="2917" y="6984"/>
                    <a:pt x="3694" y="6802"/>
                    <a:pt x="4382" y="6608"/>
                  </a:cubicBezTo>
                  <a:lnTo>
                    <a:pt x="4382" y="6608"/>
                  </a:lnTo>
                  <a:cubicBezTo>
                    <a:pt x="4191" y="7203"/>
                    <a:pt x="3191" y="7322"/>
                    <a:pt x="2703" y="7584"/>
                  </a:cubicBezTo>
                  <a:cubicBezTo>
                    <a:pt x="2250" y="7822"/>
                    <a:pt x="1869" y="8167"/>
                    <a:pt x="1548" y="8572"/>
                  </a:cubicBezTo>
                  <a:cubicBezTo>
                    <a:pt x="988" y="9298"/>
                    <a:pt x="298" y="10525"/>
                    <a:pt x="441" y="11453"/>
                  </a:cubicBezTo>
                  <a:cubicBezTo>
                    <a:pt x="463" y="11623"/>
                    <a:pt x="617" y="11710"/>
                    <a:pt x="767" y="11710"/>
                  </a:cubicBezTo>
                  <a:cubicBezTo>
                    <a:pt x="861" y="11710"/>
                    <a:pt x="953" y="11677"/>
                    <a:pt x="1012" y="11608"/>
                  </a:cubicBezTo>
                  <a:cubicBezTo>
                    <a:pt x="1429" y="11180"/>
                    <a:pt x="1512" y="10549"/>
                    <a:pt x="1762" y="10025"/>
                  </a:cubicBezTo>
                  <a:cubicBezTo>
                    <a:pt x="2060" y="9406"/>
                    <a:pt x="2441" y="8822"/>
                    <a:pt x="3024" y="8441"/>
                  </a:cubicBezTo>
                  <a:cubicBezTo>
                    <a:pt x="3786" y="7929"/>
                    <a:pt x="4644" y="7727"/>
                    <a:pt x="4822" y="6715"/>
                  </a:cubicBezTo>
                  <a:cubicBezTo>
                    <a:pt x="4846" y="6620"/>
                    <a:pt x="4810" y="6548"/>
                    <a:pt x="4751" y="6489"/>
                  </a:cubicBezTo>
                  <a:cubicBezTo>
                    <a:pt x="4917" y="6441"/>
                    <a:pt x="5060" y="6393"/>
                    <a:pt x="5203" y="6358"/>
                  </a:cubicBezTo>
                  <a:cubicBezTo>
                    <a:pt x="5227" y="6393"/>
                    <a:pt x="5263" y="6441"/>
                    <a:pt x="5298" y="6512"/>
                  </a:cubicBezTo>
                  <a:cubicBezTo>
                    <a:pt x="5355" y="6601"/>
                    <a:pt x="5469" y="6656"/>
                    <a:pt x="5578" y="6656"/>
                  </a:cubicBezTo>
                  <a:cubicBezTo>
                    <a:pt x="5674" y="6656"/>
                    <a:pt x="5766" y="6613"/>
                    <a:pt x="5810" y="6512"/>
                  </a:cubicBezTo>
                  <a:cubicBezTo>
                    <a:pt x="5941" y="6215"/>
                    <a:pt x="5977" y="6084"/>
                    <a:pt x="6001" y="5762"/>
                  </a:cubicBezTo>
                  <a:cubicBezTo>
                    <a:pt x="6032" y="5514"/>
                    <a:pt x="5776" y="5294"/>
                    <a:pt x="5522" y="5294"/>
                  </a:cubicBezTo>
                  <a:cubicBezTo>
                    <a:pt x="5483" y="5294"/>
                    <a:pt x="5444" y="5299"/>
                    <a:pt x="5406" y="5310"/>
                  </a:cubicBezTo>
                  <a:cubicBezTo>
                    <a:pt x="4727" y="5536"/>
                    <a:pt x="4036" y="5715"/>
                    <a:pt x="3322" y="5834"/>
                  </a:cubicBezTo>
                  <a:cubicBezTo>
                    <a:pt x="3050" y="5881"/>
                    <a:pt x="2675" y="6009"/>
                    <a:pt x="2371" y="6009"/>
                  </a:cubicBezTo>
                  <a:cubicBezTo>
                    <a:pt x="2289" y="6009"/>
                    <a:pt x="2212" y="5999"/>
                    <a:pt x="2143" y="5977"/>
                  </a:cubicBezTo>
                  <a:cubicBezTo>
                    <a:pt x="2112" y="5983"/>
                    <a:pt x="2082" y="5985"/>
                    <a:pt x="2054" y="5985"/>
                  </a:cubicBezTo>
                  <a:cubicBezTo>
                    <a:pt x="1853" y="5985"/>
                    <a:pt x="1719" y="5838"/>
                    <a:pt x="1667" y="5536"/>
                  </a:cubicBezTo>
                  <a:cubicBezTo>
                    <a:pt x="1310" y="5286"/>
                    <a:pt x="1250" y="4965"/>
                    <a:pt x="1477" y="4607"/>
                  </a:cubicBezTo>
                  <a:cubicBezTo>
                    <a:pt x="1608" y="3143"/>
                    <a:pt x="2465" y="1774"/>
                    <a:pt x="2381" y="250"/>
                  </a:cubicBezTo>
                  <a:cubicBezTo>
                    <a:pt x="2374" y="95"/>
                    <a:pt x="2253" y="0"/>
                    <a:pt x="2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25"/>
            <p:cNvSpPr/>
            <p:nvPr/>
          </p:nvSpPr>
          <p:spPr>
            <a:xfrm>
              <a:off x="4055325" y="2133600"/>
              <a:ext cx="369125" cy="180825"/>
            </a:xfrm>
            <a:custGeom>
              <a:rect b="b" l="l" r="r" t="t"/>
              <a:pathLst>
                <a:path extrusionOk="0" h="7233" w="14765">
                  <a:moveTo>
                    <a:pt x="10335" y="0"/>
                  </a:moveTo>
                  <a:cubicBezTo>
                    <a:pt x="8715" y="0"/>
                    <a:pt x="7207" y="1257"/>
                    <a:pt x="5623" y="1257"/>
                  </a:cubicBezTo>
                  <a:cubicBezTo>
                    <a:pt x="5261" y="1257"/>
                    <a:pt x="4895" y="1191"/>
                    <a:pt x="4522" y="1029"/>
                  </a:cubicBezTo>
                  <a:cubicBezTo>
                    <a:pt x="4485" y="851"/>
                    <a:pt x="4360" y="780"/>
                    <a:pt x="4219" y="780"/>
                  </a:cubicBezTo>
                  <a:cubicBezTo>
                    <a:pt x="4134" y="780"/>
                    <a:pt x="4043" y="806"/>
                    <a:pt x="3963" y="851"/>
                  </a:cubicBezTo>
                  <a:cubicBezTo>
                    <a:pt x="3939" y="863"/>
                    <a:pt x="3903" y="875"/>
                    <a:pt x="3891" y="910"/>
                  </a:cubicBezTo>
                  <a:lnTo>
                    <a:pt x="3879" y="922"/>
                  </a:lnTo>
                  <a:lnTo>
                    <a:pt x="3867" y="946"/>
                  </a:lnTo>
                  <a:cubicBezTo>
                    <a:pt x="3808" y="1006"/>
                    <a:pt x="3760" y="1077"/>
                    <a:pt x="3748" y="1160"/>
                  </a:cubicBezTo>
                  <a:cubicBezTo>
                    <a:pt x="3701" y="1601"/>
                    <a:pt x="3808" y="1922"/>
                    <a:pt x="4046" y="2196"/>
                  </a:cubicBezTo>
                  <a:cubicBezTo>
                    <a:pt x="3451" y="2637"/>
                    <a:pt x="2677" y="2839"/>
                    <a:pt x="2212" y="3470"/>
                  </a:cubicBezTo>
                  <a:cubicBezTo>
                    <a:pt x="1962" y="3816"/>
                    <a:pt x="1903" y="4161"/>
                    <a:pt x="1831" y="4554"/>
                  </a:cubicBezTo>
                  <a:cubicBezTo>
                    <a:pt x="1629" y="5721"/>
                    <a:pt x="1260" y="6256"/>
                    <a:pt x="236" y="6816"/>
                  </a:cubicBezTo>
                  <a:cubicBezTo>
                    <a:pt x="0" y="6949"/>
                    <a:pt x="144" y="7233"/>
                    <a:pt x="356" y="7233"/>
                  </a:cubicBezTo>
                  <a:cubicBezTo>
                    <a:pt x="390" y="7233"/>
                    <a:pt x="426" y="7225"/>
                    <a:pt x="462" y="7209"/>
                  </a:cubicBezTo>
                  <a:cubicBezTo>
                    <a:pt x="998" y="6971"/>
                    <a:pt x="1593" y="6721"/>
                    <a:pt x="1962" y="6221"/>
                  </a:cubicBezTo>
                  <a:cubicBezTo>
                    <a:pt x="2260" y="5804"/>
                    <a:pt x="2200" y="5423"/>
                    <a:pt x="2331" y="4970"/>
                  </a:cubicBezTo>
                  <a:cubicBezTo>
                    <a:pt x="2558" y="4185"/>
                    <a:pt x="2748" y="3780"/>
                    <a:pt x="3474" y="3482"/>
                  </a:cubicBezTo>
                  <a:cubicBezTo>
                    <a:pt x="3689" y="3399"/>
                    <a:pt x="3915" y="3339"/>
                    <a:pt x="4117" y="3244"/>
                  </a:cubicBezTo>
                  <a:cubicBezTo>
                    <a:pt x="4546" y="3042"/>
                    <a:pt x="4844" y="2803"/>
                    <a:pt x="5117" y="2411"/>
                  </a:cubicBezTo>
                  <a:cubicBezTo>
                    <a:pt x="5201" y="2292"/>
                    <a:pt x="5189" y="2137"/>
                    <a:pt x="5129" y="1982"/>
                  </a:cubicBezTo>
                  <a:lnTo>
                    <a:pt x="5129" y="1982"/>
                  </a:lnTo>
                  <a:cubicBezTo>
                    <a:pt x="5305" y="2013"/>
                    <a:pt x="5488" y="2028"/>
                    <a:pt x="5675" y="2028"/>
                  </a:cubicBezTo>
                  <a:cubicBezTo>
                    <a:pt x="5843" y="2028"/>
                    <a:pt x="6015" y="2016"/>
                    <a:pt x="6189" y="1994"/>
                  </a:cubicBezTo>
                  <a:cubicBezTo>
                    <a:pt x="7197" y="1871"/>
                    <a:pt x="8614" y="1041"/>
                    <a:pt x="9734" y="1041"/>
                  </a:cubicBezTo>
                  <a:cubicBezTo>
                    <a:pt x="10030" y="1041"/>
                    <a:pt x="10305" y="1099"/>
                    <a:pt x="10547" y="1244"/>
                  </a:cubicBezTo>
                  <a:cubicBezTo>
                    <a:pt x="11380" y="1732"/>
                    <a:pt x="11106" y="2946"/>
                    <a:pt x="12118" y="3411"/>
                  </a:cubicBezTo>
                  <a:cubicBezTo>
                    <a:pt x="12350" y="3515"/>
                    <a:pt x="12590" y="3562"/>
                    <a:pt x="12829" y="3562"/>
                  </a:cubicBezTo>
                  <a:cubicBezTo>
                    <a:pt x="13488" y="3562"/>
                    <a:pt x="14136" y="3203"/>
                    <a:pt x="14547" y="2696"/>
                  </a:cubicBezTo>
                  <a:cubicBezTo>
                    <a:pt x="14764" y="2479"/>
                    <a:pt x="14685" y="2075"/>
                    <a:pt x="14383" y="2075"/>
                  </a:cubicBezTo>
                  <a:cubicBezTo>
                    <a:pt x="14371" y="2075"/>
                    <a:pt x="14358" y="2076"/>
                    <a:pt x="14345" y="2077"/>
                  </a:cubicBezTo>
                  <a:cubicBezTo>
                    <a:pt x="13936" y="2111"/>
                    <a:pt x="13598" y="2218"/>
                    <a:pt x="13274" y="2218"/>
                  </a:cubicBezTo>
                  <a:cubicBezTo>
                    <a:pt x="12910" y="2218"/>
                    <a:pt x="12564" y="2083"/>
                    <a:pt x="12154" y="1553"/>
                  </a:cubicBezTo>
                  <a:cubicBezTo>
                    <a:pt x="12047" y="1422"/>
                    <a:pt x="11940" y="922"/>
                    <a:pt x="11844" y="768"/>
                  </a:cubicBezTo>
                  <a:cubicBezTo>
                    <a:pt x="11547" y="291"/>
                    <a:pt x="11082" y="29"/>
                    <a:pt x="10511" y="6"/>
                  </a:cubicBezTo>
                  <a:cubicBezTo>
                    <a:pt x="10452" y="2"/>
                    <a:pt x="10393" y="0"/>
                    <a:pt x="103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25"/>
            <p:cNvSpPr/>
            <p:nvPr/>
          </p:nvSpPr>
          <p:spPr>
            <a:xfrm>
              <a:off x="4282075" y="2071725"/>
              <a:ext cx="115250" cy="72475"/>
            </a:xfrm>
            <a:custGeom>
              <a:rect b="b" l="l" r="r" t="t"/>
              <a:pathLst>
                <a:path extrusionOk="0" h="2899" w="4610">
                  <a:moveTo>
                    <a:pt x="1021" y="1"/>
                  </a:moveTo>
                  <a:cubicBezTo>
                    <a:pt x="985" y="1"/>
                    <a:pt x="949" y="9"/>
                    <a:pt x="917" y="28"/>
                  </a:cubicBezTo>
                  <a:cubicBezTo>
                    <a:pt x="500" y="206"/>
                    <a:pt x="107" y="409"/>
                    <a:pt x="48" y="897"/>
                  </a:cubicBezTo>
                  <a:cubicBezTo>
                    <a:pt x="0" y="1326"/>
                    <a:pt x="262" y="1742"/>
                    <a:pt x="584" y="1992"/>
                  </a:cubicBezTo>
                  <a:cubicBezTo>
                    <a:pt x="1048" y="2338"/>
                    <a:pt x="1631" y="2338"/>
                    <a:pt x="2167" y="2421"/>
                  </a:cubicBezTo>
                  <a:cubicBezTo>
                    <a:pt x="2858" y="2504"/>
                    <a:pt x="3572" y="2695"/>
                    <a:pt x="4251" y="2885"/>
                  </a:cubicBezTo>
                  <a:cubicBezTo>
                    <a:pt x="4280" y="2894"/>
                    <a:pt x="4307" y="2898"/>
                    <a:pt x="4332" y="2898"/>
                  </a:cubicBezTo>
                  <a:cubicBezTo>
                    <a:pt x="4544" y="2898"/>
                    <a:pt x="4609" y="2607"/>
                    <a:pt x="4418" y="2469"/>
                  </a:cubicBezTo>
                  <a:cubicBezTo>
                    <a:pt x="3822" y="2004"/>
                    <a:pt x="3275" y="1766"/>
                    <a:pt x="2524" y="1635"/>
                  </a:cubicBezTo>
                  <a:cubicBezTo>
                    <a:pt x="2191" y="1576"/>
                    <a:pt x="1846" y="1576"/>
                    <a:pt x="1536" y="1480"/>
                  </a:cubicBezTo>
                  <a:cubicBezTo>
                    <a:pt x="858" y="1302"/>
                    <a:pt x="1048" y="754"/>
                    <a:pt x="1227" y="266"/>
                  </a:cubicBezTo>
                  <a:cubicBezTo>
                    <a:pt x="1282" y="108"/>
                    <a:pt x="1150" y="1"/>
                    <a:pt x="10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25"/>
            <p:cNvSpPr/>
            <p:nvPr/>
          </p:nvSpPr>
          <p:spPr>
            <a:xfrm>
              <a:off x="4365700" y="1694500"/>
              <a:ext cx="1715725" cy="555825"/>
            </a:xfrm>
            <a:custGeom>
              <a:rect b="b" l="l" r="r" t="t"/>
              <a:pathLst>
                <a:path extrusionOk="0" h="22233" w="68629">
                  <a:moveTo>
                    <a:pt x="16633" y="1"/>
                  </a:moveTo>
                  <a:cubicBezTo>
                    <a:pt x="15596" y="1"/>
                    <a:pt x="14442" y="294"/>
                    <a:pt x="13693" y="544"/>
                  </a:cubicBezTo>
                  <a:cubicBezTo>
                    <a:pt x="13634" y="556"/>
                    <a:pt x="13598" y="603"/>
                    <a:pt x="13562" y="651"/>
                  </a:cubicBezTo>
                  <a:lnTo>
                    <a:pt x="13562" y="591"/>
                  </a:lnTo>
                  <a:cubicBezTo>
                    <a:pt x="13583" y="356"/>
                    <a:pt x="13415" y="245"/>
                    <a:pt x="13233" y="245"/>
                  </a:cubicBezTo>
                  <a:cubicBezTo>
                    <a:pt x="13102" y="245"/>
                    <a:pt x="12963" y="303"/>
                    <a:pt x="12884" y="413"/>
                  </a:cubicBezTo>
                  <a:cubicBezTo>
                    <a:pt x="12550" y="841"/>
                    <a:pt x="12407" y="1639"/>
                    <a:pt x="12050" y="1996"/>
                  </a:cubicBezTo>
                  <a:cubicBezTo>
                    <a:pt x="11788" y="2258"/>
                    <a:pt x="11574" y="2103"/>
                    <a:pt x="11181" y="2258"/>
                  </a:cubicBezTo>
                  <a:cubicBezTo>
                    <a:pt x="10419" y="2556"/>
                    <a:pt x="10121" y="3389"/>
                    <a:pt x="9990" y="4115"/>
                  </a:cubicBezTo>
                  <a:cubicBezTo>
                    <a:pt x="9943" y="4342"/>
                    <a:pt x="10002" y="4973"/>
                    <a:pt x="9859" y="5151"/>
                  </a:cubicBezTo>
                  <a:cubicBezTo>
                    <a:pt x="9646" y="5409"/>
                    <a:pt x="9291" y="5462"/>
                    <a:pt x="8951" y="5462"/>
                  </a:cubicBezTo>
                  <a:cubicBezTo>
                    <a:pt x="8740" y="5462"/>
                    <a:pt x="8535" y="5442"/>
                    <a:pt x="8371" y="5437"/>
                  </a:cubicBezTo>
                  <a:cubicBezTo>
                    <a:pt x="8069" y="5437"/>
                    <a:pt x="7810" y="5368"/>
                    <a:pt x="7540" y="5368"/>
                  </a:cubicBezTo>
                  <a:cubicBezTo>
                    <a:pt x="7405" y="5368"/>
                    <a:pt x="7268" y="5385"/>
                    <a:pt x="7121" y="5437"/>
                  </a:cubicBezTo>
                  <a:cubicBezTo>
                    <a:pt x="6311" y="5723"/>
                    <a:pt x="5930" y="6497"/>
                    <a:pt x="5764" y="7283"/>
                  </a:cubicBezTo>
                  <a:cubicBezTo>
                    <a:pt x="5597" y="8080"/>
                    <a:pt x="5573" y="9140"/>
                    <a:pt x="6049" y="9854"/>
                  </a:cubicBezTo>
                  <a:cubicBezTo>
                    <a:pt x="6157" y="10021"/>
                    <a:pt x="6299" y="10140"/>
                    <a:pt x="6430" y="10271"/>
                  </a:cubicBezTo>
                  <a:cubicBezTo>
                    <a:pt x="6764" y="10592"/>
                    <a:pt x="7026" y="10473"/>
                    <a:pt x="6609" y="10807"/>
                  </a:cubicBezTo>
                  <a:cubicBezTo>
                    <a:pt x="6456" y="10941"/>
                    <a:pt x="6255" y="10978"/>
                    <a:pt x="6035" y="10978"/>
                  </a:cubicBezTo>
                  <a:cubicBezTo>
                    <a:pt x="5766" y="10978"/>
                    <a:pt x="5470" y="10922"/>
                    <a:pt x="5204" y="10922"/>
                  </a:cubicBezTo>
                  <a:cubicBezTo>
                    <a:pt x="5130" y="10922"/>
                    <a:pt x="5058" y="10927"/>
                    <a:pt x="4990" y="10938"/>
                  </a:cubicBezTo>
                  <a:cubicBezTo>
                    <a:pt x="4037" y="11116"/>
                    <a:pt x="3382" y="11676"/>
                    <a:pt x="3073" y="12402"/>
                  </a:cubicBezTo>
                  <a:cubicBezTo>
                    <a:pt x="2954" y="12200"/>
                    <a:pt x="2858" y="11985"/>
                    <a:pt x="2799" y="11783"/>
                  </a:cubicBezTo>
                  <a:cubicBezTo>
                    <a:pt x="2597" y="10914"/>
                    <a:pt x="2978" y="10890"/>
                    <a:pt x="2918" y="10307"/>
                  </a:cubicBezTo>
                  <a:cubicBezTo>
                    <a:pt x="2882" y="9878"/>
                    <a:pt x="2918" y="9604"/>
                    <a:pt x="2501" y="9354"/>
                  </a:cubicBezTo>
                  <a:cubicBezTo>
                    <a:pt x="2326" y="9246"/>
                    <a:pt x="2141" y="9199"/>
                    <a:pt x="1956" y="9199"/>
                  </a:cubicBezTo>
                  <a:cubicBezTo>
                    <a:pt x="1218" y="9199"/>
                    <a:pt x="462" y="9939"/>
                    <a:pt x="215" y="10557"/>
                  </a:cubicBezTo>
                  <a:cubicBezTo>
                    <a:pt x="1" y="11081"/>
                    <a:pt x="49" y="11640"/>
                    <a:pt x="156" y="12176"/>
                  </a:cubicBezTo>
                  <a:cubicBezTo>
                    <a:pt x="418" y="13521"/>
                    <a:pt x="561" y="14652"/>
                    <a:pt x="513" y="16022"/>
                  </a:cubicBezTo>
                  <a:cubicBezTo>
                    <a:pt x="505" y="16171"/>
                    <a:pt x="658" y="16279"/>
                    <a:pt x="799" y="16279"/>
                  </a:cubicBezTo>
                  <a:cubicBezTo>
                    <a:pt x="882" y="16279"/>
                    <a:pt x="961" y="16241"/>
                    <a:pt x="1001" y="16153"/>
                  </a:cubicBezTo>
                  <a:cubicBezTo>
                    <a:pt x="1656" y="14664"/>
                    <a:pt x="1251" y="13462"/>
                    <a:pt x="1001" y="11938"/>
                  </a:cubicBezTo>
                  <a:cubicBezTo>
                    <a:pt x="799" y="11378"/>
                    <a:pt x="870" y="10890"/>
                    <a:pt x="1227" y="10473"/>
                  </a:cubicBezTo>
                  <a:cubicBezTo>
                    <a:pt x="1322" y="10174"/>
                    <a:pt x="1454" y="10024"/>
                    <a:pt x="1624" y="10024"/>
                  </a:cubicBezTo>
                  <a:cubicBezTo>
                    <a:pt x="1818" y="10024"/>
                    <a:pt x="2060" y="10222"/>
                    <a:pt x="2347" y="10616"/>
                  </a:cubicBezTo>
                  <a:cubicBezTo>
                    <a:pt x="2370" y="10723"/>
                    <a:pt x="2227" y="11128"/>
                    <a:pt x="2204" y="11259"/>
                  </a:cubicBezTo>
                  <a:cubicBezTo>
                    <a:pt x="2144" y="11926"/>
                    <a:pt x="2347" y="12533"/>
                    <a:pt x="2549" y="13164"/>
                  </a:cubicBezTo>
                  <a:cubicBezTo>
                    <a:pt x="2954" y="14414"/>
                    <a:pt x="2847" y="15855"/>
                    <a:pt x="3668" y="16938"/>
                  </a:cubicBezTo>
                  <a:cubicBezTo>
                    <a:pt x="4130" y="17532"/>
                    <a:pt x="4808" y="18103"/>
                    <a:pt x="5537" y="18103"/>
                  </a:cubicBezTo>
                  <a:cubicBezTo>
                    <a:pt x="5729" y="18103"/>
                    <a:pt x="5925" y="18064"/>
                    <a:pt x="6121" y="17974"/>
                  </a:cubicBezTo>
                  <a:cubicBezTo>
                    <a:pt x="6347" y="17867"/>
                    <a:pt x="6335" y="17558"/>
                    <a:pt x="6192" y="17403"/>
                  </a:cubicBezTo>
                  <a:cubicBezTo>
                    <a:pt x="5585" y="16688"/>
                    <a:pt x="4692" y="16641"/>
                    <a:pt x="4275" y="15653"/>
                  </a:cubicBezTo>
                  <a:cubicBezTo>
                    <a:pt x="3954" y="14879"/>
                    <a:pt x="3966" y="14069"/>
                    <a:pt x="3609" y="13307"/>
                  </a:cubicBezTo>
                  <a:cubicBezTo>
                    <a:pt x="3809" y="12469"/>
                    <a:pt x="4513" y="11819"/>
                    <a:pt x="5533" y="11819"/>
                  </a:cubicBezTo>
                  <a:cubicBezTo>
                    <a:pt x="5543" y="11819"/>
                    <a:pt x="5552" y="11819"/>
                    <a:pt x="5561" y="11819"/>
                  </a:cubicBezTo>
                  <a:cubicBezTo>
                    <a:pt x="5938" y="11819"/>
                    <a:pt x="6282" y="11943"/>
                    <a:pt x="6655" y="11943"/>
                  </a:cubicBezTo>
                  <a:cubicBezTo>
                    <a:pt x="6730" y="11943"/>
                    <a:pt x="6805" y="11938"/>
                    <a:pt x="6883" y="11926"/>
                  </a:cubicBezTo>
                  <a:cubicBezTo>
                    <a:pt x="7347" y="11855"/>
                    <a:pt x="7800" y="11605"/>
                    <a:pt x="8014" y="11164"/>
                  </a:cubicBezTo>
                  <a:cubicBezTo>
                    <a:pt x="8252" y="10664"/>
                    <a:pt x="8097" y="10211"/>
                    <a:pt x="7776" y="9795"/>
                  </a:cubicBezTo>
                  <a:cubicBezTo>
                    <a:pt x="7323" y="9235"/>
                    <a:pt x="6966" y="8842"/>
                    <a:pt x="7014" y="8033"/>
                  </a:cubicBezTo>
                  <a:cubicBezTo>
                    <a:pt x="7061" y="7044"/>
                    <a:pt x="7383" y="6687"/>
                    <a:pt x="8443" y="6640"/>
                  </a:cubicBezTo>
                  <a:cubicBezTo>
                    <a:pt x="8509" y="6637"/>
                    <a:pt x="8576" y="6637"/>
                    <a:pt x="8641" y="6637"/>
                  </a:cubicBezTo>
                  <a:cubicBezTo>
                    <a:pt x="8786" y="6637"/>
                    <a:pt x="8927" y="6640"/>
                    <a:pt x="9065" y="6640"/>
                  </a:cubicBezTo>
                  <a:cubicBezTo>
                    <a:pt x="9531" y="6640"/>
                    <a:pt x="9960" y="6598"/>
                    <a:pt x="10359" y="6223"/>
                  </a:cubicBezTo>
                  <a:cubicBezTo>
                    <a:pt x="10919" y="5723"/>
                    <a:pt x="10859" y="4985"/>
                    <a:pt x="11098" y="4342"/>
                  </a:cubicBezTo>
                  <a:cubicBezTo>
                    <a:pt x="11455" y="3365"/>
                    <a:pt x="12193" y="3627"/>
                    <a:pt x="12800" y="3056"/>
                  </a:cubicBezTo>
                  <a:cubicBezTo>
                    <a:pt x="13276" y="2591"/>
                    <a:pt x="13479" y="1639"/>
                    <a:pt x="13550" y="913"/>
                  </a:cubicBezTo>
                  <a:cubicBezTo>
                    <a:pt x="13592" y="1007"/>
                    <a:pt x="13690" y="1083"/>
                    <a:pt x="13811" y="1083"/>
                  </a:cubicBezTo>
                  <a:cubicBezTo>
                    <a:pt x="13827" y="1083"/>
                    <a:pt x="13843" y="1082"/>
                    <a:pt x="13860" y="1079"/>
                  </a:cubicBezTo>
                  <a:cubicBezTo>
                    <a:pt x="14586" y="941"/>
                    <a:pt x="15313" y="850"/>
                    <a:pt x="16039" y="850"/>
                  </a:cubicBezTo>
                  <a:cubicBezTo>
                    <a:pt x="16123" y="850"/>
                    <a:pt x="16206" y="851"/>
                    <a:pt x="16289" y="853"/>
                  </a:cubicBezTo>
                  <a:cubicBezTo>
                    <a:pt x="16527" y="865"/>
                    <a:pt x="17598" y="853"/>
                    <a:pt x="17706" y="1020"/>
                  </a:cubicBezTo>
                  <a:cubicBezTo>
                    <a:pt x="17825" y="1222"/>
                    <a:pt x="17610" y="1579"/>
                    <a:pt x="17563" y="1782"/>
                  </a:cubicBezTo>
                  <a:cubicBezTo>
                    <a:pt x="17420" y="2508"/>
                    <a:pt x="17384" y="3270"/>
                    <a:pt x="17968" y="3818"/>
                  </a:cubicBezTo>
                  <a:cubicBezTo>
                    <a:pt x="18182" y="4008"/>
                    <a:pt x="18432" y="4163"/>
                    <a:pt x="18718" y="4199"/>
                  </a:cubicBezTo>
                  <a:cubicBezTo>
                    <a:pt x="18741" y="4203"/>
                    <a:pt x="18766" y="4205"/>
                    <a:pt x="18794" y="4205"/>
                  </a:cubicBezTo>
                  <a:cubicBezTo>
                    <a:pt x="19038" y="4205"/>
                    <a:pt x="19436" y="4055"/>
                    <a:pt x="19660" y="4055"/>
                  </a:cubicBezTo>
                  <a:cubicBezTo>
                    <a:pt x="19696" y="4055"/>
                    <a:pt x="19728" y="4059"/>
                    <a:pt x="19753" y="4068"/>
                  </a:cubicBezTo>
                  <a:cubicBezTo>
                    <a:pt x="19968" y="4139"/>
                    <a:pt x="19396" y="5318"/>
                    <a:pt x="19265" y="5687"/>
                  </a:cubicBezTo>
                  <a:cubicBezTo>
                    <a:pt x="19039" y="6318"/>
                    <a:pt x="18872" y="6866"/>
                    <a:pt x="18896" y="7521"/>
                  </a:cubicBezTo>
                  <a:cubicBezTo>
                    <a:pt x="18896" y="7725"/>
                    <a:pt x="19075" y="7873"/>
                    <a:pt x="19261" y="7873"/>
                  </a:cubicBezTo>
                  <a:cubicBezTo>
                    <a:pt x="19346" y="7873"/>
                    <a:pt x="19432" y="7842"/>
                    <a:pt x="19503" y="7771"/>
                  </a:cubicBezTo>
                  <a:cubicBezTo>
                    <a:pt x="19813" y="7449"/>
                    <a:pt x="20158" y="6937"/>
                    <a:pt x="20456" y="6390"/>
                  </a:cubicBezTo>
                  <a:cubicBezTo>
                    <a:pt x="21060" y="5876"/>
                    <a:pt x="21807" y="5679"/>
                    <a:pt x="22595" y="5679"/>
                  </a:cubicBezTo>
                  <a:cubicBezTo>
                    <a:pt x="23050" y="5679"/>
                    <a:pt x="23518" y="5745"/>
                    <a:pt x="23980" y="5854"/>
                  </a:cubicBezTo>
                  <a:cubicBezTo>
                    <a:pt x="24564" y="5991"/>
                    <a:pt x="25204" y="6316"/>
                    <a:pt x="25830" y="6316"/>
                  </a:cubicBezTo>
                  <a:cubicBezTo>
                    <a:pt x="26021" y="6316"/>
                    <a:pt x="26211" y="6286"/>
                    <a:pt x="26397" y="6211"/>
                  </a:cubicBezTo>
                  <a:cubicBezTo>
                    <a:pt x="27088" y="5925"/>
                    <a:pt x="27195" y="5163"/>
                    <a:pt x="27850" y="4866"/>
                  </a:cubicBezTo>
                  <a:cubicBezTo>
                    <a:pt x="28048" y="4776"/>
                    <a:pt x="28239" y="4735"/>
                    <a:pt x="28419" y="4735"/>
                  </a:cubicBezTo>
                  <a:cubicBezTo>
                    <a:pt x="29606" y="4735"/>
                    <a:pt x="30380" y="6483"/>
                    <a:pt x="30267" y="7568"/>
                  </a:cubicBezTo>
                  <a:cubicBezTo>
                    <a:pt x="30231" y="7883"/>
                    <a:pt x="30507" y="8069"/>
                    <a:pt x="30784" y="8069"/>
                  </a:cubicBezTo>
                  <a:cubicBezTo>
                    <a:pt x="30873" y="8069"/>
                    <a:pt x="30962" y="8050"/>
                    <a:pt x="31041" y="8009"/>
                  </a:cubicBezTo>
                  <a:cubicBezTo>
                    <a:pt x="32172" y="7449"/>
                    <a:pt x="33303" y="6937"/>
                    <a:pt x="34458" y="6449"/>
                  </a:cubicBezTo>
                  <a:cubicBezTo>
                    <a:pt x="35029" y="6211"/>
                    <a:pt x="35660" y="5925"/>
                    <a:pt x="35982" y="5378"/>
                  </a:cubicBezTo>
                  <a:cubicBezTo>
                    <a:pt x="36545" y="4378"/>
                    <a:pt x="36102" y="3131"/>
                    <a:pt x="37367" y="3131"/>
                  </a:cubicBezTo>
                  <a:cubicBezTo>
                    <a:pt x="37519" y="3131"/>
                    <a:pt x="37694" y="3149"/>
                    <a:pt x="37899" y="3187"/>
                  </a:cubicBezTo>
                  <a:cubicBezTo>
                    <a:pt x="38732" y="3353"/>
                    <a:pt x="39470" y="3675"/>
                    <a:pt x="40339" y="3699"/>
                  </a:cubicBezTo>
                  <a:cubicBezTo>
                    <a:pt x="40364" y="3699"/>
                    <a:pt x="40389" y="3699"/>
                    <a:pt x="40414" y="3699"/>
                  </a:cubicBezTo>
                  <a:cubicBezTo>
                    <a:pt x="41156" y="3699"/>
                    <a:pt x="41898" y="3560"/>
                    <a:pt x="42647" y="3560"/>
                  </a:cubicBezTo>
                  <a:cubicBezTo>
                    <a:pt x="42798" y="3560"/>
                    <a:pt x="42950" y="3566"/>
                    <a:pt x="43102" y="3580"/>
                  </a:cubicBezTo>
                  <a:cubicBezTo>
                    <a:pt x="44137" y="3663"/>
                    <a:pt x="45149" y="3961"/>
                    <a:pt x="46138" y="4199"/>
                  </a:cubicBezTo>
                  <a:cubicBezTo>
                    <a:pt x="47004" y="4404"/>
                    <a:pt x="47824" y="4564"/>
                    <a:pt x="48638" y="4564"/>
                  </a:cubicBezTo>
                  <a:cubicBezTo>
                    <a:pt x="49380" y="4564"/>
                    <a:pt x="50116" y="4432"/>
                    <a:pt x="50876" y="4080"/>
                  </a:cubicBezTo>
                  <a:cubicBezTo>
                    <a:pt x="51126" y="3961"/>
                    <a:pt x="51103" y="3699"/>
                    <a:pt x="50960" y="3532"/>
                  </a:cubicBezTo>
                  <a:cubicBezTo>
                    <a:pt x="51038" y="3510"/>
                    <a:pt x="51125" y="3500"/>
                    <a:pt x="51219" y="3500"/>
                  </a:cubicBezTo>
                  <a:cubicBezTo>
                    <a:pt x="51872" y="3500"/>
                    <a:pt x="52850" y="3976"/>
                    <a:pt x="53246" y="3996"/>
                  </a:cubicBezTo>
                  <a:cubicBezTo>
                    <a:pt x="53877" y="3996"/>
                    <a:pt x="54270" y="3758"/>
                    <a:pt x="54639" y="3258"/>
                  </a:cubicBezTo>
                  <a:cubicBezTo>
                    <a:pt x="55115" y="2651"/>
                    <a:pt x="55246" y="1996"/>
                    <a:pt x="56163" y="1829"/>
                  </a:cubicBezTo>
                  <a:cubicBezTo>
                    <a:pt x="56318" y="1800"/>
                    <a:pt x="56488" y="1791"/>
                    <a:pt x="56660" y="1791"/>
                  </a:cubicBezTo>
                  <a:cubicBezTo>
                    <a:pt x="56909" y="1791"/>
                    <a:pt x="57164" y="1811"/>
                    <a:pt x="57389" y="1818"/>
                  </a:cubicBezTo>
                  <a:cubicBezTo>
                    <a:pt x="58639" y="1829"/>
                    <a:pt x="59794" y="2175"/>
                    <a:pt x="61009" y="2282"/>
                  </a:cubicBezTo>
                  <a:cubicBezTo>
                    <a:pt x="61106" y="2288"/>
                    <a:pt x="61205" y="2292"/>
                    <a:pt x="61305" y="2292"/>
                  </a:cubicBezTo>
                  <a:cubicBezTo>
                    <a:pt x="61582" y="2292"/>
                    <a:pt x="61865" y="2262"/>
                    <a:pt x="62128" y="2175"/>
                  </a:cubicBezTo>
                  <a:cubicBezTo>
                    <a:pt x="62306" y="2103"/>
                    <a:pt x="62485" y="2032"/>
                    <a:pt x="62652" y="1937"/>
                  </a:cubicBezTo>
                  <a:cubicBezTo>
                    <a:pt x="62806" y="1843"/>
                    <a:pt x="62938" y="1796"/>
                    <a:pt x="63051" y="1796"/>
                  </a:cubicBezTo>
                  <a:cubicBezTo>
                    <a:pt x="63253" y="1796"/>
                    <a:pt x="63394" y="1944"/>
                    <a:pt x="63485" y="2234"/>
                  </a:cubicBezTo>
                  <a:cubicBezTo>
                    <a:pt x="64176" y="2925"/>
                    <a:pt x="64473" y="3996"/>
                    <a:pt x="65188" y="4663"/>
                  </a:cubicBezTo>
                  <a:cubicBezTo>
                    <a:pt x="65640" y="5080"/>
                    <a:pt x="66771" y="5139"/>
                    <a:pt x="66366" y="5901"/>
                  </a:cubicBezTo>
                  <a:cubicBezTo>
                    <a:pt x="65843" y="6866"/>
                    <a:pt x="63521" y="6854"/>
                    <a:pt x="62628" y="6902"/>
                  </a:cubicBezTo>
                  <a:cubicBezTo>
                    <a:pt x="62128" y="6913"/>
                    <a:pt x="61973" y="7461"/>
                    <a:pt x="62247" y="7818"/>
                  </a:cubicBezTo>
                  <a:cubicBezTo>
                    <a:pt x="63033" y="8818"/>
                    <a:pt x="64509" y="9664"/>
                    <a:pt x="64223" y="11093"/>
                  </a:cubicBezTo>
                  <a:cubicBezTo>
                    <a:pt x="63854" y="11235"/>
                    <a:pt x="63902" y="11819"/>
                    <a:pt x="64354" y="11866"/>
                  </a:cubicBezTo>
                  <a:cubicBezTo>
                    <a:pt x="64414" y="11866"/>
                    <a:pt x="63211" y="13152"/>
                    <a:pt x="63104" y="13259"/>
                  </a:cubicBezTo>
                  <a:cubicBezTo>
                    <a:pt x="62866" y="13557"/>
                    <a:pt x="62687" y="13902"/>
                    <a:pt x="62545" y="14260"/>
                  </a:cubicBezTo>
                  <a:cubicBezTo>
                    <a:pt x="62318" y="14807"/>
                    <a:pt x="62211" y="15367"/>
                    <a:pt x="62128" y="15926"/>
                  </a:cubicBezTo>
                  <a:cubicBezTo>
                    <a:pt x="61973" y="16796"/>
                    <a:pt x="61675" y="17189"/>
                    <a:pt x="60937" y="17653"/>
                  </a:cubicBezTo>
                  <a:cubicBezTo>
                    <a:pt x="59473" y="18582"/>
                    <a:pt x="58782" y="20808"/>
                    <a:pt x="60211" y="22142"/>
                  </a:cubicBezTo>
                  <a:cubicBezTo>
                    <a:pt x="60280" y="22201"/>
                    <a:pt x="60373" y="22233"/>
                    <a:pt x="60463" y="22233"/>
                  </a:cubicBezTo>
                  <a:cubicBezTo>
                    <a:pt x="60607" y="22233"/>
                    <a:pt x="60746" y="22154"/>
                    <a:pt x="60782" y="21987"/>
                  </a:cubicBezTo>
                  <a:cubicBezTo>
                    <a:pt x="60949" y="21260"/>
                    <a:pt x="60509" y="20296"/>
                    <a:pt x="60830" y="19665"/>
                  </a:cubicBezTo>
                  <a:cubicBezTo>
                    <a:pt x="61223" y="18915"/>
                    <a:pt x="62116" y="18843"/>
                    <a:pt x="62664" y="18308"/>
                  </a:cubicBezTo>
                  <a:cubicBezTo>
                    <a:pt x="63449" y="17522"/>
                    <a:pt x="63342" y="16224"/>
                    <a:pt x="63580" y="15224"/>
                  </a:cubicBezTo>
                  <a:cubicBezTo>
                    <a:pt x="63795" y="14379"/>
                    <a:pt x="64176" y="13771"/>
                    <a:pt x="64747" y="13140"/>
                  </a:cubicBezTo>
                  <a:cubicBezTo>
                    <a:pt x="65009" y="12843"/>
                    <a:pt x="65307" y="12640"/>
                    <a:pt x="65390" y="12224"/>
                  </a:cubicBezTo>
                  <a:cubicBezTo>
                    <a:pt x="65462" y="11795"/>
                    <a:pt x="65283" y="11402"/>
                    <a:pt x="64950" y="11212"/>
                  </a:cubicBezTo>
                  <a:cubicBezTo>
                    <a:pt x="65652" y="10045"/>
                    <a:pt x="64533" y="8938"/>
                    <a:pt x="63688" y="7949"/>
                  </a:cubicBezTo>
                  <a:cubicBezTo>
                    <a:pt x="65593" y="7771"/>
                    <a:pt x="68629" y="7092"/>
                    <a:pt x="67676" y="4830"/>
                  </a:cubicBezTo>
                  <a:cubicBezTo>
                    <a:pt x="67498" y="4401"/>
                    <a:pt x="67224" y="4258"/>
                    <a:pt x="66831" y="4044"/>
                  </a:cubicBezTo>
                  <a:cubicBezTo>
                    <a:pt x="66770" y="4004"/>
                    <a:pt x="66694" y="3997"/>
                    <a:pt x="66616" y="3997"/>
                  </a:cubicBezTo>
                  <a:cubicBezTo>
                    <a:pt x="66583" y="3997"/>
                    <a:pt x="66549" y="3999"/>
                    <a:pt x="66516" y="3999"/>
                  </a:cubicBezTo>
                  <a:cubicBezTo>
                    <a:pt x="66444" y="3999"/>
                    <a:pt x="66375" y="3993"/>
                    <a:pt x="66319" y="3961"/>
                  </a:cubicBezTo>
                  <a:cubicBezTo>
                    <a:pt x="65938" y="3758"/>
                    <a:pt x="65652" y="3175"/>
                    <a:pt x="65426" y="2830"/>
                  </a:cubicBezTo>
                  <a:cubicBezTo>
                    <a:pt x="64902" y="2044"/>
                    <a:pt x="64235" y="448"/>
                    <a:pt x="63092" y="436"/>
                  </a:cubicBezTo>
                  <a:cubicBezTo>
                    <a:pt x="62473" y="436"/>
                    <a:pt x="61937" y="865"/>
                    <a:pt x="61306" y="948"/>
                  </a:cubicBezTo>
                  <a:cubicBezTo>
                    <a:pt x="61150" y="968"/>
                    <a:pt x="60994" y="976"/>
                    <a:pt x="60837" y="976"/>
                  </a:cubicBezTo>
                  <a:cubicBezTo>
                    <a:pt x="60037" y="976"/>
                    <a:pt x="59231" y="760"/>
                    <a:pt x="58425" y="710"/>
                  </a:cubicBezTo>
                  <a:cubicBezTo>
                    <a:pt x="57979" y="687"/>
                    <a:pt x="57464" y="645"/>
                    <a:pt x="56941" y="645"/>
                  </a:cubicBezTo>
                  <a:cubicBezTo>
                    <a:pt x="56137" y="645"/>
                    <a:pt x="55316" y="744"/>
                    <a:pt x="54710" y="1163"/>
                  </a:cubicBezTo>
                  <a:cubicBezTo>
                    <a:pt x="54317" y="1448"/>
                    <a:pt x="54234" y="1818"/>
                    <a:pt x="53936" y="2163"/>
                  </a:cubicBezTo>
                  <a:cubicBezTo>
                    <a:pt x="53508" y="2661"/>
                    <a:pt x="53208" y="2801"/>
                    <a:pt x="52890" y="2801"/>
                  </a:cubicBezTo>
                  <a:cubicBezTo>
                    <a:pt x="52563" y="2801"/>
                    <a:pt x="52218" y="2652"/>
                    <a:pt x="51698" y="2591"/>
                  </a:cubicBezTo>
                  <a:cubicBezTo>
                    <a:pt x="51595" y="2581"/>
                    <a:pt x="51496" y="2576"/>
                    <a:pt x="51402" y="2576"/>
                  </a:cubicBezTo>
                  <a:cubicBezTo>
                    <a:pt x="50744" y="2576"/>
                    <a:pt x="50299" y="2839"/>
                    <a:pt x="50091" y="3484"/>
                  </a:cubicBezTo>
                  <a:cubicBezTo>
                    <a:pt x="49780" y="3528"/>
                    <a:pt x="49473" y="3546"/>
                    <a:pt x="49169" y="3546"/>
                  </a:cubicBezTo>
                  <a:cubicBezTo>
                    <a:pt x="47451" y="3546"/>
                    <a:pt x="45811" y="2942"/>
                    <a:pt x="44102" y="2639"/>
                  </a:cubicBezTo>
                  <a:cubicBezTo>
                    <a:pt x="43517" y="2530"/>
                    <a:pt x="42948" y="2482"/>
                    <a:pt x="42367" y="2482"/>
                  </a:cubicBezTo>
                  <a:cubicBezTo>
                    <a:pt x="42061" y="2482"/>
                    <a:pt x="41751" y="2495"/>
                    <a:pt x="41435" y="2520"/>
                  </a:cubicBezTo>
                  <a:cubicBezTo>
                    <a:pt x="41233" y="2537"/>
                    <a:pt x="41042" y="2545"/>
                    <a:pt x="40858" y="2545"/>
                  </a:cubicBezTo>
                  <a:cubicBezTo>
                    <a:pt x="39900" y="2545"/>
                    <a:pt x="39137" y="2329"/>
                    <a:pt x="38149" y="2080"/>
                  </a:cubicBezTo>
                  <a:cubicBezTo>
                    <a:pt x="37832" y="1999"/>
                    <a:pt x="37485" y="1950"/>
                    <a:pt x="37137" y="1950"/>
                  </a:cubicBezTo>
                  <a:cubicBezTo>
                    <a:pt x="36255" y="1950"/>
                    <a:pt x="35373" y="2263"/>
                    <a:pt x="35005" y="3151"/>
                  </a:cubicBezTo>
                  <a:cubicBezTo>
                    <a:pt x="34910" y="3389"/>
                    <a:pt x="34910" y="3639"/>
                    <a:pt x="34862" y="3889"/>
                  </a:cubicBezTo>
                  <a:cubicBezTo>
                    <a:pt x="34708" y="4687"/>
                    <a:pt x="34505" y="4854"/>
                    <a:pt x="33839" y="5354"/>
                  </a:cubicBezTo>
                  <a:cubicBezTo>
                    <a:pt x="33041" y="5913"/>
                    <a:pt x="32136" y="6342"/>
                    <a:pt x="31243" y="6759"/>
                  </a:cubicBezTo>
                  <a:cubicBezTo>
                    <a:pt x="31160" y="5747"/>
                    <a:pt x="30683" y="4794"/>
                    <a:pt x="29850" y="4163"/>
                  </a:cubicBezTo>
                  <a:cubicBezTo>
                    <a:pt x="29329" y="3763"/>
                    <a:pt x="28584" y="3426"/>
                    <a:pt x="27884" y="3426"/>
                  </a:cubicBezTo>
                  <a:cubicBezTo>
                    <a:pt x="27479" y="3426"/>
                    <a:pt x="27089" y="3539"/>
                    <a:pt x="26766" y="3818"/>
                  </a:cubicBezTo>
                  <a:cubicBezTo>
                    <a:pt x="26105" y="4391"/>
                    <a:pt x="26260" y="4985"/>
                    <a:pt x="25248" y="4985"/>
                  </a:cubicBezTo>
                  <a:cubicBezTo>
                    <a:pt x="25166" y="4985"/>
                    <a:pt x="25078" y="4981"/>
                    <a:pt x="24980" y="4973"/>
                  </a:cubicBezTo>
                  <a:cubicBezTo>
                    <a:pt x="24177" y="4922"/>
                    <a:pt x="23486" y="4688"/>
                    <a:pt x="22685" y="4688"/>
                  </a:cubicBezTo>
                  <a:cubicBezTo>
                    <a:pt x="22549" y="4688"/>
                    <a:pt x="22409" y="4695"/>
                    <a:pt x="22266" y="4711"/>
                  </a:cubicBezTo>
                  <a:cubicBezTo>
                    <a:pt x="21813" y="4758"/>
                    <a:pt x="21397" y="4877"/>
                    <a:pt x="20992" y="5032"/>
                  </a:cubicBezTo>
                  <a:cubicBezTo>
                    <a:pt x="21111" y="4651"/>
                    <a:pt x="21194" y="4294"/>
                    <a:pt x="21218" y="3985"/>
                  </a:cubicBezTo>
                  <a:cubicBezTo>
                    <a:pt x="21277" y="2734"/>
                    <a:pt x="20230" y="2913"/>
                    <a:pt x="19408" y="2830"/>
                  </a:cubicBezTo>
                  <a:cubicBezTo>
                    <a:pt x="17563" y="2639"/>
                    <a:pt x="19372" y="1067"/>
                    <a:pt x="18206" y="353"/>
                  </a:cubicBezTo>
                  <a:cubicBezTo>
                    <a:pt x="17785" y="97"/>
                    <a:pt x="17228" y="1"/>
                    <a:pt x="166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25"/>
            <p:cNvSpPr/>
            <p:nvPr/>
          </p:nvSpPr>
          <p:spPr>
            <a:xfrm>
              <a:off x="4216500" y="1821300"/>
              <a:ext cx="141200" cy="274600"/>
            </a:xfrm>
            <a:custGeom>
              <a:rect b="b" l="l" r="r" t="t"/>
              <a:pathLst>
                <a:path extrusionOk="0" h="10984" w="5648">
                  <a:moveTo>
                    <a:pt x="4273" y="0"/>
                  </a:moveTo>
                  <a:cubicBezTo>
                    <a:pt x="3737" y="0"/>
                    <a:pt x="3170" y="152"/>
                    <a:pt x="2861" y="306"/>
                  </a:cubicBezTo>
                  <a:cubicBezTo>
                    <a:pt x="1421" y="1032"/>
                    <a:pt x="361" y="2746"/>
                    <a:pt x="40" y="4294"/>
                  </a:cubicBezTo>
                  <a:cubicBezTo>
                    <a:pt x="1" y="4480"/>
                    <a:pt x="144" y="4621"/>
                    <a:pt x="294" y="4621"/>
                  </a:cubicBezTo>
                  <a:cubicBezTo>
                    <a:pt x="375" y="4621"/>
                    <a:pt x="458" y="4580"/>
                    <a:pt x="516" y="4485"/>
                  </a:cubicBezTo>
                  <a:cubicBezTo>
                    <a:pt x="885" y="3866"/>
                    <a:pt x="1230" y="3199"/>
                    <a:pt x="1659" y="2603"/>
                  </a:cubicBezTo>
                  <a:cubicBezTo>
                    <a:pt x="1801" y="2414"/>
                    <a:pt x="3277" y="709"/>
                    <a:pt x="4007" y="709"/>
                  </a:cubicBezTo>
                  <a:cubicBezTo>
                    <a:pt x="4193" y="709"/>
                    <a:pt x="4330" y="819"/>
                    <a:pt x="4385" y="1091"/>
                  </a:cubicBezTo>
                  <a:cubicBezTo>
                    <a:pt x="4397" y="1175"/>
                    <a:pt x="3302" y="2008"/>
                    <a:pt x="3195" y="2091"/>
                  </a:cubicBezTo>
                  <a:cubicBezTo>
                    <a:pt x="2778" y="2508"/>
                    <a:pt x="2421" y="2973"/>
                    <a:pt x="2111" y="3473"/>
                  </a:cubicBezTo>
                  <a:cubicBezTo>
                    <a:pt x="742" y="5604"/>
                    <a:pt x="302" y="8521"/>
                    <a:pt x="1528" y="10831"/>
                  </a:cubicBezTo>
                  <a:cubicBezTo>
                    <a:pt x="1580" y="10938"/>
                    <a:pt x="1666" y="10983"/>
                    <a:pt x="1756" y="10983"/>
                  </a:cubicBezTo>
                  <a:cubicBezTo>
                    <a:pt x="1935" y="10983"/>
                    <a:pt x="2127" y="10806"/>
                    <a:pt x="2088" y="10593"/>
                  </a:cubicBezTo>
                  <a:cubicBezTo>
                    <a:pt x="1587" y="8176"/>
                    <a:pt x="1457" y="5842"/>
                    <a:pt x="2873" y="3687"/>
                  </a:cubicBezTo>
                  <a:cubicBezTo>
                    <a:pt x="3516" y="2723"/>
                    <a:pt x="4457" y="2270"/>
                    <a:pt x="5183" y="1437"/>
                  </a:cubicBezTo>
                  <a:cubicBezTo>
                    <a:pt x="5386" y="1199"/>
                    <a:pt x="5648" y="1008"/>
                    <a:pt x="5505" y="615"/>
                  </a:cubicBezTo>
                  <a:cubicBezTo>
                    <a:pt x="5325" y="154"/>
                    <a:pt x="4815" y="0"/>
                    <a:pt x="42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25"/>
            <p:cNvSpPr/>
            <p:nvPr/>
          </p:nvSpPr>
          <p:spPr>
            <a:xfrm>
              <a:off x="5506325" y="2067225"/>
              <a:ext cx="364350" cy="537750"/>
            </a:xfrm>
            <a:custGeom>
              <a:rect b="b" l="l" r="r" t="t"/>
              <a:pathLst>
                <a:path extrusionOk="0" h="21510" w="14574">
                  <a:moveTo>
                    <a:pt x="11243" y="0"/>
                  </a:moveTo>
                  <a:cubicBezTo>
                    <a:pt x="11050" y="0"/>
                    <a:pt x="10861" y="109"/>
                    <a:pt x="10681" y="327"/>
                  </a:cubicBezTo>
                  <a:cubicBezTo>
                    <a:pt x="10359" y="744"/>
                    <a:pt x="10490" y="1410"/>
                    <a:pt x="10347" y="1875"/>
                  </a:cubicBezTo>
                  <a:cubicBezTo>
                    <a:pt x="10070" y="2754"/>
                    <a:pt x="9535" y="2943"/>
                    <a:pt x="8896" y="2943"/>
                  </a:cubicBezTo>
                  <a:cubicBezTo>
                    <a:pt x="8574" y="2943"/>
                    <a:pt x="8226" y="2895"/>
                    <a:pt x="7871" y="2863"/>
                  </a:cubicBezTo>
                  <a:cubicBezTo>
                    <a:pt x="7810" y="2857"/>
                    <a:pt x="7750" y="2855"/>
                    <a:pt x="7691" y="2855"/>
                  </a:cubicBezTo>
                  <a:cubicBezTo>
                    <a:pt x="6993" y="2855"/>
                    <a:pt x="6456" y="3241"/>
                    <a:pt x="6204" y="3911"/>
                  </a:cubicBezTo>
                  <a:cubicBezTo>
                    <a:pt x="5918" y="4685"/>
                    <a:pt x="6216" y="5387"/>
                    <a:pt x="6680" y="5994"/>
                  </a:cubicBezTo>
                  <a:cubicBezTo>
                    <a:pt x="6066" y="6117"/>
                    <a:pt x="5484" y="6145"/>
                    <a:pt x="4881" y="6145"/>
                  </a:cubicBezTo>
                  <a:cubicBezTo>
                    <a:pt x="4374" y="6145"/>
                    <a:pt x="3853" y="6125"/>
                    <a:pt x="3287" y="6125"/>
                  </a:cubicBezTo>
                  <a:cubicBezTo>
                    <a:pt x="2549" y="6125"/>
                    <a:pt x="1930" y="6411"/>
                    <a:pt x="1787" y="7197"/>
                  </a:cubicBezTo>
                  <a:cubicBezTo>
                    <a:pt x="1513" y="8614"/>
                    <a:pt x="2227" y="9923"/>
                    <a:pt x="1620" y="11352"/>
                  </a:cubicBezTo>
                  <a:cubicBezTo>
                    <a:pt x="1132" y="12495"/>
                    <a:pt x="346" y="13448"/>
                    <a:pt x="84" y="14698"/>
                  </a:cubicBezTo>
                  <a:cubicBezTo>
                    <a:pt x="1" y="15138"/>
                    <a:pt x="286" y="15436"/>
                    <a:pt x="703" y="15495"/>
                  </a:cubicBezTo>
                  <a:cubicBezTo>
                    <a:pt x="949" y="15529"/>
                    <a:pt x="1190" y="15545"/>
                    <a:pt x="1428" y="15545"/>
                  </a:cubicBezTo>
                  <a:cubicBezTo>
                    <a:pt x="2469" y="15545"/>
                    <a:pt x="3438" y="15232"/>
                    <a:pt x="4358" y="14650"/>
                  </a:cubicBezTo>
                  <a:cubicBezTo>
                    <a:pt x="4578" y="14518"/>
                    <a:pt x="4473" y="14203"/>
                    <a:pt x="4240" y="14203"/>
                  </a:cubicBezTo>
                  <a:cubicBezTo>
                    <a:pt x="4221" y="14203"/>
                    <a:pt x="4201" y="14205"/>
                    <a:pt x="4180" y="14210"/>
                  </a:cubicBezTo>
                  <a:cubicBezTo>
                    <a:pt x="3592" y="14333"/>
                    <a:pt x="3020" y="14397"/>
                    <a:pt x="2453" y="14397"/>
                  </a:cubicBezTo>
                  <a:cubicBezTo>
                    <a:pt x="2147" y="14397"/>
                    <a:pt x="1842" y="14378"/>
                    <a:pt x="1537" y="14341"/>
                  </a:cubicBezTo>
                  <a:cubicBezTo>
                    <a:pt x="1537" y="14329"/>
                    <a:pt x="1549" y="14305"/>
                    <a:pt x="1549" y="14293"/>
                  </a:cubicBezTo>
                  <a:cubicBezTo>
                    <a:pt x="1751" y="14210"/>
                    <a:pt x="1953" y="14102"/>
                    <a:pt x="2191" y="13995"/>
                  </a:cubicBezTo>
                  <a:cubicBezTo>
                    <a:pt x="2584" y="13805"/>
                    <a:pt x="3037" y="13471"/>
                    <a:pt x="3513" y="13459"/>
                  </a:cubicBezTo>
                  <a:cubicBezTo>
                    <a:pt x="3578" y="13456"/>
                    <a:pt x="3640" y="13455"/>
                    <a:pt x="3699" y="13455"/>
                  </a:cubicBezTo>
                  <a:cubicBezTo>
                    <a:pt x="4757" y="13455"/>
                    <a:pt x="4720" y="13953"/>
                    <a:pt x="5239" y="14483"/>
                  </a:cubicBezTo>
                  <a:cubicBezTo>
                    <a:pt x="5537" y="14805"/>
                    <a:pt x="5942" y="14995"/>
                    <a:pt x="6311" y="14995"/>
                  </a:cubicBezTo>
                  <a:cubicBezTo>
                    <a:pt x="6537" y="15245"/>
                    <a:pt x="6811" y="15424"/>
                    <a:pt x="7014" y="15757"/>
                  </a:cubicBezTo>
                  <a:cubicBezTo>
                    <a:pt x="7395" y="16436"/>
                    <a:pt x="7097" y="17198"/>
                    <a:pt x="7204" y="17960"/>
                  </a:cubicBezTo>
                  <a:cubicBezTo>
                    <a:pt x="7347" y="19043"/>
                    <a:pt x="8002" y="20496"/>
                    <a:pt x="8645" y="21365"/>
                  </a:cubicBezTo>
                  <a:cubicBezTo>
                    <a:pt x="8722" y="21459"/>
                    <a:pt x="8832" y="21509"/>
                    <a:pt x="8937" y="21509"/>
                  </a:cubicBezTo>
                  <a:cubicBezTo>
                    <a:pt x="9060" y="21509"/>
                    <a:pt x="9177" y="21441"/>
                    <a:pt x="9228" y="21294"/>
                  </a:cubicBezTo>
                  <a:cubicBezTo>
                    <a:pt x="9407" y="20734"/>
                    <a:pt x="9288" y="20353"/>
                    <a:pt x="9038" y="19829"/>
                  </a:cubicBezTo>
                  <a:cubicBezTo>
                    <a:pt x="8561" y="18865"/>
                    <a:pt x="7990" y="18174"/>
                    <a:pt x="7978" y="17031"/>
                  </a:cubicBezTo>
                  <a:cubicBezTo>
                    <a:pt x="7978" y="16496"/>
                    <a:pt x="8061" y="15960"/>
                    <a:pt x="7787" y="15484"/>
                  </a:cubicBezTo>
                  <a:cubicBezTo>
                    <a:pt x="7549" y="15079"/>
                    <a:pt x="7144" y="15019"/>
                    <a:pt x="6799" y="14864"/>
                  </a:cubicBezTo>
                  <a:cubicBezTo>
                    <a:pt x="6930" y="14769"/>
                    <a:pt x="7049" y="14638"/>
                    <a:pt x="7144" y="14448"/>
                  </a:cubicBezTo>
                  <a:cubicBezTo>
                    <a:pt x="7208" y="14300"/>
                    <a:pt x="7122" y="14116"/>
                    <a:pt x="6970" y="14116"/>
                  </a:cubicBezTo>
                  <a:cubicBezTo>
                    <a:pt x="6950" y="14116"/>
                    <a:pt x="6929" y="14119"/>
                    <a:pt x="6906" y="14126"/>
                  </a:cubicBezTo>
                  <a:cubicBezTo>
                    <a:pt x="6840" y="14148"/>
                    <a:pt x="6776" y="14158"/>
                    <a:pt x="6714" y="14158"/>
                  </a:cubicBezTo>
                  <a:cubicBezTo>
                    <a:pt x="6095" y="14158"/>
                    <a:pt x="5669" y="13165"/>
                    <a:pt x="5204" y="12840"/>
                  </a:cubicBezTo>
                  <a:cubicBezTo>
                    <a:pt x="4884" y="12592"/>
                    <a:pt x="4554" y="12488"/>
                    <a:pt x="4170" y="12488"/>
                  </a:cubicBezTo>
                  <a:cubicBezTo>
                    <a:pt x="4111" y="12488"/>
                    <a:pt x="4051" y="12490"/>
                    <a:pt x="3989" y="12495"/>
                  </a:cubicBezTo>
                  <a:cubicBezTo>
                    <a:pt x="3287" y="12543"/>
                    <a:pt x="2644" y="12912"/>
                    <a:pt x="2049" y="13328"/>
                  </a:cubicBezTo>
                  <a:cubicBezTo>
                    <a:pt x="2311" y="12864"/>
                    <a:pt x="2584" y="12400"/>
                    <a:pt x="2811" y="11900"/>
                  </a:cubicBezTo>
                  <a:cubicBezTo>
                    <a:pt x="3204" y="11007"/>
                    <a:pt x="3287" y="10138"/>
                    <a:pt x="3227" y="9185"/>
                  </a:cubicBezTo>
                  <a:cubicBezTo>
                    <a:pt x="3215" y="8935"/>
                    <a:pt x="2930" y="7685"/>
                    <a:pt x="3096" y="7518"/>
                  </a:cubicBezTo>
                  <a:cubicBezTo>
                    <a:pt x="3198" y="7428"/>
                    <a:pt x="3355" y="7397"/>
                    <a:pt x="3533" y="7397"/>
                  </a:cubicBezTo>
                  <a:cubicBezTo>
                    <a:pt x="3897" y="7397"/>
                    <a:pt x="4349" y="7526"/>
                    <a:pt x="4597" y="7542"/>
                  </a:cubicBezTo>
                  <a:cubicBezTo>
                    <a:pt x="4681" y="7545"/>
                    <a:pt x="4765" y="7546"/>
                    <a:pt x="4850" y="7546"/>
                  </a:cubicBezTo>
                  <a:cubicBezTo>
                    <a:pt x="5941" y="7546"/>
                    <a:pt x="7009" y="7332"/>
                    <a:pt x="8026" y="6923"/>
                  </a:cubicBezTo>
                  <a:cubicBezTo>
                    <a:pt x="8407" y="6780"/>
                    <a:pt x="8692" y="6232"/>
                    <a:pt x="8287" y="5887"/>
                  </a:cubicBezTo>
                  <a:cubicBezTo>
                    <a:pt x="7966" y="5649"/>
                    <a:pt x="7692" y="5363"/>
                    <a:pt x="7442" y="5042"/>
                  </a:cubicBezTo>
                  <a:cubicBezTo>
                    <a:pt x="7633" y="4685"/>
                    <a:pt x="7847" y="4339"/>
                    <a:pt x="8037" y="3982"/>
                  </a:cubicBezTo>
                  <a:cubicBezTo>
                    <a:pt x="8050" y="3976"/>
                    <a:pt x="8067" y="3973"/>
                    <a:pt x="8090" y="3973"/>
                  </a:cubicBezTo>
                  <a:cubicBezTo>
                    <a:pt x="8288" y="3973"/>
                    <a:pt x="8843" y="4185"/>
                    <a:pt x="9014" y="4185"/>
                  </a:cubicBezTo>
                  <a:cubicBezTo>
                    <a:pt x="9046" y="4186"/>
                    <a:pt x="9078" y="4187"/>
                    <a:pt x="9109" y="4187"/>
                  </a:cubicBezTo>
                  <a:cubicBezTo>
                    <a:pt x="9550" y="4187"/>
                    <a:pt x="9967" y="4034"/>
                    <a:pt x="10312" y="3756"/>
                  </a:cubicBezTo>
                  <a:cubicBezTo>
                    <a:pt x="10728" y="3434"/>
                    <a:pt x="11026" y="2934"/>
                    <a:pt x="11169" y="2434"/>
                  </a:cubicBezTo>
                  <a:cubicBezTo>
                    <a:pt x="11276" y="2089"/>
                    <a:pt x="11216" y="732"/>
                    <a:pt x="11502" y="363"/>
                  </a:cubicBezTo>
                  <a:cubicBezTo>
                    <a:pt x="11514" y="398"/>
                    <a:pt x="11538" y="434"/>
                    <a:pt x="11562" y="470"/>
                  </a:cubicBezTo>
                  <a:cubicBezTo>
                    <a:pt x="12348" y="1363"/>
                    <a:pt x="12943" y="2065"/>
                    <a:pt x="12467" y="3339"/>
                  </a:cubicBezTo>
                  <a:cubicBezTo>
                    <a:pt x="12217" y="4006"/>
                    <a:pt x="11728" y="4649"/>
                    <a:pt x="11443" y="5316"/>
                  </a:cubicBezTo>
                  <a:cubicBezTo>
                    <a:pt x="11038" y="6244"/>
                    <a:pt x="10300" y="7625"/>
                    <a:pt x="10514" y="8685"/>
                  </a:cubicBezTo>
                  <a:cubicBezTo>
                    <a:pt x="10693" y="9566"/>
                    <a:pt x="11681" y="10114"/>
                    <a:pt x="12228" y="10757"/>
                  </a:cubicBezTo>
                  <a:cubicBezTo>
                    <a:pt x="13336" y="12019"/>
                    <a:pt x="12288" y="13412"/>
                    <a:pt x="12681" y="14841"/>
                  </a:cubicBezTo>
                  <a:cubicBezTo>
                    <a:pt x="12724" y="15004"/>
                    <a:pt x="12866" y="15099"/>
                    <a:pt x="13009" y="15099"/>
                  </a:cubicBezTo>
                  <a:cubicBezTo>
                    <a:pt x="13064" y="15099"/>
                    <a:pt x="13119" y="15085"/>
                    <a:pt x="13169" y="15055"/>
                  </a:cubicBezTo>
                  <a:cubicBezTo>
                    <a:pt x="13431" y="14900"/>
                    <a:pt x="13693" y="14757"/>
                    <a:pt x="13907" y="14579"/>
                  </a:cubicBezTo>
                  <a:cubicBezTo>
                    <a:pt x="13962" y="14688"/>
                    <a:pt x="14063" y="14750"/>
                    <a:pt x="14162" y="14750"/>
                  </a:cubicBezTo>
                  <a:cubicBezTo>
                    <a:pt x="14236" y="14750"/>
                    <a:pt x="14309" y="14715"/>
                    <a:pt x="14360" y="14638"/>
                  </a:cubicBezTo>
                  <a:cubicBezTo>
                    <a:pt x="14574" y="14317"/>
                    <a:pt x="14574" y="14233"/>
                    <a:pt x="14419" y="13852"/>
                  </a:cubicBezTo>
                  <a:cubicBezTo>
                    <a:pt x="14346" y="13653"/>
                    <a:pt x="14184" y="13550"/>
                    <a:pt x="14015" y="13550"/>
                  </a:cubicBezTo>
                  <a:cubicBezTo>
                    <a:pt x="13882" y="13550"/>
                    <a:pt x="13745" y="13614"/>
                    <a:pt x="13645" y="13745"/>
                  </a:cubicBezTo>
                  <a:lnTo>
                    <a:pt x="13336" y="14019"/>
                  </a:lnTo>
                  <a:cubicBezTo>
                    <a:pt x="13502" y="12959"/>
                    <a:pt x="14074" y="11995"/>
                    <a:pt x="13562" y="10888"/>
                  </a:cubicBezTo>
                  <a:cubicBezTo>
                    <a:pt x="13300" y="10340"/>
                    <a:pt x="12800" y="9888"/>
                    <a:pt x="12371" y="9471"/>
                  </a:cubicBezTo>
                  <a:cubicBezTo>
                    <a:pt x="11562" y="8697"/>
                    <a:pt x="11455" y="8221"/>
                    <a:pt x="11788" y="7137"/>
                  </a:cubicBezTo>
                  <a:cubicBezTo>
                    <a:pt x="12074" y="6220"/>
                    <a:pt x="12443" y="5328"/>
                    <a:pt x="12907" y="4458"/>
                  </a:cubicBezTo>
                  <a:cubicBezTo>
                    <a:pt x="13205" y="3899"/>
                    <a:pt x="13645" y="3315"/>
                    <a:pt x="13693" y="2649"/>
                  </a:cubicBezTo>
                  <a:cubicBezTo>
                    <a:pt x="13776" y="1458"/>
                    <a:pt x="12764" y="601"/>
                    <a:pt x="11800" y="113"/>
                  </a:cubicBezTo>
                  <a:cubicBezTo>
                    <a:pt x="11764" y="101"/>
                    <a:pt x="11725" y="95"/>
                    <a:pt x="11688" y="95"/>
                  </a:cubicBezTo>
                  <a:cubicBezTo>
                    <a:pt x="11651" y="95"/>
                    <a:pt x="11615" y="101"/>
                    <a:pt x="11586" y="113"/>
                  </a:cubicBezTo>
                  <a:cubicBezTo>
                    <a:pt x="11471" y="38"/>
                    <a:pt x="11357" y="0"/>
                    <a:pt x="112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25"/>
            <p:cNvSpPr/>
            <p:nvPr/>
          </p:nvSpPr>
          <p:spPr>
            <a:xfrm>
              <a:off x="5491750" y="2523475"/>
              <a:ext cx="164625" cy="345600"/>
            </a:xfrm>
            <a:custGeom>
              <a:rect b="b" l="l" r="r" t="t"/>
              <a:pathLst>
                <a:path extrusionOk="0" h="13824" w="6585">
                  <a:moveTo>
                    <a:pt x="5768" y="1"/>
                  </a:moveTo>
                  <a:cubicBezTo>
                    <a:pt x="5615" y="1"/>
                    <a:pt x="5468" y="125"/>
                    <a:pt x="5525" y="317"/>
                  </a:cubicBezTo>
                  <a:cubicBezTo>
                    <a:pt x="5977" y="2115"/>
                    <a:pt x="4989" y="4258"/>
                    <a:pt x="4037" y="5746"/>
                  </a:cubicBezTo>
                  <a:cubicBezTo>
                    <a:pt x="3394" y="6759"/>
                    <a:pt x="2382" y="7568"/>
                    <a:pt x="2012" y="8699"/>
                  </a:cubicBezTo>
                  <a:cubicBezTo>
                    <a:pt x="0" y="9044"/>
                    <a:pt x="2429" y="12938"/>
                    <a:pt x="2929" y="13652"/>
                  </a:cubicBezTo>
                  <a:cubicBezTo>
                    <a:pt x="3013" y="13769"/>
                    <a:pt x="3136" y="13824"/>
                    <a:pt x="3255" y="13824"/>
                  </a:cubicBezTo>
                  <a:cubicBezTo>
                    <a:pt x="3438" y="13824"/>
                    <a:pt x="3613" y="13693"/>
                    <a:pt x="3620" y="13462"/>
                  </a:cubicBezTo>
                  <a:cubicBezTo>
                    <a:pt x="3644" y="12890"/>
                    <a:pt x="3525" y="12521"/>
                    <a:pt x="3286" y="11997"/>
                  </a:cubicBezTo>
                  <a:cubicBezTo>
                    <a:pt x="3227" y="11867"/>
                    <a:pt x="2057" y="9877"/>
                    <a:pt x="2477" y="9877"/>
                  </a:cubicBezTo>
                  <a:cubicBezTo>
                    <a:pt x="2481" y="9877"/>
                    <a:pt x="2485" y="9878"/>
                    <a:pt x="2489" y="9878"/>
                  </a:cubicBezTo>
                  <a:cubicBezTo>
                    <a:pt x="2500" y="9879"/>
                    <a:pt x="2510" y="9879"/>
                    <a:pt x="2521" y="9879"/>
                  </a:cubicBezTo>
                  <a:cubicBezTo>
                    <a:pt x="2820" y="9879"/>
                    <a:pt x="3107" y="9569"/>
                    <a:pt x="3096" y="9259"/>
                  </a:cubicBezTo>
                  <a:cubicBezTo>
                    <a:pt x="3036" y="8366"/>
                    <a:pt x="4227" y="7354"/>
                    <a:pt x="4703" y="6639"/>
                  </a:cubicBezTo>
                  <a:cubicBezTo>
                    <a:pt x="5108" y="6020"/>
                    <a:pt x="5418" y="5365"/>
                    <a:pt x="5668" y="4663"/>
                  </a:cubicBezTo>
                  <a:cubicBezTo>
                    <a:pt x="6180" y="3306"/>
                    <a:pt x="6584" y="1615"/>
                    <a:pt x="6025" y="186"/>
                  </a:cubicBezTo>
                  <a:cubicBezTo>
                    <a:pt x="5977" y="57"/>
                    <a:pt x="5871" y="1"/>
                    <a:pt x="57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25"/>
            <p:cNvSpPr/>
            <p:nvPr/>
          </p:nvSpPr>
          <p:spPr>
            <a:xfrm>
              <a:off x="5411200" y="2787625"/>
              <a:ext cx="151125" cy="143975"/>
            </a:xfrm>
            <a:custGeom>
              <a:rect b="b" l="l" r="r" t="t"/>
              <a:pathLst>
                <a:path extrusionOk="0" h="5759" w="6045">
                  <a:moveTo>
                    <a:pt x="2300" y="1"/>
                  </a:moveTo>
                  <a:cubicBezTo>
                    <a:pt x="1665" y="1"/>
                    <a:pt x="990" y="220"/>
                    <a:pt x="365" y="467"/>
                  </a:cubicBezTo>
                  <a:cubicBezTo>
                    <a:pt x="1" y="617"/>
                    <a:pt x="99" y="1143"/>
                    <a:pt x="426" y="1143"/>
                  </a:cubicBezTo>
                  <a:cubicBezTo>
                    <a:pt x="462" y="1143"/>
                    <a:pt x="502" y="1136"/>
                    <a:pt x="543" y="1122"/>
                  </a:cubicBezTo>
                  <a:cubicBezTo>
                    <a:pt x="1023" y="939"/>
                    <a:pt x="1488" y="826"/>
                    <a:pt x="1909" y="826"/>
                  </a:cubicBezTo>
                  <a:cubicBezTo>
                    <a:pt x="2668" y="826"/>
                    <a:pt x="3285" y="1193"/>
                    <a:pt x="3591" y="2181"/>
                  </a:cubicBezTo>
                  <a:cubicBezTo>
                    <a:pt x="3865" y="3039"/>
                    <a:pt x="3639" y="3979"/>
                    <a:pt x="3949" y="4813"/>
                  </a:cubicBezTo>
                  <a:cubicBezTo>
                    <a:pt x="4145" y="5330"/>
                    <a:pt x="4726" y="5759"/>
                    <a:pt x="5237" y="5759"/>
                  </a:cubicBezTo>
                  <a:cubicBezTo>
                    <a:pt x="5561" y="5759"/>
                    <a:pt x="5856" y="5587"/>
                    <a:pt x="6008" y="5158"/>
                  </a:cubicBezTo>
                  <a:cubicBezTo>
                    <a:pt x="6045" y="5031"/>
                    <a:pt x="5950" y="4938"/>
                    <a:pt x="5850" y="4938"/>
                  </a:cubicBezTo>
                  <a:cubicBezTo>
                    <a:pt x="5818" y="4938"/>
                    <a:pt x="5787" y="4948"/>
                    <a:pt x="5758" y="4967"/>
                  </a:cubicBezTo>
                  <a:cubicBezTo>
                    <a:pt x="5604" y="5044"/>
                    <a:pt x="5472" y="5079"/>
                    <a:pt x="5357" y="5079"/>
                  </a:cubicBezTo>
                  <a:cubicBezTo>
                    <a:pt x="4481" y="5079"/>
                    <a:pt x="4676" y="3048"/>
                    <a:pt x="4592" y="2479"/>
                  </a:cubicBezTo>
                  <a:cubicBezTo>
                    <a:pt x="4508" y="1884"/>
                    <a:pt x="4342" y="1288"/>
                    <a:pt x="3972" y="812"/>
                  </a:cubicBezTo>
                  <a:cubicBezTo>
                    <a:pt x="3507" y="211"/>
                    <a:pt x="2922" y="1"/>
                    <a:pt x="23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25"/>
            <p:cNvSpPr/>
            <p:nvPr/>
          </p:nvSpPr>
          <p:spPr>
            <a:xfrm>
              <a:off x="5575975" y="2735925"/>
              <a:ext cx="185050" cy="238975"/>
            </a:xfrm>
            <a:custGeom>
              <a:rect b="b" l="l" r="r" t="t"/>
              <a:pathLst>
                <a:path extrusionOk="0" h="9559" w="7402">
                  <a:moveTo>
                    <a:pt x="6787" y="1"/>
                  </a:moveTo>
                  <a:cubicBezTo>
                    <a:pt x="6675" y="1"/>
                    <a:pt x="6542" y="68"/>
                    <a:pt x="6383" y="225"/>
                  </a:cubicBezTo>
                  <a:cubicBezTo>
                    <a:pt x="6275" y="332"/>
                    <a:pt x="6347" y="523"/>
                    <a:pt x="6502" y="523"/>
                  </a:cubicBezTo>
                  <a:cubicBezTo>
                    <a:pt x="6525" y="523"/>
                    <a:pt x="6430" y="3011"/>
                    <a:pt x="6406" y="3249"/>
                  </a:cubicBezTo>
                  <a:cubicBezTo>
                    <a:pt x="6347" y="4476"/>
                    <a:pt x="6335" y="5619"/>
                    <a:pt x="5537" y="6595"/>
                  </a:cubicBezTo>
                  <a:cubicBezTo>
                    <a:pt x="4835" y="7452"/>
                    <a:pt x="3835" y="7952"/>
                    <a:pt x="2811" y="8297"/>
                  </a:cubicBezTo>
                  <a:cubicBezTo>
                    <a:pt x="2550" y="8382"/>
                    <a:pt x="2350" y="8420"/>
                    <a:pt x="2200" y="8420"/>
                  </a:cubicBezTo>
                  <a:cubicBezTo>
                    <a:pt x="1845" y="8420"/>
                    <a:pt x="1778" y="8206"/>
                    <a:pt x="1870" y="7905"/>
                  </a:cubicBezTo>
                  <a:lnTo>
                    <a:pt x="1870" y="7905"/>
                  </a:lnTo>
                  <a:cubicBezTo>
                    <a:pt x="1896" y="7914"/>
                    <a:pt x="1920" y="7919"/>
                    <a:pt x="1945" y="7919"/>
                  </a:cubicBezTo>
                  <a:cubicBezTo>
                    <a:pt x="2011" y="7919"/>
                    <a:pt x="2074" y="7885"/>
                    <a:pt x="2144" y="7833"/>
                  </a:cubicBezTo>
                  <a:cubicBezTo>
                    <a:pt x="2477" y="7464"/>
                    <a:pt x="2584" y="7202"/>
                    <a:pt x="2537" y="6678"/>
                  </a:cubicBezTo>
                  <a:cubicBezTo>
                    <a:pt x="2529" y="6514"/>
                    <a:pt x="2406" y="6411"/>
                    <a:pt x="2269" y="6411"/>
                  </a:cubicBezTo>
                  <a:cubicBezTo>
                    <a:pt x="2208" y="6411"/>
                    <a:pt x="2143" y="6432"/>
                    <a:pt x="2084" y="6476"/>
                  </a:cubicBezTo>
                  <a:cubicBezTo>
                    <a:pt x="1406" y="7035"/>
                    <a:pt x="1" y="8738"/>
                    <a:pt x="1263" y="9429"/>
                  </a:cubicBezTo>
                  <a:cubicBezTo>
                    <a:pt x="1430" y="9519"/>
                    <a:pt x="1624" y="9559"/>
                    <a:pt x="1837" y="9559"/>
                  </a:cubicBezTo>
                  <a:cubicBezTo>
                    <a:pt x="3083" y="9559"/>
                    <a:pt x="4958" y="8193"/>
                    <a:pt x="5609" y="7583"/>
                  </a:cubicBezTo>
                  <a:cubicBezTo>
                    <a:pt x="6966" y="6297"/>
                    <a:pt x="7264" y="4023"/>
                    <a:pt x="7347" y="2249"/>
                  </a:cubicBezTo>
                  <a:cubicBezTo>
                    <a:pt x="7357" y="2037"/>
                    <a:pt x="7401" y="1"/>
                    <a:pt x="67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25"/>
            <p:cNvSpPr/>
            <p:nvPr/>
          </p:nvSpPr>
          <p:spPr>
            <a:xfrm>
              <a:off x="5226525" y="2831350"/>
              <a:ext cx="295300" cy="427925"/>
            </a:xfrm>
            <a:custGeom>
              <a:rect b="b" l="l" r="r" t="t"/>
              <a:pathLst>
                <a:path extrusionOk="0" h="17117" w="11812">
                  <a:moveTo>
                    <a:pt x="7469" y="1"/>
                  </a:moveTo>
                  <a:cubicBezTo>
                    <a:pt x="7371" y="1"/>
                    <a:pt x="7267" y="14"/>
                    <a:pt x="7157" y="39"/>
                  </a:cubicBezTo>
                  <a:cubicBezTo>
                    <a:pt x="6906" y="99"/>
                    <a:pt x="6978" y="468"/>
                    <a:pt x="7216" y="492"/>
                  </a:cubicBezTo>
                  <a:cubicBezTo>
                    <a:pt x="7871" y="516"/>
                    <a:pt x="7287" y="2647"/>
                    <a:pt x="7561" y="3183"/>
                  </a:cubicBezTo>
                  <a:cubicBezTo>
                    <a:pt x="7823" y="3718"/>
                    <a:pt x="8228" y="3671"/>
                    <a:pt x="8704" y="3885"/>
                  </a:cubicBezTo>
                  <a:cubicBezTo>
                    <a:pt x="10050" y="4445"/>
                    <a:pt x="9931" y="5540"/>
                    <a:pt x="10026" y="6814"/>
                  </a:cubicBezTo>
                  <a:cubicBezTo>
                    <a:pt x="10133" y="8064"/>
                    <a:pt x="10502" y="9731"/>
                    <a:pt x="9526" y="10743"/>
                  </a:cubicBezTo>
                  <a:cubicBezTo>
                    <a:pt x="9103" y="11178"/>
                    <a:pt x="8579" y="11282"/>
                    <a:pt x="8017" y="11282"/>
                  </a:cubicBezTo>
                  <a:cubicBezTo>
                    <a:pt x="7507" y="11282"/>
                    <a:pt x="6966" y="11196"/>
                    <a:pt x="6441" y="11196"/>
                  </a:cubicBezTo>
                  <a:cubicBezTo>
                    <a:pt x="5787" y="11196"/>
                    <a:pt x="5158" y="11328"/>
                    <a:pt x="4644" y="11922"/>
                  </a:cubicBezTo>
                  <a:cubicBezTo>
                    <a:pt x="4037" y="12624"/>
                    <a:pt x="3799" y="13601"/>
                    <a:pt x="4049" y="14482"/>
                  </a:cubicBezTo>
                  <a:cubicBezTo>
                    <a:pt x="3275" y="14505"/>
                    <a:pt x="2501" y="14505"/>
                    <a:pt x="1727" y="14601"/>
                  </a:cubicBezTo>
                  <a:cubicBezTo>
                    <a:pt x="1334" y="14636"/>
                    <a:pt x="846" y="14636"/>
                    <a:pt x="584" y="14982"/>
                  </a:cubicBezTo>
                  <a:cubicBezTo>
                    <a:pt x="1" y="15732"/>
                    <a:pt x="1037" y="16315"/>
                    <a:pt x="1144" y="16982"/>
                  </a:cubicBezTo>
                  <a:cubicBezTo>
                    <a:pt x="1161" y="17074"/>
                    <a:pt x="1234" y="17116"/>
                    <a:pt x="1310" y="17116"/>
                  </a:cubicBezTo>
                  <a:cubicBezTo>
                    <a:pt x="1391" y="17116"/>
                    <a:pt x="1476" y="17068"/>
                    <a:pt x="1501" y="16982"/>
                  </a:cubicBezTo>
                  <a:cubicBezTo>
                    <a:pt x="1632" y="16565"/>
                    <a:pt x="1180" y="16018"/>
                    <a:pt x="1251" y="15756"/>
                  </a:cubicBezTo>
                  <a:cubicBezTo>
                    <a:pt x="1351" y="15435"/>
                    <a:pt x="2282" y="15369"/>
                    <a:pt x="3176" y="15369"/>
                  </a:cubicBezTo>
                  <a:cubicBezTo>
                    <a:pt x="3792" y="15369"/>
                    <a:pt x="4391" y="15400"/>
                    <a:pt x="4687" y="15400"/>
                  </a:cubicBezTo>
                  <a:cubicBezTo>
                    <a:pt x="4726" y="15400"/>
                    <a:pt x="4759" y="15400"/>
                    <a:pt x="4787" y="15398"/>
                  </a:cubicBezTo>
                  <a:cubicBezTo>
                    <a:pt x="5180" y="15387"/>
                    <a:pt x="5359" y="15017"/>
                    <a:pt x="5204" y="14684"/>
                  </a:cubicBezTo>
                  <a:cubicBezTo>
                    <a:pt x="4894" y="14029"/>
                    <a:pt x="4894" y="13255"/>
                    <a:pt x="5442" y="12708"/>
                  </a:cubicBezTo>
                  <a:cubicBezTo>
                    <a:pt x="5785" y="12351"/>
                    <a:pt x="6184" y="12259"/>
                    <a:pt x="6606" y="12259"/>
                  </a:cubicBezTo>
                  <a:cubicBezTo>
                    <a:pt x="6916" y="12259"/>
                    <a:pt x="7239" y="12308"/>
                    <a:pt x="7561" y="12339"/>
                  </a:cubicBezTo>
                  <a:cubicBezTo>
                    <a:pt x="7827" y="12363"/>
                    <a:pt x="8085" y="12382"/>
                    <a:pt x="8337" y="12382"/>
                  </a:cubicBezTo>
                  <a:cubicBezTo>
                    <a:pt x="8956" y="12382"/>
                    <a:pt x="9536" y="12267"/>
                    <a:pt x="10085" y="11827"/>
                  </a:cubicBezTo>
                  <a:cubicBezTo>
                    <a:pt x="11812" y="10422"/>
                    <a:pt x="11276" y="7993"/>
                    <a:pt x="11121" y="6088"/>
                  </a:cubicBezTo>
                  <a:cubicBezTo>
                    <a:pt x="11038" y="5266"/>
                    <a:pt x="11014" y="4409"/>
                    <a:pt x="10490" y="3718"/>
                  </a:cubicBezTo>
                  <a:cubicBezTo>
                    <a:pt x="9966" y="3052"/>
                    <a:pt x="9490" y="3230"/>
                    <a:pt x="8835" y="2945"/>
                  </a:cubicBezTo>
                  <a:cubicBezTo>
                    <a:pt x="7573" y="2409"/>
                    <a:pt x="8835" y="1361"/>
                    <a:pt x="8240" y="456"/>
                  </a:cubicBezTo>
                  <a:cubicBezTo>
                    <a:pt x="8040" y="138"/>
                    <a:pt x="7785" y="1"/>
                    <a:pt x="74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25"/>
            <p:cNvSpPr/>
            <p:nvPr/>
          </p:nvSpPr>
          <p:spPr>
            <a:xfrm>
              <a:off x="4708475" y="3170725"/>
              <a:ext cx="325825" cy="256375"/>
            </a:xfrm>
            <a:custGeom>
              <a:rect b="b" l="l" r="r" t="t"/>
              <a:pathLst>
                <a:path extrusionOk="0" h="10255" w="13033">
                  <a:moveTo>
                    <a:pt x="12542" y="0"/>
                  </a:moveTo>
                  <a:cubicBezTo>
                    <a:pt x="12531" y="0"/>
                    <a:pt x="12519" y="1"/>
                    <a:pt x="12508" y="2"/>
                  </a:cubicBezTo>
                  <a:cubicBezTo>
                    <a:pt x="10603" y="97"/>
                    <a:pt x="8328" y="847"/>
                    <a:pt x="7686" y="2871"/>
                  </a:cubicBezTo>
                  <a:cubicBezTo>
                    <a:pt x="7507" y="3407"/>
                    <a:pt x="7626" y="3895"/>
                    <a:pt x="7531" y="4431"/>
                  </a:cubicBezTo>
                  <a:cubicBezTo>
                    <a:pt x="7400" y="5312"/>
                    <a:pt x="7007" y="5479"/>
                    <a:pt x="6269" y="5776"/>
                  </a:cubicBezTo>
                  <a:cubicBezTo>
                    <a:pt x="5554" y="6074"/>
                    <a:pt x="5221" y="6622"/>
                    <a:pt x="5066" y="7360"/>
                  </a:cubicBezTo>
                  <a:cubicBezTo>
                    <a:pt x="4888" y="8193"/>
                    <a:pt x="5173" y="8527"/>
                    <a:pt x="4161" y="8634"/>
                  </a:cubicBezTo>
                  <a:cubicBezTo>
                    <a:pt x="3995" y="8649"/>
                    <a:pt x="3862" y="8659"/>
                    <a:pt x="3753" y="8659"/>
                  </a:cubicBezTo>
                  <a:cubicBezTo>
                    <a:pt x="3352" y="8659"/>
                    <a:pt x="3260" y="8527"/>
                    <a:pt x="2971" y="8050"/>
                  </a:cubicBezTo>
                  <a:cubicBezTo>
                    <a:pt x="2792" y="7753"/>
                    <a:pt x="2673" y="7419"/>
                    <a:pt x="2530" y="7110"/>
                  </a:cubicBezTo>
                  <a:cubicBezTo>
                    <a:pt x="1923" y="5562"/>
                    <a:pt x="1697" y="3990"/>
                    <a:pt x="1423" y="2383"/>
                  </a:cubicBezTo>
                  <a:cubicBezTo>
                    <a:pt x="1339" y="1978"/>
                    <a:pt x="1316" y="1550"/>
                    <a:pt x="887" y="1371"/>
                  </a:cubicBezTo>
                  <a:cubicBezTo>
                    <a:pt x="781" y="1325"/>
                    <a:pt x="679" y="1304"/>
                    <a:pt x="586" y="1304"/>
                  </a:cubicBezTo>
                  <a:cubicBezTo>
                    <a:pt x="315" y="1304"/>
                    <a:pt x="110" y="1486"/>
                    <a:pt x="30" y="1788"/>
                  </a:cubicBezTo>
                  <a:cubicBezTo>
                    <a:pt x="1" y="1914"/>
                    <a:pt x="122" y="2048"/>
                    <a:pt x="245" y="2048"/>
                  </a:cubicBezTo>
                  <a:cubicBezTo>
                    <a:pt x="273" y="2048"/>
                    <a:pt x="301" y="2041"/>
                    <a:pt x="327" y="2026"/>
                  </a:cubicBezTo>
                  <a:cubicBezTo>
                    <a:pt x="395" y="1982"/>
                    <a:pt x="454" y="1962"/>
                    <a:pt x="507" y="1962"/>
                  </a:cubicBezTo>
                  <a:cubicBezTo>
                    <a:pt x="1058" y="1962"/>
                    <a:pt x="839" y="4158"/>
                    <a:pt x="839" y="4288"/>
                  </a:cubicBezTo>
                  <a:cubicBezTo>
                    <a:pt x="839" y="4848"/>
                    <a:pt x="899" y="5431"/>
                    <a:pt x="1030" y="5979"/>
                  </a:cubicBezTo>
                  <a:cubicBezTo>
                    <a:pt x="1244" y="6931"/>
                    <a:pt x="1578" y="7955"/>
                    <a:pt x="2090" y="8812"/>
                  </a:cubicBezTo>
                  <a:cubicBezTo>
                    <a:pt x="2557" y="9581"/>
                    <a:pt x="3457" y="10254"/>
                    <a:pt x="4340" y="10254"/>
                  </a:cubicBezTo>
                  <a:cubicBezTo>
                    <a:pt x="4784" y="10254"/>
                    <a:pt x="5223" y="10084"/>
                    <a:pt x="5602" y="9670"/>
                  </a:cubicBezTo>
                  <a:cubicBezTo>
                    <a:pt x="6185" y="9027"/>
                    <a:pt x="5935" y="8253"/>
                    <a:pt x="6257" y="7527"/>
                  </a:cubicBezTo>
                  <a:cubicBezTo>
                    <a:pt x="6662" y="6610"/>
                    <a:pt x="7805" y="6800"/>
                    <a:pt x="8340" y="6014"/>
                  </a:cubicBezTo>
                  <a:cubicBezTo>
                    <a:pt x="8888" y="5193"/>
                    <a:pt x="8448" y="4264"/>
                    <a:pt x="8650" y="3359"/>
                  </a:cubicBezTo>
                  <a:cubicBezTo>
                    <a:pt x="9055" y="1573"/>
                    <a:pt x="11150" y="1228"/>
                    <a:pt x="12627" y="800"/>
                  </a:cubicBezTo>
                  <a:cubicBezTo>
                    <a:pt x="13033" y="672"/>
                    <a:pt x="12986" y="0"/>
                    <a:pt x="125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25"/>
            <p:cNvSpPr/>
            <p:nvPr/>
          </p:nvSpPr>
          <p:spPr>
            <a:xfrm>
              <a:off x="5022025" y="3187100"/>
              <a:ext cx="194125" cy="292800"/>
            </a:xfrm>
            <a:custGeom>
              <a:rect b="b" l="l" r="r" t="t"/>
              <a:pathLst>
                <a:path extrusionOk="0" h="11712" w="7765">
                  <a:moveTo>
                    <a:pt x="1339" y="1"/>
                  </a:moveTo>
                  <a:cubicBezTo>
                    <a:pt x="908" y="1"/>
                    <a:pt x="466" y="146"/>
                    <a:pt x="85" y="418"/>
                  </a:cubicBezTo>
                  <a:cubicBezTo>
                    <a:pt x="0" y="471"/>
                    <a:pt x="28" y="617"/>
                    <a:pt x="118" y="617"/>
                  </a:cubicBezTo>
                  <a:cubicBezTo>
                    <a:pt x="130" y="617"/>
                    <a:pt x="142" y="614"/>
                    <a:pt x="156" y="609"/>
                  </a:cubicBezTo>
                  <a:cubicBezTo>
                    <a:pt x="348" y="536"/>
                    <a:pt x="547" y="501"/>
                    <a:pt x="743" y="501"/>
                  </a:cubicBezTo>
                  <a:cubicBezTo>
                    <a:pt x="1386" y="501"/>
                    <a:pt x="1994" y="880"/>
                    <a:pt x="2204" y="1573"/>
                  </a:cubicBezTo>
                  <a:cubicBezTo>
                    <a:pt x="2359" y="2061"/>
                    <a:pt x="2228" y="2681"/>
                    <a:pt x="2240" y="3169"/>
                  </a:cubicBezTo>
                  <a:cubicBezTo>
                    <a:pt x="2252" y="3633"/>
                    <a:pt x="2299" y="4085"/>
                    <a:pt x="2490" y="4526"/>
                  </a:cubicBezTo>
                  <a:cubicBezTo>
                    <a:pt x="3073" y="5800"/>
                    <a:pt x="3990" y="5502"/>
                    <a:pt x="5121" y="5574"/>
                  </a:cubicBezTo>
                  <a:cubicBezTo>
                    <a:pt x="7097" y="5729"/>
                    <a:pt x="5502" y="8419"/>
                    <a:pt x="5740" y="9705"/>
                  </a:cubicBezTo>
                  <a:cubicBezTo>
                    <a:pt x="5823" y="10146"/>
                    <a:pt x="5978" y="10622"/>
                    <a:pt x="6216" y="10991"/>
                  </a:cubicBezTo>
                  <a:cubicBezTo>
                    <a:pt x="6133" y="10979"/>
                    <a:pt x="6050" y="10967"/>
                    <a:pt x="5978" y="10955"/>
                  </a:cubicBezTo>
                  <a:cubicBezTo>
                    <a:pt x="5971" y="10953"/>
                    <a:pt x="5963" y="10952"/>
                    <a:pt x="5955" y="10952"/>
                  </a:cubicBezTo>
                  <a:cubicBezTo>
                    <a:pt x="5891" y="10952"/>
                    <a:pt x="5830" y="11034"/>
                    <a:pt x="5883" y="11098"/>
                  </a:cubicBezTo>
                  <a:cubicBezTo>
                    <a:pt x="6121" y="11324"/>
                    <a:pt x="6383" y="11527"/>
                    <a:pt x="6681" y="11682"/>
                  </a:cubicBezTo>
                  <a:cubicBezTo>
                    <a:pt x="6722" y="11703"/>
                    <a:pt x="6761" y="11712"/>
                    <a:pt x="6798" y="11712"/>
                  </a:cubicBezTo>
                  <a:cubicBezTo>
                    <a:pt x="6865" y="11712"/>
                    <a:pt x="6924" y="11680"/>
                    <a:pt x="6978" y="11634"/>
                  </a:cubicBezTo>
                  <a:cubicBezTo>
                    <a:pt x="7109" y="11682"/>
                    <a:pt x="7240" y="11705"/>
                    <a:pt x="7395" y="11705"/>
                  </a:cubicBezTo>
                  <a:cubicBezTo>
                    <a:pt x="7609" y="11694"/>
                    <a:pt x="7764" y="11384"/>
                    <a:pt x="7586" y="11229"/>
                  </a:cubicBezTo>
                  <a:cubicBezTo>
                    <a:pt x="6562" y="10384"/>
                    <a:pt x="6276" y="9384"/>
                    <a:pt x="6883" y="8229"/>
                  </a:cubicBezTo>
                  <a:cubicBezTo>
                    <a:pt x="7228" y="7574"/>
                    <a:pt x="7359" y="6741"/>
                    <a:pt x="7276" y="6014"/>
                  </a:cubicBezTo>
                  <a:cubicBezTo>
                    <a:pt x="7130" y="4889"/>
                    <a:pt x="6494" y="4306"/>
                    <a:pt x="5419" y="4306"/>
                  </a:cubicBezTo>
                  <a:cubicBezTo>
                    <a:pt x="5357" y="4306"/>
                    <a:pt x="5293" y="4308"/>
                    <a:pt x="5228" y="4312"/>
                  </a:cubicBezTo>
                  <a:cubicBezTo>
                    <a:pt x="4943" y="4333"/>
                    <a:pt x="4755" y="4374"/>
                    <a:pt x="4581" y="4374"/>
                  </a:cubicBezTo>
                  <a:cubicBezTo>
                    <a:pt x="4370" y="4374"/>
                    <a:pt x="4179" y="4314"/>
                    <a:pt x="3859" y="4085"/>
                  </a:cubicBezTo>
                  <a:cubicBezTo>
                    <a:pt x="3133" y="3574"/>
                    <a:pt x="3323" y="3085"/>
                    <a:pt x="3240" y="2288"/>
                  </a:cubicBezTo>
                  <a:cubicBezTo>
                    <a:pt x="3180" y="1740"/>
                    <a:pt x="3121" y="1216"/>
                    <a:pt x="2787" y="752"/>
                  </a:cubicBezTo>
                  <a:cubicBezTo>
                    <a:pt x="2420" y="238"/>
                    <a:pt x="1888" y="1"/>
                    <a:pt x="13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25"/>
            <p:cNvSpPr/>
            <p:nvPr/>
          </p:nvSpPr>
          <p:spPr>
            <a:xfrm>
              <a:off x="5236950" y="3234100"/>
              <a:ext cx="117600" cy="154700"/>
            </a:xfrm>
            <a:custGeom>
              <a:rect b="b" l="l" r="r" t="t"/>
              <a:pathLst>
                <a:path extrusionOk="0" h="6188" w="4704">
                  <a:moveTo>
                    <a:pt x="2680" y="1"/>
                  </a:moveTo>
                  <a:cubicBezTo>
                    <a:pt x="2585" y="1"/>
                    <a:pt x="2482" y="20"/>
                    <a:pt x="2370" y="62"/>
                  </a:cubicBezTo>
                  <a:cubicBezTo>
                    <a:pt x="1846" y="265"/>
                    <a:pt x="1715" y="884"/>
                    <a:pt x="2191" y="1182"/>
                  </a:cubicBezTo>
                  <a:cubicBezTo>
                    <a:pt x="2233" y="1206"/>
                    <a:pt x="2273" y="1217"/>
                    <a:pt x="2310" y="1217"/>
                  </a:cubicBezTo>
                  <a:cubicBezTo>
                    <a:pt x="2435" y="1217"/>
                    <a:pt x="2530" y="1098"/>
                    <a:pt x="2549" y="979"/>
                  </a:cubicBezTo>
                  <a:lnTo>
                    <a:pt x="2549" y="979"/>
                  </a:lnTo>
                  <a:cubicBezTo>
                    <a:pt x="2465" y="1539"/>
                    <a:pt x="2930" y="2622"/>
                    <a:pt x="3084" y="3182"/>
                  </a:cubicBezTo>
                  <a:cubicBezTo>
                    <a:pt x="3227" y="3777"/>
                    <a:pt x="3334" y="4527"/>
                    <a:pt x="2513" y="4611"/>
                  </a:cubicBezTo>
                  <a:cubicBezTo>
                    <a:pt x="2489" y="4612"/>
                    <a:pt x="2465" y="4613"/>
                    <a:pt x="2440" y="4613"/>
                  </a:cubicBezTo>
                  <a:cubicBezTo>
                    <a:pt x="2161" y="4613"/>
                    <a:pt x="1849" y="4503"/>
                    <a:pt x="1553" y="4503"/>
                  </a:cubicBezTo>
                  <a:cubicBezTo>
                    <a:pt x="1539" y="4503"/>
                    <a:pt x="1526" y="4503"/>
                    <a:pt x="1513" y="4503"/>
                  </a:cubicBezTo>
                  <a:cubicBezTo>
                    <a:pt x="679" y="4527"/>
                    <a:pt x="1" y="5111"/>
                    <a:pt x="191" y="5980"/>
                  </a:cubicBezTo>
                  <a:cubicBezTo>
                    <a:pt x="223" y="6122"/>
                    <a:pt x="340" y="6187"/>
                    <a:pt x="461" y="6187"/>
                  </a:cubicBezTo>
                  <a:cubicBezTo>
                    <a:pt x="615" y="6187"/>
                    <a:pt x="774" y="6083"/>
                    <a:pt x="774" y="5896"/>
                  </a:cubicBezTo>
                  <a:cubicBezTo>
                    <a:pt x="774" y="5552"/>
                    <a:pt x="1137" y="5462"/>
                    <a:pt x="1579" y="5462"/>
                  </a:cubicBezTo>
                  <a:cubicBezTo>
                    <a:pt x="2063" y="5462"/>
                    <a:pt x="2643" y="5570"/>
                    <a:pt x="2949" y="5570"/>
                  </a:cubicBezTo>
                  <a:cubicBezTo>
                    <a:pt x="2992" y="5570"/>
                    <a:pt x="3029" y="5568"/>
                    <a:pt x="3060" y="5563"/>
                  </a:cubicBezTo>
                  <a:cubicBezTo>
                    <a:pt x="3465" y="5504"/>
                    <a:pt x="3811" y="5337"/>
                    <a:pt x="4061" y="4992"/>
                  </a:cubicBezTo>
                  <a:cubicBezTo>
                    <a:pt x="4704" y="4146"/>
                    <a:pt x="4001" y="2610"/>
                    <a:pt x="3775" y="1705"/>
                  </a:cubicBezTo>
                  <a:cubicBezTo>
                    <a:pt x="3648" y="1147"/>
                    <a:pt x="3410" y="1"/>
                    <a:pt x="26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25"/>
            <p:cNvSpPr/>
            <p:nvPr/>
          </p:nvSpPr>
          <p:spPr>
            <a:xfrm>
              <a:off x="5094075" y="3441575"/>
              <a:ext cx="443525" cy="303450"/>
            </a:xfrm>
            <a:custGeom>
              <a:rect b="b" l="l" r="r" t="t"/>
              <a:pathLst>
                <a:path extrusionOk="0" h="12138" w="17741">
                  <a:moveTo>
                    <a:pt x="2149" y="0"/>
                  </a:moveTo>
                  <a:cubicBezTo>
                    <a:pt x="2124" y="0"/>
                    <a:pt x="2099" y="5"/>
                    <a:pt x="2072" y="14"/>
                  </a:cubicBezTo>
                  <a:cubicBezTo>
                    <a:pt x="1" y="622"/>
                    <a:pt x="2858" y="3753"/>
                    <a:pt x="3596" y="4479"/>
                  </a:cubicBezTo>
                  <a:cubicBezTo>
                    <a:pt x="4656" y="5503"/>
                    <a:pt x="5727" y="6408"/>
                    <a:pt x="6216" y="7861"/>
                  </a:cubicBezTo>
                  <a:cubicBezTo>
                    <a:pt x="6501" y="8658"/>
                    <a:pt x="6656" y="9504"/>
                    <a:pt x="7585" y="9742"/>
                  </a:cubicBezTo>
                  <a:cubicBezTo>
                    <a:pt x="7601" y="9750"/>
                    <a:pt x="7617" y="9752"/>
                    <a:pt x="7632" y="9752"/>
                  </a:cubicBezTo>
                  <a:cubicBezTo>
                    <a:pt x="7664" y="9752"/>
                    <a:pt x="7696" y="9742"/>
                    <a:pt x="7728" y="9742"/>
                  </a:cubicBezTo>
                  <a:cubicBezTo>
                    <a:pt x="8156" y="10182"/>
                    <a:pt x="8692" y="10492"/>
                    <a:pt x="9299" y="10659"/>
                  </a:cubicBezTo>
                  <a:cubicBezTo>
                    <a:pt x="9572" y="10731"/>
                    <a:pt x="9824" y="10763"/>
                    <a:pt x="10062" y="10763"/>
                  </a:cubicBezTo>
                  <a:cubicBezTo>
                    <a:pt x="10996" y="10763"/>
                    <a:pt x="11705" y="10271"/>
                    <a:pt x="12550" y="9825"/>
                  </a:cubicBezTo>
                  <a:cubicBezTo>
                    <a:pt x="13002" y="10218"/>
                    <a:pt x="13693" y="10099"/>
                    <a:pt x="14348" y="10147"/>
                  </a:cubicBezTo>
                  <a:cubicBezTo>
                    <a:pt x="15788" y="10218"/>
                    <a:pt x="16491" y="11218"/>
                    <a:pt x="17467" y="12099"/>
                  </a:cubicBezTo>
                  <a:cubicBezTo>
                    <a:pt x="17501" y="12126"/>
                    <a:pt x="17541" y="12138"/>
                    <a:pt x="17580" y="12138"/>
                  </a:cubicBezTo>
                  <a:cubicBezTo>
                    <a:pt x="17663" y="12138"/>
                    <a:pt x="17741" y="12082"/>
                    <a:pt x="17741" y="11992"/>
                  </a:cubicBezTo>
                  <a:cubicBezTo>
                    <a:pt x="17729" y="11075"/>
                    <a:pt x="17074" y="10373"/>
                    <a:pt x="16300" y="9920"/>
                  </a:cubicBezTo>
                  <a:cubicBezTo>
                    <a:pt x="15848" y="9670"/>
                    <a:pt x="15360" y="9492"/>
                    <a:pt x="14848" y="9432"/>
                  </a:cubicBezTo>
                  <a:cubicBezTo>
                    <a:pt x="14793" y="9426"/>
                    <a:pt x="14734" y="9424"/>
                    <a:pt x="14672" y="9424"/>
                  </a:cubicBezTo>
                  <a:cubicBezTo>
                    <a:pt x="14368" y="9424"/>
                    <a:pt x="13977" y="9481"/>
                    <a:pt x="13617" y="9481"/>
                  </a:cubicBezTo>
                  <a:cubicBezTo>
                    <a:pt x="13449" y="9481"/>
                    <a:pt x="13288" y="9469"/>
                    <a:pt x="13145" y="9432"/>
                  </a:cubicBezTo>
                  <a:cubicBezTo>
                    <a:pt x="13157" y="9349"/>
                    <a:pt x="13121" y="9242"/>
                    <a:pt x="13050" y="9194"/>
                  </a:cubicBezTo>
                  <a:cubicBezTo>
                    <a:pt x="12907" y="9135"/>
                    <a:pt x="12764" y="9087"/>
                    <a:pt x="12633" y="9075"/>
                  </a:cubicBezTo>
                  <a:cubicBezTo>
                    <a:pt x="12581" y="9017"/>
                    <a:pt x="12520" y="8990"/>
                    <a:pt x="12459" y="8990"/>
                  </a:cubicBezTo>
                  <a:cubicBezTo>
                    <a:pt x="12395" y="8990"/>
                    <a:pt x="12331" y="9020"/>
                    <a:pt x="12276" y="9075"/>
                  </a:cubicBezTo>
                  <a:cubicBezTo>
                    <a:pt x="11693" y="9135"/>
                    <a:pt x="11204" y="9504"/>
                    <a:pt x="10550" y="9658"/>
                  </a:cubicBezTo>
                  <a:cubicBezTo>
                    <a:pt x="10366" y="9697"/>
                    <a:pt x="10183" y="9715"/>
                    <a:pt x="10003" y="9715"/>
                  </a:cubicBezTo>
                  <a:cubicBezTo>
                    <a:pt x="8959" y="9715"/>
                    <a:pt x="8009" y="9094"/>
                    <a:pt x="7502" y="8170"/>
                  </a:cubicBezTo>
                  <a:cubicBezTo>
                    <a:pt x="7437" y="8056"/>
                    <a:pt x="7331" y="8008"/>
                    <a:pt x="7224" y="8008"/>
                  </a:cubicBezTo>
                  <a:cubicBezTo>
                    <a:pt x="7073" y="8008"/>
                    <a:pt x="6919" y="8103"/>
                    <a:pt x="6870" y="8242"/>
                  </a:cubicBezTo>
                  <a:cubicBezTo>
                    <a:pt x="6751" y="8075"/>
                    <a:pt x="6632" y="7920"/>
                    <a:pt x="6549" y="7718"/>
                  </a:cubicBezTo>
                  <a:cubicBezTo>
                    <a:pt x="6180" y="6944"/>
                    <a:pt x="6216" y="6075"/>
                    <a:pt x="5775" y="5313"/>
                  </a:cubicBezTo>
                  <a:cubicBezTo>
                    <a:pt x="5430" y="4729"/>
                    <a:pt x="1572" y="836"/>
                    <a:pt x="2263" y="479"/>
                  </a:cubicBezTo>
                  <a:cubicBezTo>
                    <a:pt x="2488" y="350"/>
                    <a:pt x="2366" y="0"/>
                    <a:pt x="21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25"/>
            <p:cNvSpPr/>
            <p:nvPr/>
          </p:nvSpPr>
          <p:spPr>
            <a:xfrm>
              <a:off x="5293200" y="3425550"/>
              <a:ext cx="167625" cy="186775"/>
            </a:xfrm>
            <a:custGeom>
              <a:rect b="b" l="l" r="r" t="t"/>
              <a:pathLst>
                <a:path extrusionOk="0" h="7471" w="6705">
                  <a:moveTo>
                    <a:pt x="5096" y="1"/>
                  </a:moveTo>
                  <a:cubicBezTo>
                    <a:pt x="4974" y="1"/>
                    <a:pt x="4848" y="62"/>
                    <a:pt x="4787" y="203"/>
                  </a:cubicBezTo>
                  <a:cubicBezTo>
                    <a:pt x="4085" y="1917"/>
                    <a:pt x="1" y="3775"/>
                    <a:pt x="1191" y="5977"/>
                  </a:cubicBezTo>
                  <a:cubicBezTo>
                    <a:pt x="1724" y="6973"/>
                    <a:pt x="2926" y="7471"/>
                    <a:pt x="4107" y="7471"/>
                  </a:cubicBezTo>
                  <a:cubicBezTo>
                    <a:pt x="4960" y="7471"/>
                    <a:pt x="5801" y="7211"/>
                    <a:pt x="6371" y="6692"/>
                  </a:cubicBezTo>
                  <a:cubicBezTo>
                    <a:pt x="6514" y="6597"/>
                    <a:pt x="6406" y="6394"/>
                    <a:pt x="6252" y="6382"/>
                  </a:cubicBezTo>
                  <a:cubicBezTo>
                    <a:pt x="6231" y="6382"/>
                    <a:pt x="6211" y="6382"/>
                    <a:pt x="6190" y="6382"/>
                  </a:cubicBezTo>
                  <a:cubicBezTo>
                    <a:pt x="5538" y="6382"/>
                    <a:pt x="4894" y="6532"/>
                    <a:pt x="4251" y="6532"/>
                  </a:cubicBezTo>
                  <a:cubicBezTo>
                    <a:pt x="4128" y="6532"/>
                    <a:pt x="4005" y="6526"/>
                    <a:pt x="3882" y="6513"/>
                  </a:cubicBezTo>
                  <a:cubicBezTo>
                    <a:pt x="3466" y="6489"/>
                    <a:pt x="2894" y="6358"/>
                    <a:pt x="2549" y="6085"/>
                  </a:cubicBezTo>
                  <a:cubicBezTo>
                    <a:pt x="1334" y="5132"/>
                    <a:pt x="2215" y="4334"/>
                    <a:pt x="2811" y="3703"/>
                  </a:cubicBezTo>
                  <a:cubicBezTo>
                    <a:pt x="3347" y="3156"/>
                    <a:pt x="3882" y="2632"/>
                    <a:pt x="4359" y="2084"/>
                  </a:cubicBezTo>
                  <a:cubicBezTo>
                    <a:pt x="4384" y="2090"/>
                    <a:pt x="4410" y="2093"/>
                    <a:pt x="4436" y="2093"/>
                  </a:cubicBezTo>
                  <a:cubicBezTo>
                    <a:pt x="4521" y="2093"/>
                    <a:pt x="4607" y="2062"/>
                    <a:pt x="4680" y="1989"/>
                  </a:cubicBezTo>
                  <a:cubicBezTo>
                    <a:pt x="4809" y="1871"/>
                    <a:pt x="4920" y="1821"/>
                    <a:pt x="5014" y="1821"/>
                  </a:cubicBezTo>
                  <a:cubicBezTo>
                    <a:pt x="5443" y="1821"/>
                    <a:pt x="5538" y="2842"/>
                    <a:pt x="5490" y="3096"/>
                  </a:cubicBezTo>
                  <a:cubicBezTo>
                    <a:pt x="5442" y="3394"/>
                    <a:pt x="5335" y="3691"/>
                    <a:pt x="5263" y="3989"/>
                  </a:cubicBezTo>
                  <a:cubicBezTo>
                    <a:pt x="5097" y="4596"/>
                    <a:pt x="4894" y="5239"/>
                    <a:pt x="4906" y="5882"/>
                  </a:cubicBezTo>
                  <a:cubicBezTo>
                    <a:pt x="4906" y="6016"/>
                    <a:pt x="5042" y="6126"/>
                    <a:pt x="5172" y="6126"/>
                  </a:cubicBezTo>
                  <a:cubicBezTo>
                    <a:pt x="5227" y="6126"/>
                    <a:pt x="5281" y="6107"/>
                    <a:pt x="5323" y="6061"/>
                  </a:cubicBezTo>
                  <a:cubicBezTo>
                    <a:pt x="6097" y="5168"/>
                    <a:pt x="6704" y="3299"/>
                    <a:pt x="6347" y="2144"/>
                  </a:cubicBezTo>
                  <a:cubicBezTo>
                    <a:pt x="6168" y="1560"/>
                    <a:pt x="5597" y="1144"/>
                    <a:pt x="5025" y="1132"/>
                  </a:cubicBezTo>
                  <a:cubicBezTo>
                    <a:pt x="5156" y="894"/>
                    <a:pt x="5287" y="643"/>
                    <a:pt x="5382" y="370"/>
                  </a:cubicBezTo>
                  <a:cubicBezTo>
                    <a:pt x="5462" y="146"/>
                    <a:pt x="5283" y="1"/>
                    <a:pt x="50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25"/>
            <p:cNvSpPr/>
            <p:nvPr/>
          </p:nvSpPr>
          <p:spPr>
            <a:xfrm>
              <a:off x="5450450" y="3509850"/>
              <a:ext cx="108300" cy="119875"/>
            </a:xfrm>
            <a:custGeom>
              <a:rect b="b" l="l" r="r" t="t"/>
              <a:pathLst>
                <a:path extrusionOk="0" h="4795" w="4332">
                  <a:moveTo>
                    <a:pt x="655" y="0"/>
                  </a:moveTo>
                  <a:cubicBezTo>
                    <a:pt x="495" y="0"/>
                    <a:pt x="337" y="86"/>
                    <a:pt x="295" y="272"/>
                  </a:cubicBezTo>
                  <a:cubicBezTo>
                    <a:pt x="152" y="939"/>
                    <a:pt x="116" y="1653"/>
                    <a:pt x="33" y="2344"/>
                  </a:cubicBezTo>
                  <a:cubicBezTo>
                    <a:pt x="0" y="2540"/>
                    <a:pt x="197" y="2656"/>
                    <a:pt x="386" y="2656"/>
                  </a:cubicBezTo>
                  <a:cubicBezTo>
                    <a:pt x="403" y="2656"/>
                    <a:pt x="421" y="2655"/>
                    <a:pt x="438" y="2653"/>
                  </a:cubicBezTo>
                  <a:lnTo>
                    <a:pt x="438" y="2653"/>
                  </a:lnTo>
                  <a:cubicBezTo>
                    <a:pt x="402" y="2903"/>
                    <a:pt x="414" y="3177"/>
                    <a:pt x="474" y="3439"/>
                  </a:cubicBezTo>
                  <a:cubicBezTo>
                    <a:pt x="640" y="4214"/>
                    <a:pt x="1198" y="4794"/>
                    <a:pt x="1984" y="4794"/>
                  </a:cubicBezTo>
                  <a:cubicBezTo>
                    <a:pt x="2043" y="4794"/>
                    <a:pt x="2103" y="4791"/>
                    <a:pt x="2164" y="4784"/>
                  </a:cubicBezTo>
                  <a:cubicBezTo>
                    <a:pt x="2974" y="4677"/>
                    <a:pt x="3807" y="3987"/>
                    <a:pt x="4093" y="3213"/>
                  </a:cubicBezTo>
                  <a:cubicBezTo>
                    <a:pt x="4331" y="2534"/>
                    <a:pt x="4081" y="1474"/>
                    <a:pt x="3212" y="1355"/>
                  </a:cubicBezTo>
                  <a:cubicBezTo>
                    <a:pt x="3184" y="1352"/>
                    <a:pt x="3156" y="1350"/>
                    <a:pt x="3129" y="1350"/>
                  </a:cubicBezTo>
                  <a:cubicBezTo>
                    <a:pt x="2964" y="1350"/>
                    <a:pt x="2826" y="1414"/>
                    <a:pt x="2724" y="1558"/>
                  </a:cubicBezTo>
                  <a:cubicBezTo>
                    <a:pt x="2557" y="1796"/>
                    <a:pt x="2724" y="1986"/>
                    <a:pt x="2879" y="2153"/>
                  </a:cubicBezTo>
                  <a:cubicBezTo>
                    <a:pt x="3069" y="2355"/>
                    <a:pt x="3236" y="2474"/>
                    <a:pt x="3188" y="2784"/>
                  </a:cubicBezTo>
                  <a:cubicBezTo>
                    <a:pt x="3129" y="3117"/>
                    <a:pt x="2819" y="3415"/>
                    <a:pt x="2581" y="3606"/>
                  </a:cubicBezTo>
                  <a:cubicBezTo>
                    <a:pt x="2393" y="3731"/>
                    <a:pt x="2141" y="3902"/>
                    <a:pt x="1913" y="3902"/>
                  </a:cubicBezTo>
                  <a:cubicBezTo>
                    <a:pt x="1881" y="3902"/>
                    <a:pt x="1850" y="3899"/>
                    <a:pt x="1819" y="3891"/>
                  </a:cubicBezTo>
                  <a:cubicBezTo>
                    <a:pt x="1462" y="3808"/>
                    <a:pt x="1331" y="3475"/>
                    <a:pt x="1248" y="3141"/>
                  </a:cubicBezTo>
                  <a:cubicBezTo>
                    <a:pt x="1117" y="2522"/>
                    <a:pt x="1224" y="1867"/>
                    <a:pt x="1545" y="1296"/>
                  </a:cubicBezTo>
                  <a:cubicBezTo>
                    <a:pt x="1652" y="1117"/>
                    <a:pt x="1485" y="906"/>
                    <a:pt x="1315" y="906"/>
                  </a:cubicBezTo>
                  <a:cubicBezTo>
                    <a:pt x="1258" y="906"/>
                    <a:pt x="1200" y="929"/>
                    <a:pt x="1152" y="986"/>
                  </a:cubicBezTo>
                  <a:cubicBezTo>
                    <a:pt x="1057" y="1105"/>
                    <a:pt x="974" y="1224"/>
                    <a:pt x="890" y="1343"/>
                  </a:cubicBezTo>
                  <a:cubicBezTo>
                    <a:pt x="950" y="1010"/>
                    <a:pt x="1009" y="700"/>
                    <a:pt x="1045" y="379"/>
                  </a:cubicBezTo>
                  <a:cubicBezTo>
                    <a:pt x="1058" y="134"/>
                    <a:pt x="855" y="0"/>
                    <a:pt x="6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25"/>
            <p:cNvSpPr/>
            <p:nvPr/>
          </p:nvSpPr>
          <p:spPr>
            <a:xfrm>
              <a:off x="5328625" y="3721950"/>
              <a:ext cx="700700" cy="688350"/>
            </a:xfrm>
            <a:custGeom>
              <a:rect b="b" l="l" r="r" t="t"/>
              <a:pathLst>
                <a:path extrusionOk="0" h="27534" w="28028">
                  <a:moveTo>
                    <a:pt x="21091" y="0"/>
                  </a:moveTo>
                  <a:cubicBezTo>
                    <a:pt x="21020" y="0"/>
                    <a:pt x="20947" y="5"/>
                    <a:pt x="20872" y="15"/>
                  </a:cubicBezTo>
                  <a:cubicBezTo>
                    <a:pt x="19432" y="217"/>
                    <a:pt x="19432" y="1789"/>
                    <a:pt x="18801" y="2753"/>
                  </a:cubicBezTo>
                  <a:cubicBezTo>
                    <a:pt x="18553" y="3138"/>
                    <a:pt x="18344" y="3287"/>
                    <a:pt x="18160" y="3287"/>
                  </a:cubicBezTo>
                  <a:cubicBezTo>
                    <a:pt x="17636" y="3287"/>
                    <a:pt x="17315" y="2077"/>
                    <a:pt x="16884" y="1610"/>
                  </a:cubicBezTo>
                  <a:cubicBezTo>
                    <a:pt x="16408" y="1087"/>
                    <a:pt x="15753" y="789"/>
                    <a:pt x="15062" y="658"/>
                  </a:cubicBezTo>
                  <a:cubicBezTo>
                    <a:pt x="14821" y="610"/>
                    <a:pt x="14586" y="588"/>
                    <a:pt x="14357" y="588"/>
                  </a:cubicBezTo>
                  <a:cubicBezTo>
                    <a:pt x="12864" y="588"/>
                    <a:pt x="11614" y="1532"/>
                    <a:pt x="10562" y="2575"/>
                  </a:cubicBezTo>
                  <a:cubicBezTo>
                    <a:pt x="10288" y="2849"/>
                    <a:pt x="10528" y="3300"/>
                    <a:pt x="10847" y="3300"/>
                  </a:cubicBezTo>
                  <a:cubicBezTo>
                    <a:pt x="10917" y="3300"/>
                    <a:pt x="10989" y="3279"/>
                    <a:pt x="11062" y="3230"/>
                  </a:cubicBezTo>
                  <a:cubicBezTo>
                    <a:pt x="12002" y="2599"/>
                    <a:pt x="13205" y="1753"/>
                    <a:pt x="14383" y="1682"/>
                  </a:cubicBezTo>
                  <a:cubicBezTo>
                    <a:pt x="14420" y="1680"/>
                    <a:pt x="14458" y="1680"/>
                    <a:pt x="14495" y="1680"/>
                  </a:cubicBezTo>
                  <a:cubicBezTo>
                    <a:pt x="15028" y="1680"/>
                    <a:pt x="15625" y="1840"/>
                    <a:pt x="16015" y="2218"/>
                  </a:cubicBezTo>
                  <a:cubicBezTo>
                    <a:pt x="16538" y="2706"/>
                    <a:pt x="16408" y="3075"/>
                    <a:pt x="16669" y="3599"/>
                  </a:cubicBezTo>
                  <a:cubicBezTo>
                    <a:pt x="16954" y="4175"/>
                    <a:pt x="17401" y="4434"/>
                    <a:pt x="17883" y="4434"/>
                  </a:cubicBezTo>
                  <a:cubicBezTo>
                    <a:pt x="18288" y="4434"/>
                    <a:pt x="18718" y="4252"/>
                    <a:pt x="19098" y="3920"/>
                  </a:cubicBezTo>
                  <a:cubicBezTo>
                    <a:pt x="19563" y="3515"/>
                    <a:pt x="19741" y="2992"/>
                    <a:pt x="19979" y="2444"/>
                  </a:cubicBezTo>
                  <a:cubicBezTo>
                    <a:pt x="20087" y="2134"/>
                    <a:pt x="20218" y="1837"/>
                    <a:pt x="20360" y="1539"/>
                  </a:cubicBezTo>
                  <a:cubicBezTo>
                    <a:pt x="20749" y="1332"/>
                    <a:pt x="21058" y="1228"/>
                    <a:pt x="21291" y="1228"/>
                  </a:cubicBezTo>
                  <a:cubicBezTo>
                    <a:pt x="21608" y="1228"/>
                    <a:pt x="21784" y="1422"/>
                    <a:pt x="21825" y="1813"/>
                  </a:cubicBezTo>
                  <a:cubicBezTo>
                    <a:pt x="22015" y="2277"/>
                    <a:pt x="21908" y="2789"/>
                    <a:pt x="21872" y="3242"/>
                  </a:cubicBezTo>
                  <a:cubicBezTo>
                    <a:pt x="21718" y="4730"/>
                    <a:pt x="21658" y="6123"/>
                    <a:pt x="23087" y="6980"/>
                  </a:cubicBezTo>
                  <a:cubicBezTo>
                    <a:pt x="23361" y="7147"/>
                    <a:pt x="23658" y="7206"/>
                    <a:pt x="23920" y="7361"/>
                  </a:cubicBezTo>
                  <a:cubicBezTo>
                    <a:pt x="24670" y="7790"/>
                    <a:pt x="24980" y="8230"/>
                    <a:pt x="25266" y="9040"/>
                  </a:cubicBezTo>
                  <a:cubicBezTo>
                    <a:pt x="25587" y="9945"/>
                    <a:pt x="26337" y="10612"/>
                    <a:pt x="26611" y="11528"/>
                  </a:cubicBezTo>
                  <a:cubicBezTo>
                    <a:pt x="27326" y="13791"/>
                    <a:pt x="25599" y="15410"/>
                    <a:pt x="24087" y="16719"/>
                  </a:cubicBezTo>
                  <a:cubicBezTo>
                    <a:pt x="22777" y="17851"/>
                    <a:pt x="22956" y="19172"/>
                    <a:pt x="22896" y="20768"/>
                  </a:cubicBezTo>
                  <a:cubicBezTo>
                    <a:pt x="22885" y="21327"/>
                    <a:pt x="22837" y="22030"/>
                    <a:pt x="22492" y="22518"/>
                  </a:cubicBezTo>
                  <a:cubicBezTo>
                    <a:pt x="22063" y="23113"/>
                    <a:pt x="21527" y="23054"/>
                    <a:pt x="20896" y="23208"/>
                  </a:cubicBezTo>
                  <a:cubicBezTo>
                    <a:pt x="20718" y="23244"/>
                    <a:pt x="20575" y="23292"/>
                    <a:pt x="20444" y="23339"/>
                  </a:cubicBezTo>
                  <a:cubicBezTo>
                    <a:pt x="19872" y="21946"/>
                    <a:pt x="18563" y="20851"/>
                    <a:pt x="17074" y="20625"/>
                  </a:cubicBezTo>
                  <a:cubicBezTo>
                    <a:pt x="17384" y="19279"/>
                    <a:pt x="17265" y="17886"/>
                    <a:pt x="15884" y="17148"/>
                  </a:cubicBezTo>
                  <a:cubicBezTo>
                    <a:pt x="15229" y="16791"/>
                    <a:pt x="14491" y="16731"/>
                    <a:pt x="13776" y="16600"/>
                  </a:cubicBezTo>
                  <a:cubicBezTo>
                    <a:pt x="13264" y="16505"/>
                    <a:pt x="12657" y="16434"/>
                    <a:pt x="12252" y="16065"/>
                  </a:cubicBezTo>
                  <a:cubicBezTo>
                    <a:pt x="11824" y="15648"/>
                    <a:pt x="11824" y="14969"/>
                    <a:pt x="11574" y="14481"/>
                  </a:cubicBezTo>
                  <a:cubicBezTo>
                    <a:pt x="11195" y="13735"/>
                    <a:pt x="10746" y="13440"/>
                    <a:pt x="10277" y="13440"/>
                  </a:cubicBezTo>
                  <a:cubicBezTo>
                    <a:pt x="9743" y="13440"/>
                    <a:pt x="9182" y="13823"/>
                    <a:pt x="8668" y="14362"/>
                  </a:cubicBezTo>
                  <a:cubicBezTo>
                    <a:pt x="7013" y="16088"/>
                    <a:pt x="4847" y="17220"/>
                    <a:pt x="2465" y="17505"/>
                  </a:cubicBezTo>
                  <a:cubicBezTo>
                    <a:pt x="2191" y="16684"/>
                    <a:pt x="1894" y="15850"/>
                    <a:pt x="1751" y="15005"/>
                  </a:cubicBezTo>
                  <a:cubicBezTo>
                    <a:pt x="1525" y="13743"/>
                    <a:pt x="1906" y="12802"/>
                    <a:pt x="2370" y="11671"/>
                  </a:cubicBezTo>
                  <a:cubicBezTo>
                    <a:pt x="3001" y="10147"/>
                    <a:pt x="2739" y="8254"/>
                    <a:pt x="4168" y="7194"/>
                  </a:cubicBezTo>
                  <a:cubicBezTo>
                    <a:pt x="5882" y="5909"/>
                    <a:pt x="8311" y="5623"/>
                    <a:pt x="9097" y="3385"/>
                  </a:cubicBezTo>
                  <a:cubicBezTo>
                    <a:pt x="9177" y="3154"/>
                    <a:pt x="8953" y="2966"/>
                    <a:pt x="8746" y="2966"/>
                  </a:cubicBezTo>
                  <a:cubicBezTo>
                    <a:pt x="8644" y="2966"/>
                    <a:pt x="8545" y="3012"/>
                    <a:pt x="8490" y="3123"/>
                  </a:cubicBezTo>
                  <a:cubicBezTo>
                    <a:pt x="7371" y="5682"/>
                    <a:pt x="3656" y="5409"/>
                    <a:pt x="2239" y="7766"/>
                  </a:cubicBezTo>
                  <a:cubicBezTo>
                    <a:pt x="1810" y="8480"/>
                    <a:pt x="1751" y="9314"/>
                    <a:pt x="1525" y="10088"/>
                  </a:cubicBezTo>
                  <a:cubicBezTo>
                    <a:pt x="1239" y="11100"/>
                    <a:pt x="656" y="12017"/>
                    <a:pt x="417" y="13040"/>
                  </a:cubicBezTo>
                  <a:cubicBezTo>
                    <a:pt x="1" y="14898"/>
                    <a:pt x="751" y="16719"/>
                    <a:pt x="1668" y="18303"/>
                  </a:cubicBezTo>
                  <a:cubicBezTo>
                    <a:pt x="1761" y="18472"/>
                    <a:pt x="1922" y="18545"/>
                    <a:pt x="2096" y="18545"/>
                  </a:cubicBezTo>
                  <a:cubicBezTo>
                    <a:pt x="2143" y="18545"/>
                    <a:pt x="2191" y="18539"/>
                    <a:pt x="2239" y="18529"/>
                  </a:cubicBezTo>
                  <a:cubicBezTo>
                    <a:pt x="3799" y="18303"/>
                    <a:pt x="5275" y="17862"/>
                    <a:pt x="6656" y="17077"/>
                  </a:cubicBezTo>
                  <a:cubicBezTo>
                    <a:pt x="7252" y="16731"/>
                    <a:pt x="7823" y="16327"/>
                    <a:pt x="8359" y="15886"/>
                  </a:cubicBezTo>
                  <a:cubicBezTo>
                    <a:pt x="8668" y="15624"/>
                    <a:pt x="8978" y="15207"/>
                    <a:pt x="9311" y="14993"/>
                  </a:cubicBezTo>
                  <a:cubicBezTo>
                    <a:pt x="9419" y="14758"/>
                    <a:pt x="9554" y="14642"/>
                    <a:pt x="9714" y="14642"/>
                  </a:cubicBezTo>
                  <a:cubicBezTo>
                    <a:pt x="9855" y="14642"/>
                    <a:pt x="10014" y="14732"/>
                    <a:pt x="10192" y="14910"/>
                  </a:cubicBezTo>
                  <a:cubicBezTo>
                    <a:pt x="10669" y="14934"/>
                    <a:pt x="10883" y="15148"/>
                    <a:pt x="10871" y="15565"/>
                  </a:cubicBezTo>
                  <a:cubicBezTo>
                    <a:pt x="11157" y="16017"/>
                    <a:pt x="11169" y="16541"/>
                    <a:pt x="11585" y="16934"/>
                  </a:cubicBezTo>
                  <a:cubicBezTo>
                    <a:pt x="11931" y="17267"/>
                    <a:pt x="12359" y="17481"/>
                    <a:pt x="12788" y="17636"/>
                  </a:cubicBezTo>
                  <a:cubicBezTo>
                    <a:pt x="13431" y="17862"/>
                    <a:pt x="14133" y="17910"/>
                    <a:pt x="14764" y="18124"/>
                  </a:cubicBezTo>
                  <a:cubicBezTo>
                    <a:pt x="16169" y="18624"/>
                    <a:pt x="15979" y="19863"/>
                    <a:pt x="15657" y="21053"/>
                  </a:cubicBezTo>
                  <a:cubicBezTo>
                    <a:pt x="15537" y="21515"/>
                    <a:pt x="15912" y="21834"/>
                    <a:pt x="16326" y="21834"/>
                  </a:cubicBezTo>
                  <a:cubicBezTo>
                    <a:pt x="16361" y="21834"/>
                    <a:pt x="16396" y="21832"/>
                    <a:pt x="16431" y="21827"/>
                  </a:cubicBezTo>
                  <a:cubicBezTo>
                    <a:pt x="16618" y="21798"/>
                    <a:pt x="16801" y="21783"/>
                    <a:pt x="16978" y="21783"/>
                  </a:cubicBezTo>
                  <a:cubicBezTo>
                    <a:pt x="18436" y="21783"/>
                    <a:pt x="19530" y="22761"/>
                    <a:pt x="19753" y="24268"/>
                  </a:cubicBezTo>
                  <a:cubicBezTo>
                    <a:pt x="19765" y="24399"/>
                    <a:pt x="19860" y="24482"/>
                    <a:pt x="19944" y="24542"/>
                  </a:cubicBezTo>
                  <a:cubicBezTo>
                    <a:pt x="19741" y="24887"/>
                    <a:pt x="19527" y="25232"/>
                    <a:pt x="19313" y="25554"/>
                  </a:cubicBezTo>
                  <a:cubicBezTo>
                    <a:pt x="19146" y="25792"/>
                    <a:pt x="18955" y="26209"/>
                    <a:pt x="18694" y="26364"/>
                  </a:cubicBezTo>
                  <a:cubicBezTo>
                    <a:pt x="18623" y="26404"/>
                    <a:pt x="18550" y="26424"/>
                    <a:pt x="18481" y="26424"/>
                  </a:cubicBezTo>
                  <a:cubicBezTo>
                    <a:pt x="18305" y="26424"/>
                    <a:pt x="18162" y="26289"/>
                    <a:pt x="18205" y="26006"/>
                  </a:cubicBezTo>
                  <a:cubicBezTo>
                    <a:pt x="18241" y="25768"/>
                    <a:pt x="18479" y="25554"/>
                    <a:pt x="18658" y="25435"/>
                  </a:cubicBezTo>
                  <a:cubicBezTo>
                    <a:pt x="18881" y="25275"/>
                    <a:pt x="18781" y="24906"/>
                    <a:pt x="18528" y="24906"/>
                  </a:cubicBezTo>
                  <a:cubicBezTo>
                    <a:pt x="18498" y="24906"/>
                    <a:pt x="18466" y="24911"/>
                    <a:pt x="18432" y="24923"/>
                  </a:cubicBezTo>
                  <a:cubicBezTo>
                    <a:pt x="17848" y="25101"/>
                    <a:pt x="17372" y="25590"/>
                    <a:pt x="17360" y="26221"/>
                  </a:cubicBezTo>
                  <a:cubicBezTo>
                    <a:pt x="17348" y="26864"/>
                    <a:pt x="17860" y="27495"/>
                    <a:pt x="18503" y="27530"/>
                  </a:cubicBezTo>
                  <a:cubicBezTo>
                    <a:pt x="18534" y="27533"/>
                    <a:pt x="18564" y="27534"/>
                    <a:pt x="18593" y="27534"/>
                  </a:cubicBezTo>
                  <a:cubicBezTo>
                    <a:pt x="19319" y="27534"/>
                    <a:pt x="19829" y="26854"/>
                    <a:pt x="20218" y="26328"/>
                  </a:cubicBezTo>
                  <a:cubicBezTo>
                    <a:pt x="20646" y="25709"/>
                    <a:pt x="20991" y="24887"/>
                    <a:pt x="20980" y="24113"/>
                  </a:cubicBezTo>
                  <a:cubicBezTo>
                    <a:pt x="21408" y="23935"/>
                    <a:pt x="22027" y="23958"/>
                    <a:pt x="22408" y="23768"/>
                  </a:cubicBezTo>
                  <a:cubicBezTo>
                    <a:pt x="22861" y="23518"/>
                    <a:pt x="23194" y="23089"/>
                    <a:pt x="23396" y="22625"/>
                  </a:cubicBezTo>
                  <a:cubicBezTo>
                    <a:pt x="24206" y="20899"/>
                    <a:pt x="23135" y="18827"/>
                    <a:pt x="24682" y="17410"/>
                  </a:cubicBezTo>
                  <a:cubicBezTo>
                    <a:pt x="25802" y="16398"/>
                    <a:pt x="26897" y="15660"/>
                    <a:pt x="27504" y="14195"/>
                  </a:cubicBezTo>
                  <a:cubicBezTo>
                    <a:pt x="28028" y="12838"/>
                    <a:pt x="27957" y="11409"/>
                    <a:pt x="27159" y="10183"/>
                  </a:cubicBezTo>
                  <a:cubicBezTo>
                    <a:pt x="26230" y="8790"/>
                    <a:pt x="26349" y="7135"/>
                    <a:pt x="24730" y="6302"/>
                  </a:cubicBezTo>
                  <a:cubicBezTo>
                    <a:pt x="23587" y="5706"/>
                    <a:pt x="22932" y="5301"/>
                    <a:pt x="23015" y="3885"/>
                  </a:cubicBezTo>
                  <a:cubicBezTo>
                    <a:pt x="23063" y="3111"/>
                    <a:pt x="23146" y="2444"/>
                    <a:pt x="22908" y="1706"/>
                  </a:cubicBezTo>
                  <a:cubicBezTo>
                    <a:pt x="22631" y="853"/>
                    <a:pt x="22035" y="0"/>
                    <a:pt x="210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25"/>
            <p:cNvSpPr/>
            <p:nvPr/>
          </p:nvSpPr>
          <p:spPr>
            <a:xfrm>
              <a:off x="5686125" y="3551200"/>
              <a:ext cx="247675" cy="174200"/>
            </a:xfrm>
            <a:custGeom>
              <a:rect b="b" l="l" r="r" t="t"/>
              <a:pathLst>
                <a:path extrusionOk="0" h="6968" w="9907">
                  <a:moveTo>
                    <a:pt x="2112" y="1"/>
                  </a:moveTo>
                  <a:cubicBezTo>
                    <a:pt x="1432" y="1"/>
                    <a:pt x="762" y="172"/>
                    <a:pt x="155" y="582"/>
                  </a:cubicBezTo>
                  <a:cubicBezTo>
                    <a:pt x="0" y="690"/>
                    <a:pt x="60" y="975"/>
                    <a:pt x="262" y="975"/>
                  </a:cubicBezTo>
                  <a:cubicBezTo>
                    <a:pt x="869" y="951"/>
                    <a:pt x="1488" y="916"/>
                    <a:pt x="2060" y="916"/>
                  </a:cubicBezTo>
                  <a:cubicBezTo>
                    <a:pt x="2089" y="1021"/>
                    <a:pt x="2171" y="1111"/>
                    <a:pt x="2296" y="1111"/>
                  </a:cubicBezTo>
                  <a:cubicBezTo>
                    <a:pt x="2326" y="1111"/>
                    <a:pt x="2358" y="1106"/>
                    <a:pt x="2393" y="1094"/>
                  </a:cubicBezTo>
                  <a:cubicBezTo>
                    <a:pt x="2541" y="1041"/>
                    <a:pt x="2666" y="1017"/>
                    <a:pt x="2772" y="1017"/>
                  </a:cubicBezTo>
                  <a:cubicBezTo>
                    <a:pt x="3685" y="1017"/>
                    <a:pt x="3177" y="2802"/>
                    <a:pt x="3155" y="3154"/>
                  </a:cubicBezTo>
                  <a:cubicBezTo>
                    <a:pt x="3120" y="3428"/>
                    <a:pt x="3072" y="3690"/>
                    <a:pt x="3120" y="3964"/>
                  </a:cubicBezTo>
                  <a:cubicBezTo>
                    <a:pt x="3179" y="4428"/>
                    <a:pt x="3334" y="4845"/>
                    <a:pt x="3703" y="5142"/>
                  </a:cubicBezTo>
                  <a:cubicBezTo>
                    <a:pt x="4263" y="5583"/>
                    <a:pt x="5203" y="5631"/>
                    <a:pt x="5858" y="5821"/>
                  </a:cubicBezTo>
                  <a:cubicBezTo>
                    <a:pt x="6941" y="6131"/>
                    <a:pt x="7989" y="6535"/>
                    <a:pt x="9025" y="6940"/>
                  </a:cubicBezTo>
                  <a:cubicBezTo>
                    <a:pt x="9074" y="6959"/>
                    <a:pt x="9127" y="6967"/>
                    <a:pt x="9182" y="6967"/>
                  </a:cubicBezTo>
                  <a:cubicBezTo>
                    <a:pt x="9443" y="6967"/>
                    <a:pt x="9736" y="6770"/>
                    <a:pt x="9775" y="6524"/>
                  </a:cubicBezTo>
                  <a:cubicBezTo>
                    <a:pt x="9858" y="5952"/>
                    <a:pt x="9906" y="5464"/>
                    <a:pt x="9799" y="4881"/>
                  </a:cubicBezTo>
                  <a:cubicBezTo>
                    <a:pt x="9766" y="4697"/>
                    <a:pt x="9592" y="4600"/>
                    <a:pt x="9418" y="4600"/>
                  </a:cubicBezTo>
                  <a:cubicBezTo>
                    <a:pt x="9277" y="4600"/>
                    <a:pt x="9137" y="4664"/>
                    <a:pt x="9073" y="4797"/>
                  </a:cubicBezTo>
                  <a:cubicBezTo>
                    <a:pt x="8942" y="5059"/>
                    <a:pt x="8835" y="5321"/>
                    <a:pt x="8763" y="5583"/>
                  </a:cubicBezTo>
                  <a:cubicBezTo>
                    <a:pt x="7823" y="5262"/>
                    <a:pt x="6870" y="4940"/>
                    <a:pt x="5894" y="4761"/>
                  </a:cubicBezTo>
                  <a:cubicBezTo>
                    <a:pt x="5132" y="4630"/>
                    <a:pt x="4846" y="4726"/>
                    <a:pt x="4251" y="4107"/>
                  </a:cubicBezTo>
                  <a:cubicBezTo>
                    <a:pt x="3572" y="3392"/>
                    <a:pt x="3905" y="3249"/>
                    <a:pt x="3965" y="2368"/>
                  </a:cubicBezTo>
                  <a:cubicBezTo>
                    <a:pt x="4001" y="1940"/>
                    <a:pt x="3929" y="1440"/>
                    <a:pt x="3727" y="1071"/>
                  </a:cubicBezTo>
                  <a:lnTo>
                    <a:pt x="3727" y="1071"/>
                  </a:lnTo>
                  <a:cubicBezTo>
                    <a:pt x="4322" y="1201"/>
                    <a:pt x="4905" y="1440"/>
                    <a:pt x="5489" y="1844"/>
                  </a:cubicBezTo>
                  <a:cubicBezTo>
                    <a:pt x="5540" y="1882"/>
                    <a:pt x="5590" y="1899"/>
                    <a:pt x="5636" y="1899"/>
                  </a:cubicBezTo>
                  <a:cubicBezTo>
                    <a:pt x="5850" y="1899"/>
                    <a:pt x="5986" y="1549"/>
                    <a:pt x="5751" y="1392"/>
                  </a:cubicBezTo>
                  <a:cubicBezTo>
                    <a:pt x="4737" y="620"/>
                    <a:pt x="3405" y="1"/>
                    <a:pt x="2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25"/>
            <p:cNvSpPr/>
            <p:nvPr/>
          </p:nvSpPr>
          <p:spPr>
            <a:xfrm>
              <a:off x="5840075" y="3595775"/>
              <a:ext cx="48800" cy="22825"/>
            </a:xfrm>
            <a:custGeom>
              <a:rect b="b" l="l" r="r" t="t"/>
              <a:pathLst>
                <a:path extrusionOk="0" h="913" w="1952">
                  <a:moveTo>
                    <a:pt x="85" y="1"/>
                  </a:moveTo>
                  <a:cubicBezTo>
                    <a:pt x="40" y="1"/>
                    <a:pt x="0" y="86"/>
                    <a:pt x="45" y="97"/>
                  </a:cubicBezTo>
                  <a:cubicBezTo>
                    <a:pt x="605" y="347"/>
                    <a:pt x="1164" y="621"/>
                    <a:pt x="1712" y="895"/>
                  </a:cubicBezTo>
                  <a:cubicBezTo>
                    <a:pt x="1737" y="907"/>
                    <a:pt x="1759" y="912"/>
                    <a:pt x="1780" y="912"/>
                  </a:cubicBezTo>
                  <a:cubicBezTo>
                    <a:pt x="1901" y="912"/>
                    <a:pt x="1951" y="731"/>
                    <a:pt x="1819" y="681"/>
                  </a:cubicBezTo>
                  <a:cubicBezTo>
                    <a:pt x="1236" y="466"/>
                    <a:pt x="664" y="240"/>
                    <a:pt x="93" y="2"/>
                  </a:cubicBezTo>
                  <a:cubicBezTo>
                    <a:pt x="90" y="1"/>
                    <a:pt x="87"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25"/>
            <p:cNvSpPr/>
            <p:nvPr/>
          </p:nvSpPr>
          <p:spPr>
            <a:xfrm>
              <a:off x="5482525" y="3239150"/>
              <a:ext cx="92600" cy="71525"/>
            </a:xfrm>
            <a:custGeom>
              <a:rect b="b" l="l" r="r" t="t"/>
              <a:pathLst>
                <a:path extrusionOk="0" h="2861" w="3704">
                  <a:moveTo>
                    <a:pt x="705" y="0"/>
                  </a:moveTo>
                  <a:cubicBezTo>
                    <a:pt x="632" y="0"/>
                    <a:pt x="556" y="33"/>
                    <a:pt x="500" y="110"/>
                  </a:cubicBezTo>
                  <a:cubicBezTo>
                    <a:pt x="0" y="813"/>
                    <a:pt x="72" y="1801"/>
                    <a:pt x="703" y="2396"/>
                  </a:cubicBezTo>
                  <a:cubicBezTo>
                    <a:pt x="1060" y="2730"/>
                    <a:pt x="1548" y="2861"/>
                    <a:pt x="2024" y="2861"/>
                  </a:cubicBezTo>
                  <a:cubicBezTo>
                    <a:pt x="2524" y="2837"/>
                    <a:pt x="3227" y="2825"/>
                    <a:pt x="3620" y="2480"/>
                  </a:cubicBezTo>
                  <a:cubicBezTo>
                    <a:pt x="3691" y="2384"/>
                    <a:pt x="3703" y="2230"/>
                    <a:pt x="3644" y="2146"/>
                  </a:cubicBezTo>
                  <a:cubicBezTo>
                    <a:pt x="3453" y="1843"/>
                    <a:pt x="3188" y="1761"/>
                    <a:pt x="2897" y="1761"/>
                  </a:cubicBezTo>
                  <a:cubicBezTo>
                    <a:pt x="2550" y="1761"/>
                    <a:pt x="2166" y="1878"/>
                    <a:pt x="1825" y="1878"/>
                  </a:cubicBezTo>
                  <a:cubicBezTo>
                    <a:pt x="1754" y="1878"/>
                    <a:pt x="1686" y="1873"/>
                    <a:pt x="1619" y="1861"/>
                  </a:cubicBezTo>
                  <a:cubicBezTo>
                    <a:pt x="1000" y="1742"/>
                    <a:pt x="607" y="908"/>
                    <a:pt x="917" y="360"/>
                  </a:cubicBezTo>
                  <a:cubicBezTo>
                    <a:pt x="1024" y="163"/>
                    <a:pt x="870" y="0"/>
                    <a:pt x="7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25"/>
            <p:cNvSpPr/>
            <p:nvPr/>
          </p:nvSpPr>
          <p:spPr>
            <a:xfrm>
              <a:off x="5537000" y="3352800"/>
              <a:ext cx="33650" cy="28650"/>
            </a:xfrm>
            <a:custGeom>
              <a:rect b="b" l="l" r="r" t="t"/>
              <a:pathLst>
                <a:path extrusionOk="0" h="1146" w="1346">
                  <a:moveTo>
                    <a:pt x="788" y="1"/>
                  </a:moveTo>
                  <a:cubicBezTo>
                    <a:pt x="661" y="1"/>
                    <a:pt x="535" y="48"/>
                    <a:pt x="441" y="148"/>
                  </a:cubicBezTo>
                  <a:cubicBezTo>
                    <a:pt x="429" y="172"/>
                    <a:pt x="429" y="172"/>
                    <a:pt x="429" y="184"/>
                  </a:cubicBezTo>
                  <a:cubicBezTo>
                    <a:pt x="405" y="196"/>
                    <a:pt x="381" y="220"/>
                    <a:pt x="369" y="232"/>
                  </a:cubicBezTo>
                  <a:lnTo>
                    <a:pt x="345" y="244"/>
                  </a:lnTo>
                  <a:cubicBezTo>
                    <a:pt x="319" y="252"/>
                    <a:pt x="280" y="274"/>
                    <a:pt x="247" y="303"/>
                  </a:cubicBezTo>
                  <a:lnTo>
                    <a:pt x="247" y="303"/>
                  </a:lnTo>
                  <a:cubicBezTo>
                    <a:pt x="247" y="303"/>
                    <a:pt x="247" y="303"/>
                    <a:pt x="247" y="303"/>
                  </a:cubicBezTo>
                  <a:lnTo>
                    <a:pt x="247" y="303"/>
                  </a:lnTo>
                  <a:cubicBezTo>
                    <a:pt x="243" y="303"/>
                    <a:pt x="188" y="350"/>
                    <a:pt x="155" y="375"/>
                  </a:cubicBezTo>
                  <a:cubicBezTo>
                    <a:pt x="24" y="482"/>
                    <a:pt x="0" y="720"/>
                    <a:pt x="95" y="863"/>
                  </a:cubicBezTo>
                  <a:cubicBezTo>
                    <a:pt x="211" y="1058"/>
                    <a:pt x="409" y="1145"/>
                    <a:pt x="611" y="1145"/>
                  </a:cubicBezTo>
                  <a:cubicBezTo>
                    <a:pt x="865" y="1145"/>
                    <a:pt x="1126" y="1006"/>
                    <a:pt x="1238" y="767"/>
                  </a:cubicBezTo>
                  <a:cubicBezTo>
                    <a:pt x="1345" y="541"/>
                    <a:pt x="1322" y="279"/>
                    <a:pt x="1107" y="113"/>
                  </a:cubicBezTo>
                  <a:cubicBezTo>
                    <a:pt x="1017" y="39"/>
                    <a:pt x="903" y="1"/>
                    <a:pt x="7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25"/>
            <p:cNvSpPr/>
            <p:nvPr/>
          </p:nvSpPr>
          <p:spPr>
            <a:xfrm>
              <a:off x="4202600" y="3744625"/>
              <a:ext cx="169975" cy="232550"/>
            </a:xfrm>
            <a:custGeom>
              <a:rect b="b" l="l" r="r" t="t"/>
              <a:pathLst>
                <a:path extrusionOk="0" h="9302" w="6799">
                  <a:moveTo>
                    <a:pt x="4668" y="1013"/>
                  </a:moveTo>
                  <a:cubicBezTo>
                    <a:pt x="5656" y="1882"/>
                    <a:pt x="5418" y="4406"/>
                    <a:pt x="5072" y="5442"/>
                  </a:cubicBezTo>
                  <a:cubicBezTo>
                    <a:pt x="4822" y="6216"/>
                    <a:pt x="4394" y="6883"/>
                    <a:pt x="3775" y="7419"/>
                  </a:cubicBezTo>
                  <a:cubicBezTo>
                    <a:pt x="3525" y="7645"/>
                    <a:pt x="3227" y="7847"/>
                    <a:pt x="2917" y="7990"/>
                  </a:cubicBezTo>
                  <a:cubicBezTo>
                    <a:pt x="2618" y="8143"/>
                    <a:pt x="2300" y="8311"/>
                    <a:pt x="2040" y="8311"/>
                  </a:cubicBezTo>
                  <a:cubicBezTo>
                    <a:pt x="1835" y="8311"/>
                    <a:pt x="1667" y="8206"/>
                    <a:pt x="1572" y="7907"/>
                  </a:cubicBezTo>
                  <a:cubicBezTo>
                    <a:pt x="1393" y="7311"/>
                    <a:pt x="1846" y="6954"/>
                    <a:pt x="2060" y="6418"/>
                  </a:cubicBezTo>
                  <a:cubicBezTo>
                    <a:pt x="2263" y="5942"/>
                    <a:pt x="2346" y="5478"/>
                    <a:pt x="2358" y="4978"/>
                  </a:cubicBezTo>
                  <a:cubicBezTo>
                    <a:pt x="2429" y="3085"/>
                    <a:pt x="2739" y="1739"/>
                    <a:pt x="4668" y="1013"/>
                  </a:cubicBezTo>
                  <a:close/>
                  <a:moveTo>
                    <a:pt x="4603" y="1"/>
                  </a:moveTo>
                  <a:cubicBezTo>
                    <a:pt x="4339" y="1"/>
                    <a:pt x="4180" y="268"/>
                    <a:pt x="4191" y="501"/>
                  </a:cubicBezTo>
                  <a:cubicBezTo>
                    <a:pt x="3429" y="739"/>
                    <a:pt x="2798" y="1204"/>
                    <a:pt x="2322" y="1870"/>
                  </a:cubicBezTo>
                  <a:cubicBezTo>
                    <a:pt x="1572" y="2859"/>
                    <a:pt x="1584" y="3787"/>
                    <a:pt x="1453" y="4978"/>
                  </a:cubicBezTo>
                  <a:cubicBezTo>
                    <a:pt x="1322" y="6049"/>
                    <a:pt x="0" y="7323"/>
                    <a:pt x="310" y="8454"/>
                  </a:cubicBezTo>
                  <a:cubicBezTo>
                    <a:pt x="503" y="9126"/>
                    <a:pt x="1148" y="9302"/>
                    <a:pt x="1770" y="9302"/>
                  </a:cubicBezTo>
                  <a:cubicBezTo>
                    <a:pt x="1876" y="9302"/>
                    <a:pt x="1981" y="9297"/>
                    <a:pt x="2084" y="9288"/>
                  </a:cubicBezTo>
                  <a:cubicBezTo>
                    <a:pt x="4227" y="9109"/>
                    <a:pt x="5846" y="7300"/>
                    <a:pt x="6311" y="5287"/>
                  </a:cubicBezTo>
                  <a:cubicBezTo>
                    <a:pt x="6656" y="3811"/>
                    <a:pt x="6799" y="156"/>
                    <a:pt x="4620" y="1"/>
                  </a:cubicBezTo>
                  <a:cubicBezTo>
                    <a:pt x="4614" y="1"/>
                    <a:pt x="4608" y="1"/>
                    <a:pt x="46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25"/>
            <p:cNvSpPr/>
            <p:nvPr/>
          </p:nvSpPr>
          <p:spPr>
            <a:xfrm>
              <a:off x="4319325" y="3660325"/>
              <a:ext cx="67650" cy="60750"/>
            </a:xfrm>
            <a:custGeom>
              <a:rect b="b" l="l" r="r" t="t"/>
              <a:pathLst>
                <a:path extrusionOk="0" h="2430" w="2706">
                  <a:moveTo>
                    <a:pt x="1945" y="1"/>
                  </a:moveTo>
                  <a:cubicBezTo>
                    <a:pt x="1924" y="1"/>
                    <a:pt x="1902" y="2"/>
                    <a:pt x="1880" y="4"/>
                  </a:cubicBezTo>
                  <a:cubicBezTo>
                    <a:pt x="1642" y="27"/>
                    <a:pt x="1487" y="206"/>
                    <a:pt x="1535" y="444"/>
                  </a:cubicBezTo>
                  <a:cubicBezTo>
                    <a:pt x="1570" y="599"/>
                    <a:pt x="1642" y="754"/>
                    <a:pt x="1582" y="908"/>
                  </a:cubicBezTo>
                  <a:cubicBezTo>
                    <a:pt x="1511" y="1099"/>
                    <a:pt x="1189" y="1408"/>
                    <a:pt x="999" y="1492"/>
                  </a:cubicBezTo>
                  <a:cubicBezTo>
                    <a:pt x="975" y="1501"/>
                    <a:pt x="953" y="1505"/>
                    <a:pt x="934" y="1505"/>
                  </a:cubicBezTo>
                  <a:cubicBezTo>
                    <a:pt x="800" y="1505"/>
                    <a:pt x="777" y="1306"/>
                    <a:pt x="808" y="1170"/>
                  </a:cubicBezTo>
                  <a:cubicBezTo>
                    <a:pt x="868" y="873"/>
                    <a:pt x="1106" y="718"/>
                    <a:pt x="1249" y="456"/>
                  </a:cubicBezTo>
                  <a:cubicBezTo>
                    <a:pt x="1368" y="287"/>
                    <a:pt x="1205" y="126"/>
                    <a:pt x="1037" y="126"/>
                  </a:cubicBezTo>
                  <a:cubicBezTo>
                    <a:pt x="1004" y="126"/>
                    <a:pt x="971" y="133"/>
                    <a:pt x="939" y="146"/>
                  </a:cubicBezTo>
                  <a:cubicBezTo>
                    <a:pt x="475" y="373"/>
                    <a:pt x="34" y="897"/>
                    <a:pt x="22" y="1408"/>
                  </a:cubicBezTo>
                  <a:cubicBezTo>
                    <a:pt x="0" y="1960"/>
                    <a:pt x="397" y="2430"/>
                    <a:pt x="938" y="2430"/>
                  </a:cubicBezTo>
                  <a:cubicBezTo>
                    <a:pt x="981" y="2430"/>
                    <a:pt x="1025" y="2427"/>
                    <a:pt x="1070" y="2421"/>
                  </a:cubicBezTo>
                  <a:cubicBezTo>
                    <a:pt x="1642" y="2349"/>
                    <a:pt x="2237" y="1825"/>
                    <a:pt x="2475" y="1325"/>
                  </a:cubicBezTo>
                  <a:cubicBezTo>
                    <a:pt x="2706" y="875"/>
                    <a:pt x="2601" y="1"/>
                    <a:pt x="19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25"/>
            <p:cNvSpPr/>
            <p:nvPr/>
          </p:nvSpPr>
          <p:spPr>
            <a:xfrm>
              <a:off x="3395050" y="2548650"/>
              <a:ext cx="95875" cy="86650"/>
            </a:xfrm>
            <a:custGeom>
              <a:rect b="b" l="l" r="r" t="t"/>
              <a:pathLst>
                <a:path extrusionOk="0" h="3466" w="3835">
                  <a:moveTo>
                    <a:pt x="1507" y="1"/>
                  </a:moveTo>
                  <a:cubicBezTo>
                    <a:pt x="1427" y="1"/>
                    <a:pt x="1346" y="39"/>
                    <a:pt x="1287" y="132"/>
                  </a:cubicBezTo>
                  <a:cubicBezTo>
                    <a:pt x="763" y="941"/>
                    <a:pt x="1" y="2715"/>
                    <a:pt x="1239" y="3346"/>
                  </a:cubicBezTo>
                  <a:cubicBezTo>
                    <a:pt x="1404" y="3428"/>
                    <a:pt x="1569" y="3465"/>
                    <a:pt x="1731" y="3465"/>
                  </a:cubicBezTo>
                  <a:cubicBezTo>
                    <a:pt x="2865" y="3465"/>
                    <a:pt x="3835" y="1648"/>
                    <a:pt x="3418" y="679"/>
                  </a:cubicBezTo>
                  <a:cubicBezTo>
                    <a:pt x="3371" y="579"/>
                    <a:pt x="3255" y="527"/>
                    <a:pt x="3142" y="527"/>
                  </a:cubicBezTo>
                  <a:cubicBezTo>
                    <a:pt x="3055" y="527"/>
                    <a:pt x="2970" y="558"/>
                    <a:pt x="2918" y="620"/>
                  </a:cubicBezTo>
                  <a:cubicBezTo>
                    <a:pt x="2682" y="901"/>
                    <a:pt x="2139" y="2483"/>
                    <a:pt x="1659" y="2483"/>
                  </a:cubicBezTo>
                  <a:cubicBezTo>
                    <a:pt x="1630" y="2483"/>
                    <a:pt x="1601" y="2478"/>
                    <a:pt x="1572" y="2465"/>
                  </a:cubicBezTo>
                  <a:cubicBezTo>
                    <a:pt x="1346" y="2382"/>
                    <a:pt x="1358" y="1882"/>
                    <a:pt x="1358" y="1703"/>
                  </a:cubicBezTo>
                  <a:cubicBezTo>
                    <a:pt x="1394" y="1263"/>
                    <a:pt x="1549" y="799"/>
                    <a:pt x="1751" y="394"/>
                  </a:cubicBezTo>
                  <a:cubicBezTo>
                    <a:pt x="1849" y="189"/>
                    <a:pt x="1682" y="1"/>
                    <a:pt x="15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25"/>
            <p:cNvSpPr/>
            <p:nvPr/>
          </p:nvSpPr>
          <p:spPr>
            <a:xfrm>
              <a:off x="3228075" y="2263125"/>
              <a:ext cx="132175" cy="86125"/>
            </a:xfrm>
            <a:custGeom>
              <a:rect b="b" l="l" r="r" t="t"/>
              <a:pathLst>
                <a:path extrusionOk="0" h="3445" w="5287">
                  <a:moveTo>
                    <a:pt x="2370" y="659"/>
                  </a:moveTo>
                  <a:lnTo>
                    <a:pt x="2370" y="659"/>
                  </a:lnTo>
                  <a:cubicBezTo>
                    <a:pt x="2286" y="1028"/>
                    <a:pt x="2441" y="1349"/>
                    <a:pt x="2798" y="1611"/>
                  </a:cubicBezTo>
                  <a:cubicBezTo>
                    <a:pt x="3048" y="1790"/>
                    <a:pt x="3334" y="1825"/>
                    <a:pt x="3632" y="1885"/>
                  </a:cubicBezTo>
                  <a:cubicBezTo>
                    <a:pt x="3691" y="1909"/>
                    <a:pt x="4191" y="1885"/>
                    <a:pt x="4215" y="2028"/>
                  </a:cubicBezTo>
                  <a:cubicBezTo>
                    <a:pt x="4215" y="2194"/>
                    <a:pt x="3644" y="2456"/>
                    <a:pt x="3525" y="2504"/>
                  </a:cubicBezTo>
                  <a:cubicBezTo>
                    <a:pt x="3363" y="2567"/>
                    <a:pt x="3170" y="2597"/>
                    <a:pt x="2966" y="2597"/>
                  </a:cubicBezTo>
                  <a:cubicBezTo>
                    <a:pt x="2237" y="2597"/>
                    <a:pt x="1358" y="2208"/>
                    <a:pt x="1191" y="1492"/>
                  </a:cubicBezTo>
                  <a:cubicBezTo>
                    <a:pt x="1036" y="861"/>
                    <a:pt x="1881" y="742"/>
                    <a:pt x="2370" y="659"/>
                  </a:cubicBezTo>
                  <a:close/>
                  <a:moveTo>
                    <a:pt x="3387" y="1"/>
                  </a:moveTo>
                  <a:cubicBezTo>
                    <a:pt x="2823" y="1"/>
                    <a:pt x="2260" y="56"/>
                    <a:pt x="1703" y="182"/>
                  </a:cubicBezTo>
                  <a:cubicBezTo>
                    <a:pt x="1227" y="289"/>
                    <a:pt x="584" y="420"/>
                    <a:pt x="369" y="921"/>
                  </a:cubicBezTo>
                  <a:cubicBezTo>
                    <a:pt x="0" y="1861"/>
                    <a:pt x="1298" y="2980"/>
                    <a:pt x="2036" y="3278"/>
                  </a:cubicBezTo>
                  <a:cubicBezTo>
                    <a:pt x="2330" y="3390"/>
                    <a:pt x="2639" y="3445"/>
                    <a:pt x="2946" y="3445"/>
                  </a:cubicBezTo>
                  <a:cubicBezTo>
                    <a:pt x="3748" y="3445"/>
                    <a:pt x="4536" y="3073"/>
                    <a:pt x="5001" y="2385"/>
                  </a:cubicBezTo>
                  <a:cubicBezTo>
                    <a:pt x="5275" y="1992"/>
                    <a:pt x="5287" y="1599"/>
                    <a:pt x="4929" y="1266"/>
                  </a:cubicBezTo>
                  <a:cubicBezTo>
                    <a:pt x="4477" y="861"/>
                    <a:pt x="3334" y="1040"/>
                    <a:pt x="3013" y="563"/>
                  </a:cubicBezTo>
                  <a:cubicBezTo>
                    <a:pt x="3274" y="546"/>
                    <a:pt x="3536" y="535"/>
                    <a:pt x="3797" y="535"/>
                  </a:cubicBezTo>
                  <a:cubicBezTo>
                    <a:pt x="3893" y="535"/>
                    <a:pt x="3988" y="536"/>
                    <a:pt x="4084" y="540"/>
                  </a:cubicBezTo>
                  <a:cubicBezTo>
                    <a:pt x="4088" y="540"/>
                    <a:pt x="4092" y="540"/>
                    <a:pt x="4096" y="540"/>
                  </a:cubicBezTo>
                  <a:cubicBezTo>
                    <a:pt x="4406" y="540"/>
                    <a:pt x="4402" y="63"/>
                    <a:pt x="4084" y="28"/>
                  </a:cubicBezTo>
                  <a:cubicBezTo>
                    <a:pt x="3852" y="10"/>
                    <a:pt x="3619" y="1"/>
                    <a:pt x="33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25"/>
            <p:cNvSpPr/>
            <p:nvPr/>
          </p:nvSpPr>
          <p:spPr>
            <a:xfrm>
              <a:off x="3638550" y="1741175"/>
              <a:ext cx="197050" cy="192250"/>
            </a:xfrm>
            <a:custGeom>
              <a:rect b="b" l="l" r="r" t="t"/>
              <a:pathLst>
                <a:path extrusionOk="0" h="7690" w="7882">
                  <a:moveTo>
                    <a:pt x="4512" y="784"/>
                  </a:moveTo>
                  <a:cubicBezTo>
                    <a:pt x="4482" y="945"/>
                    <a:pt x="4562" y="1139"/>
                    <a:pt x="4731" y="1139"/>
                  </a:cubicBezTo>
                  <a:cubicBezTo>
                    <a:pt x="4762" y="1139"/>
                    <a:pt x="4797" y="1132"/>
                    <a:pt x="4834" y="1117"/>
                  </a:cubicBezTo>
                  <a:cubicBezTo>
                    <a:pt x="4982" y="1054"/>
                    <a:pt x="5128" y="1025"/>
                    <a:pt x="5268" y="1025"/>
                  </a:cubicBezTo>
                  <a:cubicBezTo>
                    <a:pt x="6307" y="1025"/>
                    <a:pt x="7027" y="2610"/>
                    <a:pt x="6156" y="3261"/>
                  </a:cubicBezTo>
                  <a:cubicBezTo>
                    <a:pt x="5798" y="3511"/>
                    <a:pt x="5263" y="3558"/>
                    <a:pt x="4882" y="3844"/>
                  </a:cubicBezTo>
                  <a:cubicBezTo>
                    <a:pt x="4560" y="4082"/>
                    <a:pt x="4298" y="4380"/>
                    <a:pt x="4155" y="4737"/>
                  </a:cubicBezTo>
                  <a:cubicBezTo>
                    <a:pt x="4036" y="4999"/>
                    <a:pt x="4012" y="5499"/>
                    <a:pt x="3929" y="5963"/>
                  </a:cubicBezTo>
                  <a:cubicBezTo>
                    <a:pt x="3750" y="5535"/>
                    <a:pt x="3393" y="5177"/>
                    <a:pt x="2869" y="4904"/>
                  </a:cubicBezTo>
                  <a:cubicBezTo>
                    <a:pt x="1810" y="4368"/>
                    <a:pt x="369" y="4034"/>
                    <a:pt x="1203" y="2368"/>
                  </a:cubicBezTo>
                  <a:cubicBezTo>
                    <a:pt x="1810" y="1141"/>
                    <a:pt x="3239" y="915"/>
                    <a:pt x="4512" y="784"/>
                  </a:cubicBezTo>
                  <a:close/>
                  <a:moveTo>
                    <a:pt x="5695" y="0"/>
                  </a:moveTo>
                  <a:cubicBezTo>
                    <a:pt x="5415" y="0"/>
                    <a:pt x="5127" y="104"/>
                    <a:pt x="4846" y="343"/>
                  </a:cubicBezTo>
                  <a:cubicBezTo>
                    <a:pt x="2846" y="427"/>
                    <a:pt x="667" y="248"/>
                    <a:pt x="143" y="2749"/>
                  </a:cubicBezTo>
                  <a:cubicBezTo>
                    <a:pt x="0" y="3463"/>
                    <a:pt x="131" y="4177"/>
                    <a:pt x="643" y="4713"/>
                  </a:cubicBezTo>
                  <a:cubicBezTo>
                    <a:pt x="1322" y="5439"/>
                    <a:pt x="3643" y="5701"/>
                    <a:pt x="3072" y="7035"/>
                  </a:cubicBezTo>
                  <a:cubicBezTo>
                    <a:pt x="2942" y="7347"/>
                    <a:pt x="3125" y="7689"/>
                    <a:pt x="3462" y="7689"/>
                  </a:cubicBezTo>
                  <a:cubicBezTo>
                    <a:pt x="3497" y="7689"/>
                    <a:pt x="3534" y="7686"/>
                    <a:pt x="3572" y="7678"/>
                  </a:cubicBezTo>
                  <a:cubicBezTo>
                    <a:pt x="4798" y="7392"/>
                    <a:pt x="4667" y="6166"/>
                    <a:pt x="5096" y="5201"/>
                  </a:cubicBezTo>
                  <a:cubicBezTo>
                    <a:pt x="5620" y="4034"/>
                    <a:pt x="6167" y="4523"/>
                    <a:pt x="7049" y="3987"/>
                  </a:cubicBezTo>
                  <a:cubicBezTo>
                    <a:pt x="7406" y="3761"/>
                    <a:pt x="7537" y="3463"/>
                    <a:pt x="7632" y="3070"/>
                  </a:cubicBezTo>
                  <a:cubicBezTo>
                    <a:pt x="7882" y="1802"/>
                    <a:pt x="6861" y="0"/>
                    <a:pt x="569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25"/>
            <p:cNvSpPr/>
            <p:nvPr/>
          </p:nvSpPr>
          <p:spPr>
            <a:xfrm>
              <a:off x="6096575" y="4261400"/>
              <a:ext cx="243525" cy="272800"/>
            </a:xfrm>
            <a:custGeom>
              <a:rect b="b" l="l" r="r" t="t"/>
              <a:pathLst>
                <a:path extrusionOk="0" h="10912" w="9741">
                  <a:moveTo>
                    <a:pt x="7173" y="0"/>
                  </a:moveTo>
                  <a:cubicBezTo>
                    <a:pt x="6941" y="0"/>
                    <a:pt x="6695" y="94"/>
                    <a:pt x="6454" y="249"/>
                  </a:cubicBezTo>
                  <a:cubicBezTo>
                    <a:pt x="5335" y="928"/>
                    <a:pt x="5049" y="2178"/>
                    <a:pt x="4906" y="3369"/>
                  </a:cubicBezTo>
                  <a:cubicBezTo>
                    <a:pt x="4740" y="4678"/>
                    <a:pt x="4573" y="5214"/>
                    <a:pt x="3477" y="5940"/>
                  </a:cubicBezTo>
                  <a:cubicBezTo>
                    <a:pt x="2906" y="6321"/>
                    <a:pt x="2299" y="6631"/>
                    <a:pt x="1775" y="7072"/>
                  </a:cubicBezTo>
                  <a:cubicBezTo>
                    <a:pt x="930" y="7822"/>
                    <a:pt x="1" y="9143"/>
                    <a:pt x="168" y="10334"/>
                  </a:cubicBezTo>
                  <a:cubicBezTo>
                    <a:pt x="203" y="10584"/>
                    <a:pt x="322" y="10762"/>
                    <a:pt x="560" y="10858"/>
                  </a:cubicBezTo>
                  <a:cubicBezTo>
                    <a:pt x="670" y="10895"/>
                    <a:pt x="786" y="10912"/>
                    <a:pt x="905" y="10912"/>
                  </a:cubicBezTo>
                  <a:cubicBezTo>
                    <a:pt x="1970" y="10912"/>
                    <a:pt x="3342" y="9547"/>
                    <a:pt x="4049" y="9000"/>
                  </a:cubicBezTo>
                  <a:cubicBezTo>
                    <a:pt x="5454" y="7905"/>
                    <a:pt x="6823" y="6774"/>
                    <a:pt x="7895" y="5369"/>
                  </a:cubicBezTo>
                  <a:cubicBezTo>
                    <a:pt x="8728" y="4274"/>
                    <a:pt x="9740" y="2642"/>
                    <a:pt x="9681" y="1202"/>
                  </a:cubicBezTo>
                  <a:cubicBezTo>
                    <a:pt x="9644" y="559"/>
                    <a:pt x="9260" y="44"/>
                    <a:pt x="8731" y="44"/>
                  </a:cubicBezTo>
                  <a:cubicBezTo>
                    <a:pt x="8575" y="44"/>
                    <a:pt x="8405" y="89"/>
                    <a:pt x="8228" y="190"/>
                  </a:cubicBezTo>
                  <a:cubicBezTo>
                    <a:pt x="7954" y="333"/>
                    <a:pt x="8085" y="702"/>
                    <a:pt x="8371" y="737"/>
                  </a:cubicBezTo>
                  <a:cubicBezTo>
                    <a:pt x="9573" y="821"/>
                    <a:pt x="7966" y="4024"/>
                    <a:pt x="7811" y="4309"/>
                  </a:cubicBezTo>
                  <a:cubicBezTo>
                    <a:pt x="7299" y="5167"/>
                    <a:pt x="6645" y="5929"/>
                    <a:pt x="5918" y="6595"/>
                  </a:cubicBezTo>
                  <a:cubicBezTo>
                    <a:pt x="5049" y="7393"/>
                    <a:pt x="4085" y="8000"/>
                    <a:pt x="3085" y="8584"/>
                  </a:cubicBezTo>
                  <a:cubicBezTo>
                    <a:pt x="2656" y="8834"/>
                    <a:pt x="2156" y="9036"/>
                    <a:pt x="1763" y="9322"/>
                  </a:cubicBezTo>
                  <a:cubicBezTo>
                    <a:pt x="1463" y="9545"/>
                    <a:pt x="1316" y="9651"/>
                    <a:pt x="1267" y="9651"/>
                  </a:cubicBezTo>
                  <a:cubicBezTo>
                    <a:pt x="1195" y="9651"/>
                    <a:pt x="1331" y="9424"/>
                    <a:pt x="1501" y="9000"/>
                  </a:cubicBezTo>
                  <a:cubicBezTo>
                    <a:pt x="2215" y="7191"/>
                    <a:pt x="4001" y="7000"/>
                    <a:pt x="5073" y="5607"/>
                  </a:cubicBezTo>
                  <a:cubicBezTo>
                    <a:pt x="5430" y="5131"/>
                    <a:pt x="5561" y="4666"/>
                    <a:pt x="5597" y="4083"/>
                  </a:cubicBezTo>
                  <a:cubicBezTo>
                    <a:pt x="5644" y="3523"/>
                    <a:pt x="5585" y="2952"/>
                    <a:pt x="5716" y="2392"/>
                  </a:cubicBezTo>
                  <a:cubicBezTo>
                    <a:pt x="5818" y="1993"/>
                    <a:pt x="6537" y="344"/>
                    <a:pt x="7319" y="344"/>
                  </a:cubicBezTo>
                  <a:cubicBezTo>
                    <a:pt x="7447" y="344"/>
                    <a:pt x="7576" y="387"/>
                    <a:pt x="7704" y="487"/>
                  </a:cubicBezTo>
                  <a:cubicBezTo>
                    <a:pt x="7721" y="501"/>
                    <a:pt x="7741" y="507"/>
                    <a:pt x="7762" y="507"/>
                  </a:cubicBezTo>
                  <a:cubicBezTo>
                    <a:pt x="7831" y="507"/>
                    <a:pt x="7902" y="441"/>
                    <a:pt x="7847" y="368"/>
                  </a:cubicBezTo>
                  <a:cubicBezTo>
                    <a:pt x="7656" y="109"/>
                    <a:pt x="7423" y="0"/>
                    <a:pt x="71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80" name="Google Shape;5180;p25"/>
          <p:cNvSpPr txBox="1"/>
          <p:nvPr>
            <p:ph idx="2" type="title"/>
          </p:nvPr>
        </p:nvSpPr>
        <p:spPr>
          <a:xfrm>
            <a:off x="4864170" y="152063"/>
            <a:ext cx="3792900" cy="11730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2000"/>
              <a:buNone/>
            </a:pPr>
            <a:r>
              <a:rPr lang="en-MY"/>
              <a:t>9.3</a:t>
            </a:r>
            <a:endParaRPr/>
          </a:p>
        </p:txBody>
      </p:sp>
      <p:grpSp>
        <p:nvGrpSpPr>
          <p:cNvPr id="5181" name="Google Shape;5181;p25"/>
          <p:cNvGrpSpPr/>
          <p:nvPr/>
        </p:nvGrpSpPr>
        <p:grpSpPr>
          <a:xfrm>
            <a:off x="85061" y="422438"/>
            <a:ext cx="5931608" cy="4505570"/>
            <a:chOff x="1175575" y="1491050"/>
            <a:chExt cx="5164525" cy="3122800"/>
          </a:xfrm>
        </p:grpSpPr>
        <p:sp>
          <p:nvSpPr>
            <p:cNvPr id="5182" name="Google Shape;5182;p25"/>
            <p:cNvSpPr/>
            <p:nvPr/>
          </p:nvSpPr>
          <p:spPr>
            <a:xfrm>
              <a:off x="2249375" y="3405275"/>
              <a:ext cx="237250" cy="699150"/>
            </a:xfrm>
            <a:custGeom>
              <a:rect b="b" l="l" r="r" t="t"/>
              <a:pathLst>
                <a:path extrusionOk="0" h="27966" w="9490">
                  <a:moveTo>
                    <a:pt x="2955" y="0"/>
                  </a:moveTo>
                  <a:cubicBezTo>
                    <a:pt x="2867" y="0"/>
                    <a:pt x="2781" y="96"/>
                    <a:pt x="2822" y="204"/>
                  </a:cubicBezTo>
                  <a:cubicBezTo>
                    <a:pt x="3144" y="954"/>
                    <a:pt x="3537" y="1812"/>
                    <a:pt x="3513" y="2669"/>
                  </a:cubicBezTo>
                  <a:cubicBezTo>
                    <a:pt x="3501" y="3729"/>
                    <a:pt x="2822" y="4348"/>
                    <a:pt x="2167" y="5086"/>
                  </a:cubicBezTo>
                  <a:cubicBezTo>
                    <a:pt x="1584" y="5741"/>
                    <a:pt x="715" y="6574"/>
                    <a:pt x="453" y="7419"/>
                  </a:cubicBezTo>
                  <a:cubicBezTo>
                    <a:pt x="1" y="8836"/>
                    <a:pt x="1644" y="10825"/>
                    <a:pt x="2727" y="11527"/>
                  </a:cubicBezTo>
                  <a:cubicBezTo>
                    <a:pt x="2763" y="11539"/>
                    <a:pt x="2787" y="11551"/>
                    <a:pt x="2822" y="11551"/>
                  </a:cubicBezTo>
                  <a:cubicBezTo>
                    <a:pt x="3263" y="12956"/>
                    <a:pt x="4144" y="14289"/>
                    <a:pt x="4930" y="15480"/>
                  </a:cubicBezTo>
                  <a:cubicBezTo>
                    <a:pt x="5215" y="15897"/>
                    <a:pt x="5501" y="16337"/>
                    <a:pt x="5918" y="16611"/>
                  </a:cubicBezTo>
                  <a:cubicBezTo>
                    <a:pt x="6108" y="16730"/>
                    <a:pt x="6549" y="16814"/>
                    <a:pt x="6716" y="16933"/>
                  </a:cubicBezTo>
                  <a:cubicBezTo>
                    <a:pt x="7549" y="17528"/>
                    <a:pt x="7418" y="17826"/>
                    <a:pt x="7430" y="18564"/>
                  </a:cubicBezTo>
                  <a:cubicBezTo>
                    <a:pt x="7442" y="19254"/>
                    <a:pt x="7490" y="19873"/>
                    <a:pt x="7704" y="20540"/>
                  </a:cubicBezTo>
                  <a:cubicBezTo>
                    <a:pt x="7823" y="20897"/>
                    <a:pt x="7978" y="21243"/>
                    <a:pt x="8073" y="21612"/>
                  </a:cubicBezTo>
                  <a:cubicBezTo>
                    <a:pt x="8275" y="22493"/>
                    <a:pt x="7906" y="23005"/>
                    <a:pt x="7644" y="23779"/>
                  </a:cubicBezTo>
                  <a:cubicBezTo>
                    <a:pt x="7204" y="25053"/>
                    <a:pt x="8013" y="26517"/>
                    <a:pt x="7490" y="27720"/>
                  </a:cubicBezTo>
                  <a:cubicBezTo>
                    <a:pt x="7436" y="27853"/>
                    <a:pt x="7528" y="27966"/>
                    <a:pt x="7643" y="27966"/>
                  </a:cubicBezTo>
                  <a:cubicBezTo>
                    <a:pt x="7682" y="27966"/>
                    <a:pt x="7724" y="27952"/>
                    <a:pt x="7763" y="27922"/>
                  </a:cubicBezTo>
                  <a:cubicBezTo>
                    <a:pt x="9025" y="26850"/>
                    <a:pt x="8085" y="25207"/>
                    <a:pt x="8692" y="23838"/>
                  </a:cubicBezTo>
                  <a:cubicBezTo>
                    <a:pt x="9490" y="22052"/>
                    <a:pt x="8740" y="20600"/>
                    <a:pt x="8728" y="18742"/>
                  </a:cubicBezTo>
                  <a:cubicBezTo>
                    <a:pt x="8728" y="17433"/>
                    <a:pt x="8716" y="16456"/>
                    <a:pt x="7311" y="16004"/>
                  </a:cubicBezTo>
                  <a:cubicBezTo>
                    <a:pt x="6466" y="15754"/>
                    <a:pt x="5966" y="15682"/>
                    <a:pt x="5394" y="14932"/>
                  </a:cubicBezTo>
                  <a:cubicBezTo>
                    <a:pt x="5096" y="14528"/>
                    <a:pt x="4811" y="14135"/>
                    <a:pt x="4549" y="13694"/>
                  </a:cubicBezTo>
                  <a:cubicBezTo>
                    <a:pt x="4025" y="12884"/>
                    <a:pt x="3620" y="12003"/>
                    <a:pt x="3108" y="11194"/>
                  </a:cubicBezTo>
                  <a:cubicBezTo>
                    <a:pt x="2941" y="10122"/>
                    <a:pt x="2287" y="9563"/>
                    <a:pt x="1810" y="8622"/>
                  </a:cubicBezTo>
                  <a:cubicBezTo>
                    <a:pt x="882" y="6824"/>
                    <a:pt x="2644" y="5753"/>
                    <a:pt x="3489" y="4431"/>
                  </a:cubicBezTo>
                  <a:cubicBezTo>
                    <a:pt x="4430" y="2978"/>
                    <a:pt x="3799" y="1466"/>
                    <a:pt x="3060" y="61"/>
                  </a:cubicBezTo>
                  <a:cubicBezTo>
                    <a:pt x="3032" y="18"/>
                    <a:pt x="2993" y="0"/>
                    <a:pt x="295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25"/>
            <p:cNvSpPr/>
            <p:nvPr/>
          </p:nvSpPr>
          <p:spPr>
            <a:xfrm>
              <a:off x="2414100" y="4158000"/>
              <a:ext cx="46050" cy="202975"/>
            </a:xfrm>
            <a:custGeom>
              <a:rect b="b" l="l" r="r" t="t"/>
              <a:pathLst>
                <a:path extrusionOk="0" h="8119" w="1842">
                  <a:moveTo>
                    <a:pt x="428" y="0"/>
                  </a:moveTo>
                  <a:cubicBezTo>
                    <a:pt x="226" y="0"/>
                    <a:pt x="1" y="244"/>
                    <a:pt x="162" y="432"/>
                  </a:cubicBezTo>
                  <a:cubicBezTo>
                    <a:pt x="1198" y="1778"/>
                    <a:pt x="865" y="3385"/>
                    <a:pt x="698" y="4945"/>
                  </a:cubicBezTo>
                  <a:cubicBezTo>
                    <a:pt x="579" y="5981"/>
                    <a:pt x="305" y="7255"/>
                    <a:pt x="1139" y="8040"/>
                  </a:cubicBezTo>
                  <a:cubicBezTo>
                    <a:pt x="1200" y="8093"/>
                    <a:pt x="1273" y="8118"/>
                    <a:pt x="1344" y="8118"/>
                  </a:cubicBezTo>
                  <a:cubicBezTo>
                    <a:pt x="1466" y="8118"/>
                    <a:pt x="1582" y="8045"/>
                    <a:pt x="1627" y="7909"/>
                  </a:cubicBezTo>
                  <a:cubicBezTo>
                    <a:pt x="1841" y="7219"/>
                    <a:pt x="1663" y="6624"/>
                    <a:pt x="1651" y="5921"/>
                  </a:cubicBezTo>
                  <a:cubicBezTo>
                    <a:pt x="1615" y="5064"/>
                    <a:pt x="1758" y="4207"/>
                    <a:pt x="1722" y="3326"/>
                  </a:cubicBezTo>
                  <a:cubicBezTo>
                    <a:pt x="1674" y="2147"/>
                    <a:pt x="1329" y="1028"/>
                    <a:pt x="603" y="87"/>
                  </a:cubicBezTo>
                  <a:cubicBezTo>
                    <a:pt x="556" y="26"/>
                    <a:pt x="493" y="0"/>
                    <a:pt x="42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25"/>
            <p:cNvSpPr/>
            <p:nvPr/>
          </p:nvSpPr>
          <p:spPr>
            <a:xfrm>
              <a:off x="2459175" y="4307825"/>
              <a:ext cx="178375" cy="306025"/>
            </a:xfrm>
            <a:custGeom>
              <a:rect b="b" l="l" r="r" t="t"/>
              <a:pathLst>
                <a:path extrusionOk="0" h="12241" w="7135">
                  <a:moveTo>
                    <a:pt x="6621" y="1"/>
                  </a:moveTo>
                  <a:cubicBezTo>
                    <a:pt x="6590" y="1"/>
                    <a:pt x="6558" y="8"/>
                    <a:pt x="6527" y="23"/>
                  </a:cubicBezTo>
                  <a:cubicBezTo>
                    <a:pt x="5575" y="428"/>
                    <a:pt x="4682" y="964"/>
                    <a:pt x="3765" y="1416"/>
                  </a:cubicBezTo>
                  <a:cubicBezTo>
                    <a:pt x="3443" y="1571"/>
                    <a:pt x="3408" y="2059"/>
                    <a:pt x="3646" y="2286"/>
                  </a:cubicBezTo>
                  <a:cubicBezTo>
                    <a:pt x="4062" y="2655"/>
                    <a:pt x="4694" y="3286"/>
                    <a:pt x="4717" y="3905"/>
                  </a:cubicBezTo>
                  <a:cubicBezTo>
                    <a:pt x="4741" y="4786"/>
                    <a:pt x="4313" y="4607"/>
                    <a:pt x="4039" y="5131"/>
                  </a:cubicBezTo>
                  <a:cubicBezTo>
                    <a:pt x="3741" y="5691"/>
                    <a:pt x="3551" y="6155"/>
                    <a:pt x="3670" y="6822"/>
                  </a:cubicBezTo>
                  <a:cubicBezTo>
                    <a:pt x="3979" y="8465"/>
                    <a:pt x="5944" y="9358"/>
                    <a:pt x="5979" y="11001"/>
                  </a:cubicBezTo>
                  <a:cubicBezTo>
                    <a:pt x="5867" y="11031"/>
                    <a:pt x="5763" y="11045"/>
                    <a:pt x="5666" y="11045"/>
                  </a:cubicBezTo>
                  <a:cubicBezTo>
                    <a:pt x="4833" y="11045"/>
                    <a:pt x="4487" y="10040"/>
                    <a:pt x="3741" y="9560"/>
                  </a:cubicBezTo>
                  <a:cubicBezTo>
                    <a:pt x="2669" y="8858"/>
                    <a:pt x="1705" y="8548"/>
                    <a:pt x="1169" y="7250"/>
                  </a:cubicBezTo>
                  <a:cubicBezTo>
                    <a:pt x="229" y="4976"/>
                    <a:pt x="1765" y="2607"/>
                    <a:pt x="1169" y="262"/>
                  </a:cubicBezTo>
                  <a:cubicBezTo>
                    <a:pt x="1142" y="173"/>
                    <a:pt x="1061" y="124"/>
                    <a:pt x="981" y="124"/>
                  </a:cubicBezTo>
                  <a:cubicBezTo>
                    <a:pt x="920" y="124"/>
                    <a:pt x="860" y="152"/>
                    <a:pt x="824" y="214"/>
                  </a:cubicBezTo>
                  <a:cubicBezTo>
                    <a:pt x="574" y="750"/>
                    <a:pt x="324" y="1274"/>
                    <a:pt x="74" y="1809"/>
                  </a:cubicBezTo>
                  <a:cubicBezTo>
                    <a:pt x="0" y="1949"/>
                    <a:pt x="124" y="2077"/>
                    <a:pt x="243" y="2077"/>
                  </a:cubicBezTo>
                  <a:cubicBezTo>
                    <a:pt x="297" y="2077"/>
                    <a:pt x="350" y="2051"/>
                    <a:pt x="383" y="1988"/>
                  </a:cubicBezTo>
                  <a:lnTo>
                    <a:pt x="919" y="916"/>
                  </a:lnTo>
                  <a:lnTo>
                    <a:pt x="919" y="916"/>
                  </a:lnTo>
                  <a:cubicBezTo>
                    <a:pt x="1110" y="2726"/>
                    <a:pt x="157" y="4429"/>
                    <a:pt x="252" y="6274"/>
                  </a:cubicBezTo>
                  <a:cubicBezTo>
                    <a:pt x="312" y="7477"/>
                    <a:pt x="860" y="8655"/>
                    <a:pt x="1717" y="9489"/>
                  </a:cubicBezTo>
                  <a:cubicBezTo>
                    <a:pt x="2253" y="10013"/>
                    <a:pt x="3003" y="10287"/>
                    <a:pt x="3467" y="10870"/>
                  </a:cubicBezTo>
                  <a:cubicBezTo>
                    <a:pt x="3836" y="11334"/>
                    <a:pt x="3955" y="11799"/>
                    <a:pt x="4539" y="12061"/>
                  </a:cubicBezTo>
                  <a:cubicBezTo>
                    <a:pt x="4799" y="12182"/>
                    <a:pt x="5067" y="12241"/>
                    <a:pt x="5326" y="12241"/>
                  </a:cubicBezTo>
                  <a:cubicBezTo>
                    <a:pt x="5953" y="12241"/>
                    <a:pt x="6526" y="11895"/>
                    <a:pt x="6813" y="11263"/>
                  </a:cubicBezTo>
                  <a:cubicBezTo>
                    <a:pt x="6872" y="11072"/>
                    <a:pt x="6777" y="10870"/>
                    <a:pt x="6634" y="10810"/>
                  </a:cubicBezTo>
                  <a:cubicBezTo>
                    <a:pt x="7134" y="9203"/>
                    <a:pt x="3979" y="8036"/>
                    <a:pt x="4658" y="6191"/>
                  </a:cubicBezTo>
                  <a:cubicBezTo>
                    <a:pt x="4991" y="5250"/>
                    <a:pt x="5872" y="5095"/>
                    <a:pt x="5825" y="4000"/>
                  </a:cubicBezTo>
                  <a:cubicBezTo>
                    <a:pt x="5801" y="3226"/>
                    <a:pt x="5396" y="2524"/>
                    <a:pt x="4896" y="1952"/>
                  </a:cubicBezTo>
                  <a:cubicBezTo>
                    <a:pt x="5563" y="1464"/>
                    <a:pt x="6218" y="964"/>
                    <a:pt x="6765" y="333"/>
                  </a:cubicBezTo>
                  <a:cubicBezTo>
                    <a:pt x="6905" y="184"/>
                    <a:pt x="6777" y="1"/>
                    <a:pt x="6621"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25"/>
            <p:cNvSpPr/>
            <p:nvPr/>
          </p:nvSpPr>
          <p:spPr>
            <a:xfrm>
              <a:off x="2572925" y="3604450"/>
              <a:ext cx="466150" cy="710525"/>
            </a:xfrm>
            <a:custGeom>
              <a:rect b="b" l="l" r="r" t="t"/>
              <a:pathLst>
                <a:path extrusionOk="0" h="28421" w="18646">
                  <a:moveTo>
                    <a:pt x="16373" y="1"/>
                  </a:moveTo>
                  <a:cubicBezTo>
                    <a:pt x="16002" y="1"/>
                    <a:pt x="15702" y="383"/>
                    <a:pt x="15907" y="774"/>
                  </a:cubicBezTo>
                  <a:cubicBezTo>
                    <a:pt x="16419" y="1762"/>
                    <a:pt x="17443" y="2774"/>
                    <a:pt x="16788" y="3965"/>
                  </a:cubicBezTo>
                  <a:cubicBezTo>
                    <a:pt x="16372" y="4739"/>
                    <a:pt x="15384" y="5037"/>
                    <a:pt x="14931" y="5775"/>
                  </a:cubicBezTo>
                  <a:cubicBezTo>
                    <a:pt x="13860" y="7453"/>
                    <a:pt x="14717" y="9918"/>
                    <a:pt x="14467" y="11764"/>
                  </a:cubicBezTo>
                  <a:cubicBezTo>
                    <a:pt x="14336" y="12716"/>
                    <a:pt x="13324" y="13549"/>
                    <a:pt x="12383" y="13704"/>
                  </a:cubicBezTo>
                  <a:cubicBezTo>
                    <a:pt x="11621" y="13847"/>
                    <a:pt x="10823" y="13692"/>
                    <a:pt x="10109" y="14038"/>
                  </a:cubicBezTo>
                  <a:cubicBezTo>
                    <a:pt x="8633" y="14752"/>
                    <a:pt x="8645" y="17062"/>
                    <a:pt x="8573" y="18443"/>
                  </a:cubicBezTo>
                  <a:cubicBezTo>
                    <a:pt x="8573" y="18514"/>
                    <a:pt x="8597" y="18562"/>
                    <a:pt x="8645" y="18610"/>
                  </a:cubicBezTo>
                  <a:cubicBezTo>
                    <a:pt x="8299" y="19003"/>
                    <a:pt x="7883" y="19324"/>
                    <a:pt x="7383" y="19503"/>
                  </a:cubicBezTo>
                  <a:cubicBezTo>
                    <a:pt x="7207" y="19563"/>
                    <a:pt x="7043" y="19584"/>
                    <a:pt x="6884" y="19584"/>
                  </a:cubicBezTo>
                  <a:cubicBezTo>
                    <a:pt x="6527" y="19584"/>
                    <a:pt x="6198" y="19478"/>
                    <a:pt x="5838" y="19478"/>
                  </a:cubicBezTo>
                  <a:cubicBezTo>
                    <a:pt x="5825" y="19478"/>
                    <a:pt x="5812" y="19478"/>
                    <a:pt x="5799" y="19479"/>
                  </a:cubicBezTo>
                  <a:cubicBezTo>
                    <a:pt x="5418" y="19503"/>
                    <a:pt x="5180" y="19443"/>
                    <a:pt x="4894" y="19776"/>
                  </a:cubicBezTo>
                  <a:cubicBezTo>
                    <a:pt x="4596" y="20169"/>
                    <a:pt x="4692" y="20705"/>
                    <a:pt x="4811" y="21134"/>
                  </a:cubicBezTo>
                  <a:cubicBezTo>
                    <a:pt x="4870" y="21372"/>
                    <a:pt x="5311" y="21908"/>
                    <a:pt x="5263" y="22158"/>
                  </a:cubicBezTo>
                  <a:cubicBezTo>
                    <a:pt x="5132" y="22801"/>
                    <a:pt x="4870" y="22455"/>
                    <a:pt x="4549" y="22789"/>
                  </a:cubicBezTo>
                  <a:cubicBezTo>
                    <a:pt x="4311" y="23027"/>
                    <a:pt x="4073" y="23586"/>
                    <a:pt x="4049" y="23634"/>
                  </a:cubicBezTo>
                  <a:cubicBezTo>
                    <a:pt x="3573" y="24086"/>
                    <a:pt x="2251" y="23825"/>
                    <a:pt x="1608" y="24146"/>
                  </a:cubicBezTo>
                  <a:cubicBezTo>
                    <a:pt x="548" y="24658"/>
                    <a:pt x="894" y="25575"/>
                    <a:pt x="1310" y="26408"/>
                  </a:cubicBezTo>
                  <a:cubicBezTo>
                    <a:pt x="441" y="26611"/>
                    <a:pt x="1" y="27682"/>
                    <a:pt x="1013" y="28373"/>
                  </a:cubicBezTo>
                  <a:cubicBezTo>
                    <a:pt x="1064" y="28406"/>
                    <a:pt x="1116" y="28420"/>
                    <a:pt x="1165" y="28420"/>
                  </a:cubicBezTo>
                  <a:cubicBezTo>
                    <a:pt x="1398" y="28420"/>
                    <a:pt x="1569" y="28093"/>
                    <a:pt x="1382" y="27896"/>
                  </a:cubicBezTo>
                  <a:lnTo>
                    <a:pt x="1834" y="27265"/>
                  </a:lnTo>
                  <a:cubicBezTo>
                    <a:pt x="1901" y="27317"/>
                    <a:pt x="1974" y="27340"/>
                    <a:pt x="2045" y="27340"/>
                  </a:cubicBezTo>
                  <a:cubicBezTo>
                    <a:pt x="2301" y="27340"/>
                    <a:pt x="2540" y="27048"/>
                    <a:pt x="2465" y="26777"/>
                  </a:cubicBezTo>
                  <a:cubicBezTo>
                    <a:pt x="2441" y="26670"/>
                    <a:pt x="2132" y="26051"/>
                    <a:pt x="2132" y="25944"/>
                  </a:cubicBezTo>
                  <a:cubicBezTo>
                    <a:pt x="2168" y="24753"/>
                    <a:pt x="2989" y="24944"/>
                    <a:pt x="3715" y="24872"/>
                  </a:cubicBezTo>
                  <a:cubicBezTo>
                    <a:pt x="4239" y="24825"/>
                    <a:pt x="4835" y="24825"/>
                    <a:pt x="5180" y="24348"/>
                  </a:cubicBezTo>
                  <a:cubicBezTo>
                    <a:pt x="5239" y="24277"/>
                    <a:pt x="5311" y="23967"/>
                    <a:pt x="5358" y="23920"/>
                  </a:cubicBezTo>
                  <a:cubicBezTo>
                    <a:pt x="5358" y="23920"/>
                    <a:pt x="5358" y="23908"/>
                    <a:pt x="5370" y="23908"/>
                  </a:cubicBezTo>
                  <a:cubicBezTo>
                    <a:pt x="5430" y="23872"/>
                    <a:pt x="5549" y="23813"/>
                    <a:pt x="5763" y="23682"/>
                  </a:cubicBezTo>
                  <a:cubicBezTo>
                    <a:pt x="6120" y="23444"/>
                    <a:pt x="6418" y="23229"/>
                    <a:pt x="6537" y="22789"/>
                  </a:cubicBezTo>
                  <a:cubicBezTo>
                    <a:pt x="6668" y="22265"/>
                    <a:pt x="6454" y="21848"/>
                    <a:pt x="6311" y="21372"/>
                  </a:cubicBezTo>
                  <a:cubicBezTo>
                    <a:pt x="6204" y="21027"/>
                    <a:pt x="5882" y="20753"/>
                    <a:pt x="6204" y="20515"/>
                  </a:cubicBezTo>
                  <a:cubicBezTo>
                    <a:pt x="6245" y="20481"/>
                    <a:pt x="6339" y="20471"/>
                    <a:pt x="6450" y="20471"/>
                  </a:cubicBezTo>
                  <a:cubicBezTo>
                    <a:pt x="6620" y="20471"/>
                    <a:pt x="6830" y="20495"/>
                    <a:pt x="6955" y="20495"/>
                  </a:cubicBezTo>
                  <a:cubicBezTo>
                    <a:pt x="6983" y="20495"/>
                    <a:pt x="7007" y="20494"/>
                    <a:pt x="7025" y="20491"/>
                  </a:cubicBezTo>
                  <a:cubicBezTo>
                    <a:pt x="8156" y="20336"/>
                    <a:pt x="9014" y="19657"/>
                    <a:pt x="9335" y="18574"/>
                  </a:cubicBezTo>
                  <a:cubicBezTo>
                    <a:pt x="9371" y="18431"/>
                    <a:pt x="9299" y="18324"/>
                    <a:pt x="9192" y="18276"/>
                  </a:cubicBezTo>
                  <a:cubicBezTo>
                    <a:pt x="9573" y="17193"/>
                    <a:pt x="9776" y="15454"/>
                    <a:pt x="10847" y="15073"/>
                  </a:cubicBezTo>
                  <a:cubicBezTo>
                    <a:pt x="11693" y="14776"/>
                    <a:pt x="12669" y="15121"/>
                    <a:pt x="13514" y="14716"/>
                  </a:cubicBezTo>
                  <a:cubicBezTo>
                    <a:pt x="14241" y="14395"/>
                    <a:pt x="14645" y="13859"/>
                    <a:pt x="14812" y="13097"/>
                  </a:cubicBezTo>
                  <a:cubicBezTo>
                    <a:pt x="14967" y="12383"/>
                    <a:pt x="15074" y="11549"/>
                    <a:pt x="15193" y="10811"/>
                  </a:cubicBezTo>
                  <a:cubicBezTo>
                    <a:pt x="15407" y="9537"/>
                    <a:pt x="15050" y="7061"/>
                    <a:pt x="15967" y="6084"/>
                  </a:cubicBezTo>
                  <a:cubicBezTo>
                    <a:pt x="16657" y="5370"/>
                    <a:pt x="17610" y="5239"/>
                    <a:pt x="18039" y="4263"/>
                  </a:cubicBezTo>
                  <a:cubicBezTo>
                    <a:pt x="18646" y="2893"/>
                    <a:pt x="18027" y="750"/>
                    <a:pt x="16622" y="60"/>
                  </a:cubicBezTo>
                  <a:cubicBezTo>
                    <a:pt x="16538" y="19"/>
                    <a:pt x="16454" y="1"/>
                    <a:pt x="1637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25"/>
            <p:cNvSpPr/>
            <p:nvPr/>
          </p:nvSpPr>
          <p:spPr>
            <a:xfrm>
              <a:off x="1175575" y="1741250"/>
              <a:ext cx="1146275" cy="1689625"/>
            </a:xfrm>
            <a:custGeom>
              <a:rect b="b" l="l" r="r" t="t"/>
              <a:pathLst>
                <a:path extrusionOk="0" h="67585" w="45851">
                  <a:moveTo>
                    <a:pt x="15580" y="1"/>
                  </a:moveTo>
                  <a:cubicBezTo>
                    <a:pt x="15509" y="1"/>
                    <a:pt x="15438" y="3"/>
                    <a:pt x="15366" y="7"/>
                  </a:cubicBezTo>
                  <a:cubicBezTo>
                    <a:pt x="14651" y="55"/>
                    <a:pt x="13663" y="102"/>
                    <a:pt x="13008" y="412"/>
                  </a:cubicBezTo>
                  <a:cubicBezTo>
                    <a:pt x="12092" y="852"/>
                    <a:pt x="11306" y="1984"/>
                    <a:pt x="10770" y="3031"/>
                  </a:cubicBezTo>
                  <a:cubicBezTo>
                    <a:pt x="10734" y="3043"/>
                    <a:pt x="10710" y="3055"/>
                    <a:pt x="10687" y="3079"/>
                  </a:cubicBezTo>
                  <a:cubicBezTo>
                    <a:pt x="10091" y="3579"/>
                    <a:pt x="9651" y="4174"/>
                    <a:pt x="9520" y="4960"/>
                  </a:cubicBezTo>
                  <a:cubicBezTo>
                    <a:pt x="9472" y="5186"/>
                    <a:pt x="9591" y="5782"/>
                    <a:pt x="9496" y="5936"/>
                  </a:cubicBezTo>
                  <a:cubicBezTo>
                    <a:pt x="9389" y="6107"/>
                    <a:pt x="9345" y="6152"/>
                    <a:pt x="9302" y="6152"/>
                  </a:cubicBezTo>
                  <a:cubicBezTo>
                    <a:pt x="9254" y="6152"/>
                    <a:pt x="9206" y="6097"/>
                    <a:pt x="9072" y="6097"/>
                  </a:cubicBezTo>
                  <a:cubicBezTo>
                    <a:pt x="9032" y="6097"/>
                    <a:pt x="8983" y="6102"/>
                    <a:pt x="8924" y="6115"/>
                  </a:cubicBezTo>
                  <a:cubicBezTo>
                    <a:pt x="7579" y="6377"/>
                    <a:pt x="6329" y="6603"/>
                    <a:pt x="5686" y="7996"/>
                  </a:cubicBezTo>
                  <a:cubicBezTo>
                    <a:pt x="5234" y="9008"/>
                    <a:pt x="5674" y="9770"/>
                    <a:pt x="6722" y="9949"/>
                  </a:cubicBezTo>
                  <a:cubicBezTo>
                    <a:pt x="7115" y="10020"/>
                    <a:pt x="7758" y="9901"/>
                    <a:pt x="8103" y="10175"/>
                  </a:cubicBezTo>
                  <a:cubicBezTo>
                    <a:pt x="8686" y="10616"/>
                    <a:pt x="8484" y="10663"/>
                    <a:pt x="7889" y="10794"/>
                  </a:cubicBezTo>
                  <a:cubicBezTo>
                    <a:pt x="7774" y="10819"/>
                    <a:pt x="7656" y="10829"/>
                    <a:pt x="7537" y="10829"/>
                  </a:cubicBezTo>
                  <a:cubicBezTo>
                    <a:pt x="7048" y="10829"/>
                    <a:pt x="6525" y="10662"/>
                    <a:pt x="6023" y="10662"/>
                  </a:cubicBezTo>
                  <a:cubicBezTo>
                    <a:pt x="5946" y="10662"/>
                    <a:pt x="5869" y="10666"/>
                    <a:pt x="5793" y="10675"/>
                  </a:cubicBezTo>
                  <a:cubicBezTo>
                    <a:pt x="4603" y="10842"/>
                    <a:pt x="3960" y="11663"/>
                    <a:pt x="4126" y="12854"/>
                  </a:cubicBezTo>
                  <a:cubicBezTo>
                    <a:pt x="4245" y="13699"/>
                    <a:pt x="4710" y="14152"/>
                    <a:pt x="3936" y="14890"/>
                  </a:cubicBezTo>
                  <a:cubicBezTo>
                    <a:pt x="3507" y="15295"/>
                    <a:pt x="3055" y="15307"/>
                    <a:pt x="3031" y="16033"/>
                  </a:cubicBezTo>
                  <a:cubicBezTo>
                    <a:pt x="3007" y="16497"/>
                    <a:pt x="3269" y="16926"/>
                    <a:pt x="3590" y="17212"/>
                  </a:cubicBezTo>
                  <a:cubicBezTo>
                    <a:pt x="3864" y="17450"/>
                    <a:pt x="4138" y="17557"/>
                    <a:pt x="4483" y="17676"/>
                  </a:cubicBezTo>
                  <a:cubicBezTo>
                    <a:pt x="4888" y="17747"/>
                    <a:pt x="5269" y="17855"/>
                    <a:pt x="5650" y="17986"/>
                  </a:cubicBezTo>
                  <a:cubicBezTo>
                    <a:pt x="5793" y="18521"/>
                    <a:pt x="5626" y="18902"/>
                    <a:pt x="5186" y="19117"/>
                  </a:cubicBezTo>
                  <a:cubicBezTo>
                    <a:pt x="4579" y="19867"/>
                    <a:pt x="3531" y="20438"/>
                    <a:pt x="2769" y="21034"/>
                  </a:cubicBezTo>
                  <a:cubicBezTo>
                    <a:pt x="2114" y="21557"/>
                    <a:pt x="1400" y="22057"/>
                    <a:pt x="769" y="22605"/>
                  </a:cubicBezTo>
                  <a:cubicBezTo>
                    <a:pt x="650" y="22629"/>
                    <a:pt x="531" y="22665"/>
                    <a:pt x="412" y="22700"/>
                  </a:cubicBezTo>
                  <a:cubicBezTo>
                    <a:pt x="138" y="22796"/>
                    <a:pt x="54" y="23034"/>
                    <a:pt x="90" y="23260"/>
                  </a:cubicBezTo>
                  <a:cubicBezTo>
                    <a:pt x="78" y="23284"/>
                    <a:pt x="54" y="23296"/>
                    <a:pt x="31" y="23331"/>
                  </a:cubicBezTo>
                  <a:cubicBezTo>
                    <a:pt x="1" y="23381"/>
                    <a:pt x="21" y="23473"/>
                    <a:pt x="78" y="23473"/>
                  </a:cubicBezTo>
                  <a:cubicBezTo>
                    <a:pt x="88" y="23473"/>
                    <a:pt x="100" y="23470"/>
                    <a:pt x="114" y="23462"/>
                  </a:cubicBezTo>
                  <a:cubicBezTo>
                    <a:pt x="138" y="23450"/>
                    <a:pt x="150" y="23450"/>
                    <a:pt x="185" y="23439"/>
                  </a:cubicBezTo>
                  <a:cubicBezTo>
                    <a:pt x="245" y="23510"/>
                    <a:pt x="316" y="23570"/>
                    <a:pt x="412" y="23593"/>
                  </a:cubicBezTo>
                  <a:cubicBezTo>
                    <a:pt x="738" y="23710"/>
                    <a:pt x="1069" y="23760"/>
                    <a:pt x="1398" y="23760"/>
                  </a:cubicBezTo>
                  <a:cubicBezTo>
                    <a:pt x="2148" y="23760"/>
                    <a:pt x="2892" y="23497"/>
                    <a:pt x="3579" y="23141"/>
                  </a:cubicBezTo>
                  <a:cubicBezTo>
                    <a:pt x="4043" y="22903"/>
                    <a:pt x="4460" y="22581"/>
                    <a:pt x="4841" y="22248"/>
                  </a:cubicBezTo>
                  <a:cubicBezTo>
                    <a:pt x="5052" y="22054"/>
                    <a:pt x="6337" y="20821"/>
                    <a:pt x="7065" y="20821"/>
                  </a:cubicBezTo>
                  <a:cubicBezTo>
                    <a:pt x="7363" y="20821"/>
                    <a:pt x="7567" y="21027"/>
                    <a:pt x="7567" y="21593"/>
                  </a:cubicBezTo>
                  <a:cubicBezTo>
                    <a:pt x="7567" y="21846"/>
                    <a:pt x="7802" y="22037"/>
                    <a:pt x="8033" y="22037"/>
                  </a:cubicBezTo>
                  <a:cubicBezTo>
                    <a:pt x="8140" y="22037"/>
                    <a:pt x="8247" y="21997"/>
                    <a:pt x="8329" y="21903"/>
                  </a:cubicBezTo>
                  <a:cubicBezTo>
                    <a:pt x="9447" y="20638"/>
                    <a:pt x="11450" y="18440"/>
                    <a:pt x="13341" y="18440"/>
                  </a:cubicBezTo>
                  <a:cubicBezTo>
                    <a:pt x="13586" y="18440"/>
                    <a:pt x="13829" y="18476"/>
                    <a:pt x="14068" y="18557"/>
                  </a:cubicBezTo>
                  <a:cubicBezTo>
                    <a:pt x="14580" y="18736"/>
                    <a:pt x="15271" y="18676"/>
                    <a:pt x="15723" y="18867"/>
                  </a:cubicBezTo>
                  <a:cubicBezTo>
                    <a:pt x="16199" y="19057"/>
                    <a:pt x="16497" y="20236"/>
                    <a:pt x="16854" y="20688"/>
                  </a:cubicBezTo>
                  <a:cubicBezTo>
                    <a:pt x="17735" y="21760"/>
                    <a:pt x="17854" y="22546"/>
                    <a:pt x="17866" y="23903"/>
                  </a:cubicBezTo>
                  <a:cubicBezTo>
                    <a:pt x="17866" y="24582"/>
                    <a:pt x="17854" y="25272"/>
                    <a:pt x="18009" y="25951"/>
                  </a:cubicBezTo>
                  <a:cubicBezTo>
                    <a:pt x="18283" y="27094"/>
                    <a:pt x="18938" y="28022"/>
                    <a:pt x="20081" y="28308"/>
                  </a:cubicBezTo>
                  <a:cubicBezTo>
                    <a:pt x="20664" y="31070"/>
                    <a:pt x="21545" y="33964"/>
                    <a:pt x="20354" y="36595"/>
                  </a:cubicBezTo>
                  <a:cubicBezTo>
                    <a:pt x="19354" y="38798"/>
                    <a:pt x="17985" y="41465"/>
                    <a:pt x="18271" y="43953"/>
                  </a:cubicBezTo>
                  <a:cubicBezTo>
                    <a:pt x="18402" y="45108"/>
                    <a:pt x="18997" y="45715"/>
                    <a:pt x="19819" y="46453"/>
                  </a:cubicBezTo>
                  <a:cubicBezTo>
                    <a:pt x="20962" y="47501"/>
                    <a:pt x="21378" y="48715"/>
                    <a:pt x="21783" y="50192"/>
                  </a:cubicBezTo>
                  <a:cubicBezTo>
                    <a:pt x="22474" y="52704"/>
                    <a:pt x="23522" y="54942"/>
                    <a:pt x="25236" y="56907"/>
                  </a:cubicBezTo>
                  <a:cubicBezTo>
                    <a:pt x="25188" y="57145"/>
                    <a:pt x="25307" y="57431"/>
                    <a:pt x="25629" y="57431"/>
                  </a:cubicBezTo>
                  <a:cubicBezTo>
                    <a:pt x="25986" y="57431"/>
                    <a:pt x="26105" y="57050"/>
                    <a:pt x="26010" y="56800"/>
                  </a:cubicBezTo>
                  <a:cubicBezTo>
                    <a:pt x="26022" y="56752"/>
                    <a:pt x="26034" y="56716"/>
                    <a:pt x="26022" y="56657"/>
                  </a:cubicBezTo>
                  <a:cubicBezTo>
                    <a:pt x="25796" y="55728"/>
                    <a:pt x="25653" y="54823"/>
                    <a:pt x="25558" y="53871"/>
                  </a:cubicBezTo>
                  <a:cubicBezTo>
                    <a:pt x="25558" y="53799"/>
                    <a:pt x="25546" y="53716"/>
                    <a:pt x="25546" y="53645"/>
                  </a:cubicBezTo>
                  <a:lnTo>
                    <a:pt x="25546" y="53645"/>
                  </a:lnTo>
                  <a:cubicBezTo>
                    <a:pt x="25891" y="54454"/>
                    <a:pt x="26379" y="55145"/>
                    <a:pt x="27141" y="55681"/>
                  </a:cubicBezTo>
                  <a:cubicBezTo>
                    <a:pt x="28070" y="56359"/>
                    <a:pt x="28748" y="56669"/>
                    <a:pt x="28784" y="58026"/>
                  </a:cubicBezTo>
                  <a:cubicBezTo>
                    <a:pt x="28808" y="58633"/>
                    <a:pt x="28725" y="59217"/>
                    <a:pt x="29070" y="59764"/>
                  </a:cubicBezTo>
                  <a:cubicBezTo>
                    <a:pt x="29641" y="60693"/>
                    <a:pt x="30772" y="60729"/>
                    <a:pt x="31737" y="60836"/>
                  </a:cubicBezTo>
                  <a:cubicBezTo>
                    <a:pt x="33404" y="61027"/>
                    <a:pt x="34344" y="62098"/>
                    <a:pt x="35749" y="62860"/>
                  </a:cubicBezTo>
                  <a:cubicBezTo>
                    <a:pt x="36249" y="63134"/>
                    <a:pt x="36761" y="63324"/>
                    <a:pt x="37333" y="63372"/>
                  </a:cubicBezTo>
                  <a:cubicBezTo>
                    <a:pt x="37405" y="63377"/>
                    <a:pt x="37475" y="63379"/>
                    <a:pt x="37545" y="63379"/>
                  </a:cubicBezTo>
                  <a:cubicBezTo>
                    <a:pt x="37841" y="63379"/>
                    <a:pt x="38115" y="63341"/>
                    <a:pt x="38373" y="63341"/>
                  </a:cubicBezTo>
                  <a:cubicBezTo>
                    <a:pt x="38745" y="63341"/>
                    <a:pt x="39084" y="63421"/>
                    <a:pt x="39404" y="63813"/>
                  </a:cubicBezTo>
                  <a:cubicBezTo>
                    <a:pt x="40059" y="64634"/>
                    <a:pt x="40357" y="65610"/>
                    <a:pt x="41226" y="66253"/>
                  </a:cubicBezTo>
                  <a:cubicBezTo>
                    <a:pt x="42572" y="67218"/>
                    <a:pt x="44286" y="66361"/>
                    <a:pt x="45512" y="67539"/>
                  </a:cubicBezTo>
                  <a:cubicBezTo>
                    <a:pt x="45547" y="67570"/>
                    <a:pt x="45594" y="67584"/>
                    <a:pt x="45642" y="67584"/>
                  </a:cubicBezTo>
                  <a:cubicBezTo>
                    <a:pt x="45745" y="67584"/>
                    <a:pt x="45850" y="67518"/>
                    <a:pt x="45834" y="67396"/>
                  </a:cubicBezTo>
                  <a:cubicBezTo>
                    <a:pt x="45727" y="66408"/>
                    <a:pt x="44941" y="66087"/>
                    <a:pt x="44024" y="66015"/>
                  </a:cubicBezTo>
                  <a:cubicBezTo>
                    <a:pt x="42917" y="65932"/>
                    <a:pt x="41786" y="66241"/>
                    <a:pt x="41167" y="64956"/>
                  </a:cubicBezTo>
                  <a:cubicBezTo>
                    <a:pt x="40928" y="64467"/>
                    <a:pt x="40833" y="63920"/>
                    <a:pt x="40559" y="63432"/>
                  </a:cubicBezTo>
                  <a:cubicBezTo>
                    <a:pt x="40155" y="62634"/>
                    <a:pt x="39595" y="62015"/>
                    <a:pt x="38666" y="61943"/>
                  </a:cubicBezTo>
                  <a:cubicBezTo>
                    <a:pt x="37619" y="61848"/>
                    <a:pt x="37083" y="62039"/>
                    <a:pt x="36106" y="61467"/>
                  </a:cubicBezTo>
                  <a:cubicBezTo>
                    <a:pt x="35511" y="61110"/>
                    <a:pt x="34999" y="60657"/>
                    <a:pt x="34380" y="60324"/>
                  </a:cubicBezTo>
                  <a:cubicBezTo>
                    <a:pt x="33106" y="59657"/>
                    <a:pt x="31820" y="60145"/>
                    <a:pt x="30558" y="59693"/>
                  </a:cubicBezTo>
                  <a:cubicBezTo>
                    <a:pt x="29356" y="59264"/>
                    <a:pt x="29820" y="58038"/>
                    <a:pt x="29665" y="57074"/>
                  </a:cubicBezTo>
                  <a:cubicBezTo>
                    <a:pt x="29558" y="56478"/>
                    <a:pt x="29308" y="55990"/>
                    <a:pt x="28903" y="55538"/>
                  </a:cubicBezTo>
                  <a:cubicBezTo>
                    <a:pt x="28427" y="54990"/>
                    <a:pt x="27772" y="54597"/>
                    <a:pt x="27332" y="54026"/>
                  </a:cubicBezTo>
                  <a:cubicBezTo>
                    <a:pt x="26808" y="53347"/>
                    <a:pt x="26629" y="52573"/>
                    <a:pt x="26403" y="51787"/>
                  </a:cubicBezTo>
                  <a:cubicBezTo>
                    <a:pt x="26093" y="50668"/>
                    <a:pt x="25831" y="49061"/>
                    <a:pt x="24700" y="48477"/>
                  </a:cubicBezTo>
                  <a:cubicBezTo>
                    <a:pt x="24676" y="48464"/>
                    <a:pt x="24649" y="48458"/>
                    <a:pt x="24622" y="48458"/>
                  </a:cubicBezTo>
                  <a:cubicBezTo>
                    <a:pt x="24532" y="48458"/>
                    <a:pt x="24444" y="48528"/>
                    <a:pt x="24462" y="48620"/>
                  </a:cubicBezTo>
                  <a:cubicBezTo>
                    <a:pt x="24498" y="49585"/>
                    <a:pt x="24736" y="50680"/>
                    <a:pt x="24998" y="51716"/>
                  </a:cubicBezTo>
                  <a:cubicBezTo>
                    <a:pt x="24974" y="51710"/>
                    <a:pt x="24949" y="51707"/>
                    <a:pt x="24925" y="51707"/>
                  </a:cubicBezTo>
                  <a:cubicBezTo>
                    <a:pt x="24806" y="51707"/>
                    <a:pt x="24692" y="51778"/>
                    <a:pt x="24653" y="51906"/>
                  </a:cubicBezTo>
                  <a:cubicBezTo>
                    <a:pt x="24200" y="53359"/>
                    <a:pt x="24974" y="55192"/>
                    <a:pt x="25486" y="56597"/>
                  </a:cubicBezTo>
                  <a:cubicBezTo>
                    <a:pt x="25474" y="56597"/>
                    <a:pt x="25450" y="56609"/>
                    <a:pt x="25438" y="56609"/>
                  </a:cubicBezTo>
                  <a:cubicBezTo>
                    <a:pt x="24248" y="54180"/>
                    <a:pt x="23129" y="51656"/>
                    <a:pt x="22569" y="49001"/>
                  </a:cubicBezTo>
                  <a:cubicBezTo>
                    <a:pt x="22343" y="47977"/>
                    <a:pt x="22140" y="46918"/>
                    <a:pt x="21450" y="46084"/>
                  </a:cubicBezTo>
                  <a:cubicBezTo>
                    <a:pt x="21128" y="45679"/>
                    <a:pt x="20712" y="45406"/>
                    <a:pt x="20331" y="45048"/>
                  </a:cubicBezTo>
                  <a:cubicBezTo>
                    <a:pt x="19485" y="44215"/>
                    <a:pt x="19545" y="43167"/>
                    <a:pt x="19723" y="42072"/>
                  </a:cubicBezTo>
                  <a:cubicBezTo>
                    <a:pt x="20140" y="39643"/>
                    <a:pt x="21402" y="37393"/>
                    <a:pt x="21724" y="34952"/>
                  </a:cubicBezTo>
                  <a:cubicBezTo>
                    <a:pt x="21986" y="32821"/>
                    <a:pt x="21212" y="30428"/>
                    <a:pt x="20485" y="28284"/>
                  </a:cubicBezTo>
                  <a:cubicBezTo>
                    <a:pt x="20783" y="28165"/>
                    <a:pt x="20843" y="27689"/>
                    <a:pt x="20450" y="27582"/>
                  </a:cubicBezTo>
                  <a:cubicBezTo>
                    <a:pt x="20378" y="27570"/>
                    <a:pt x="20295" y="27546"/>
                    <a:pt x="20235" y="27510"/>
                  </a:cubicBezTo>
                  <a:cubicBezTo>
                    <a:pt x="20152" y="27284"/>
                    <a:pt x="20081" y="27070"/>
                    <a:pt x="20021" y="26856"/>
                  </a:cubicBezTo>
                  <a:cubicBezTo>
                    <a:pt x="20002" y="26808"/>
                    <a:pt x="19966" y="26787"/>
                    <a:pt x="19931" y="26787"/>
                  </a:cubicBezTo>
                  <a:cubicBezTo>
                    <a:pt x="19877" y="26787"/>
                    <a:pt x="19823" y="26836"/>
                    <a:pt x="19831" y="26915"/>
                  </a:cubicBezTo>
                  <a:cubicBezTo>
                    <a:pt x="19843" y="27070"/>
                    <a:pt x="19878" y="27213"/>
                    <a:pt x="19902" y="27368"/>
                  </a:cubicBezTo>
                  <a:cubicBezTo>
                    <a:pt x="18295" y="26356"/>
                    <a:pt x="19164" y="23165"/>
                    <a:pt x="18747" y="21653"/>
                  </a:cubicBezTo>
                  <a:cubicBezTo>
                    <a:pt x="18473" y="20676"/>
                    <a:pt x="17735" y="20045"/>
                    <a:pt x="17449" y="19069"/>
                  </a:cubicBezTo>
                  <a:cubicBezTo>
                    <a:pt x="17283" y="18509"/>
                    <a:pt x="17259" y="18033"/>
                    <a:pt x="16675" y="17700"/>
                  </a:cubicBezTo>
                  <a:cubicBezTo>
                    <a:pt x="16080" y="17366"/>
                    <a:pt x="15092" y="17378"/>
                    <a:pt x="14461" y="17200"/>
                  </a:cubicBezTo>
                  <a:cubicBezTo>
                    <a:pt x="14199" y="17125"/>
                    <a:pt x="13983" y="17079"/>
                    <a:pt x="13775" y="17079"/>
                  </a:cubicBezTo>
                  <a:cubicBezTo>
                    <a:pt x="13521" y="17079"/>
                    <a:pt x="13280" y="17148"/>
                    <a:pt x="12985" y="17319"/>
                  </a:cubicBezTo>
                  <a:cubicBezTo>
                    <a:pt x="11270" y="18295"/>
                    <a:pt x="9639" y="19331"/>
                    <a:pt x="8222" y="20712"/>
                  </a:cubicBezTo>
                  <a:cubicBezTo>
                    <a:pt x="7916" y="20232"/>
                    <a:pt x="7335" y="19956"/>
                    <a:pt x="6728" y="19956"/>
                  </a:cubicBezTo>
                  <a:cubicBezTo>
                    <a:pt x="6507" y="19956"/>
                    <a:pt x="6283" y="19993"/>
                    <a:pt x="6067" y="20069"/>
                  </a:cubicBezTo>
                  <a:cubicBezTo>
                    <a:pt x="5305" y="20343"/>
                    <a:pt x="4733" y="20974"/>
                    <a:pt x="4102" y="21438"/>
                  </a:cubicBezTo>
                  <a:cubicBezTo>
                    <a:pt x="3507" y="21867"/>
                    <a:pt x="2876" y="22081"/>
                    <a:pt x="2233" y="22248"/>
                  </a:cubicBezTo>
                  <a:lnTo>
                    <a:pt x="3174" y="21569"/>
                  </a:lnTo>
                  <a:cubicBezTo>
                    <a:pt x="4138" y="20891"/>
                    <a:pt x="5269" y="20176"/>
                    <a:pt x="6127" y="19331"/>
                  </a:cubicBezTo>
                  <a:cubicBezTo>
                    <a:pt x="6627" y="18819"/>
                    <a:pt x="6984" y="18355"/>
                    <a:pt x="6662" y="17628"/>
                  </a:cubicBezTo>
                  <a:cubicBezTo>
                    <a:pt x="6555" y="17390"/>
                    <a:pt x="6377" y="17212"/>
                    <a:pt x="6186" y="17045"/>
                  </a:cubicBezTo>
                  <a:cubicBezTo>
                    <a:pt x="5853" y="16795"/>
                    <a:pt x="4972" y="16747"/>
                    <a:pt x="4793" y="16509"/>
                  </a:cubicBezTo>
                  <a:cubicBezTo>
                    <a:pt x="4293" y="15854"/>
                    <a:pt x="5448" y="15521"/>
                    <a:pt x="5650" y="14890"/>
                  </a:cubicBezTo>
                  <a:cubicBezTo>
                    <a:pt x="5853" y="14164"/>
                    <a:pt x="5424" y="13533"/>
                    <a:pt x="5329" y="12842"/>
                  </a:cubicBezTo>
                  <a:cubicBezTo>
                    <a:pt x="5211" y="11821"/>
                    <a:pt x="5733" y="11651"/>
                    <a:pt x="6392" y="11651"/>
                  </a:cubicBezTo>
                  <a:cubicBezTo>
                    <a:pt x="6721" y="11651"/>
                    <a:pt x="7085" y="11693"/>
                    <a:pt x="7419" y="11693"/>
                  </a:cubicBezTo>
                  <a:cubicBezTo>
                    <a:pt x="7563" y="11693"/>
                    <a:pt x="7701" y="11686"/>
                    <a:pt x="7829" y="11663"/>
                  </a:cubicBezTo>
                  <a:cubicBezTo>
                    <a:pt x="8651" y="11509"/>
                    <a:pt x="8817" y="11068"/>
                    <a:pt x="9401" y="10556"/>
                  </a:cubicBezTo>
                  <a:cubicBezTo>
                    <a:pt x="9472" y="10496"/>
                    <a:pt x="9496" y="10342"/>
                    <a:pt x="9436" y="10258"/>
                  </a:cubicBezTo>
                  <a:cubicBezTo>
                    <a:pt x="8877" y="9520"/>
                    <a:pt x="8353" y="9461"/>
                    <a:pt x="7567" y="9068"/>
                  </a:cubicBezTo>
                  <a:cubicBezTo>
                    <a:pt x="7389" y="9044"/>
                    <a:pt x="7222" y="9032"/>
                    <a:pt x="7043" y="9008"/>
                  </a:cubicBezTo>
                  <a:cubicBezTo>
                    <a:pt x="6627" y="8341"/>
                    <a:pt x="6734" y="7853"/>
                    <a:pt x="7341" y="7556"/>
                  </a:cubicBezTo>
                  <a:cubicBezTo>
                    <a:pt x="7797" y="7249"/>
                    <a:pt x="8171" y="7197"/>
                    <a:pt x="8605" y="7197"/>
                  </a:cubicBezTo>
                  <a:cubicBezTo>
                    <a:pt x="8828" y="7197"/>
                    <a:pt x="9067" y="7210"/>
                    <a:pt x="9341" y="7210"/>
                  </a:cubicBezTo>
                  <a:cubicBezTo>
                    <a:pt x="9446" y="7210"/>
                    <a:pt x="9546" y="7213"/>
                    <a:pt x="9642" y="7213"/>
                  </a:cubicBezTo>
                  <a:cubicBezTo>
                    <a:pt x="10086" y="7213"/>
                    <a:pt x="10421" y="7164"/>
                    <a:pt x="10627" y="6615"/>
                  </a:cubicBezTo>
                  <a:cubicBezTo>
                    <a:pt x="10770" y="6258"/>
                    <a:pt x="10663" y="5913"/>
                    <a:pt x="10663" y="5532"/>
                  </a:cubicBezTo>
                  <a:cubicBezTo>
                    <a:pt x="10663" y="5067"/>
                    <a:pt x="10746" y="4639"/>
                    <a:pt x="10913" y="4234"/>
                  </a:cubicBezTo>
                  <a:cubicBezTo>
                    <a:pt x="10949" y="4222"/>
                    <a:pt x="10960" y="4186"/>
                    <a:pt x="10972" y="4162"/>
                  </a:cubicBezTo>
                  <a:cubicBezTo>
                    <a:pt x="11496" y="3436"/>
                    <a:pt x="11937" y="2638"/>
                    <a:pt x="12532" y="1972"/>
                  </a:cubicBezTo>
                  <a:cubicBezTo>
                    <a:pt x="13354" y="1079"/>
                    <a:pt x="14175" y="912"/>
                    <a:pt x="15354" y="876"/>
                  </a:cubicBezTo>
                  <a:cubicBezTo>
                    <a:pt x="15413" y="874"/>
                    <a:pt x="15471" y="873"/>
                    <a:pt x="15528" y="873"/>
                  </a:cubicBezTo>
                  <a:cubicBezTo>
                    <a:pt x="16319" y="873"/>
                    <a:pt x="16981" y="1094"/>
                    <a:pt x="17747" y="1305"/>
                  </a:cubicBezTo>
                  <a:cubicBezTo>
                    <a:pt x="17971" y="1369"/>
                    <a:pt x="18154" y="1391"/>
                    <a:pt x="18329" y="1391"/>
                  </a:cubicBezTo>
                  <a:cubicBezTo>
                    <a:pt x="18608" y="1391"/>
                    <a:pt x="18864" y="1334"/>
                    <a:pt x="19223" y="1305"/>
                  </a:cubicBezTo>
                  <a:cubicBezTo>
                    <a:pt x="19277" y="1300"/>
                    <a:pt x="19328" y="1298"/>
                    <a:pt x="19377" y="1298"/>
                  </a:cubicBezTo>
                  <a:cubicBezTo>
                    <a:pt x="20340" y="1298"/>
                    <a:pt x="20440" y="2170"/>
                    <a:pt x="20712" y="3019"/>
                  </a:cubicBezTo>
                  <a:cubicBezTo>
                    <a:pt x="20914" y="3639"/>
                    <a:pt x="21093" y="4293"/>
                    <a:pt x="21390" y="4889"/>
                  </a:cubicBezTo>
                  <a:cubicBezTo>
                    <a:pt x="21878" y="5913"/>
                    <a:pt x="22629" y="6675"/>
                    <a:pt x="23724" y="6984"/>
                  </a:cubicBezTo>
                  <a:cubicBezTo>
                    <a:pt x="23756" y="6994"/>
                    <a:pt x="23787" y="6998"/>
                    <a:pt x="23818" y="6998"/>
                  </a:cubicBezTo>
                  <a:cubicBezTo>
                    <a:pt x="24090" y="6998"/>
                    <a:pt x="24272" y="6640"/>
                    <a:pt x="24057" y="6436"/>
                  </a:cubicBezTo>
                  <a:cubicBezTo>
                    <a:pt x="22498" y="5020"/>
                    <a:pt x="22295" y="2996"/>
                    <a:pt x="21390" y="1210"/>
                  </a:cubicBezTo>
                  <a:cubicBezTo>
                    <a:pt x="21164" y="781"/>
                    <a:pt x="20914" y="293"/>
                    <a:pt x="20438" y="102"/>
                  </a:cubicBezTo>
                  <a:cubicBezTo>
                    <a:pt x="20277" y="38"/>
                    <a:pt x="20119" y="12"/>
                    <a:pt x="19962" y="12"/>
                  </a:cubicBezTo>
                  <a:cubicBezTo>
                    <a:pt x="19398" y="12"/>
                    <a:pt x="18851" y="340"/>
                    <a:pt x="18283" y="340"/>
                  </a:cubicBezTo>
                  <a:cubicBezTo>
                    <a:pt x="17353" y="340"/>
                    <a:pt x="16516" y="1"/>
                    <a:pt x="1558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25"/>
            <p:cNvSpPr/>
            <p:nvPr/>
          </p:nvSpPr>
          <p:spPr>
            <a:xfrm>
              <a:off x="1736800" y="1759775"/>
              <a:ext cx="765375" cy="371600"/>
            </a:xfrm>
            <a:custGeom>
              <a:rect b="b" l="l" r="r" t="t"/>
              <a:pathLst>
                <a:path extrusionOk="0" h="14864" w="30615">
                  <a:moveTo>
                    <a:pt x="16525" y="1"/>
                  </a:moveTo>
                  <a:cubicBezTo>
                    <a:pt x="15317" y="1"/>
                    <a:pt x="13936" y="424"/>
                    <a:pt x="13134" y="1374"/>
                  </a:cubicBezTo>
                  <a:cubicBezTo>
                    <a:pt x="12812" y="1743"/>
                    <a:pt x="12562" y="2207"/>
                    <a:pt x="12479" y="2695"/>
                  </a:cubicBezTo>
                  <a:cubicBezTo>
                    <a:pt x="12360" y="3314"/>
                    <a:pt x="12800" y="4433"/>
                    <a:pt x="12360" y="4910"/>
                  </a:cubicBezTo>
                  <a:cubicBezTo>
                    <a:pt x="12181" y="5100"/>
                    <a:pt x="12145" y="5434"/>
                    <a:pt x="12360" y="5612"/>
                  </a:cubicBezTo>
                  <a:cubicBezTo>
                    <a:pt x="13157" y="6315"/>
                    <a:pt x="14003" y="6874"/>
                    <a:pt x="14931" y="7327"/>
                  </a:cubicBezTo>
                  <a:cubicBezTo>
                    <a:pt x="14277" y="7577"/>
                    <a:pt x="13765" y="8017"/>
                    <a:pt x="13931" y="8874"/>
                  </a:cubicBezTo>
                  <a:cubicBezTo>
                    <a:pt x="14027" y="9327"/>
                    <a:pt x="14396" y="9767"/>
                    <a:pt x="14765" y="10029"/>
                  </a:cubicBezTo>
                  <a:cubicBezTo>
                    <a:pt x="15003" y="10208"/>
                    <a:pt x="15289" y="10279"/>
                    <a:pt x="15527" y="10446"/>
                  </a:cubicBezTo>
                  <a:cubicBezTo>
                    <a:pt x="16146" y="10577"/>
                    <a:pt x="16467" y="11018"/>
                    <a:pt x="16467" y="11744"/>
                  </a:cubicBezTo>
                  <a:cubicBezTo>
                    <a:pt x="16444" y="11803"/>
                    <a:pt x="16420" y="11863"/>
                    <a:pt x="16408" y="11922"/>
                  </a:cubicBezTo>
                  <a:cubicBezTo>
                    <a:pt x="16313" y="11803"/>
                    <a:pt x="16193" y="11696"/>
                    <a:pt x="16063" y="11601"/>
                  </a:cubicBezTo>
                  <a:cubicBezTo>
                    <a:pt x="15765" y="11387"/>
                    <a:pt x="15408" y="11327"/>
                    <a:pt x="15050" y="11279"/>
                  </a:cubicBezTo>
                  <a:cubicBezTo>
                    <a:pt x="14562" y="11208"/>
                    <a:pt x="14408" y="11291"/>
                    <a:pt x="13991" y="10934"/>
                  </a:cubicBezTo>
                  <a:cubicBezTo>
                    <a:pt x="13455" y="10458"/>
                    <a:pt x="13646" y="10160"/>
                    <a:pt x="13824" y="9482"/>
                  </a:cubicBezTo>
                  <a:cubicBezTo>
                    <a:pt x="13860" y="9386"/>
                    <a:pt x="13824" y="9315"/>
                    <a:pt x="13765" y="9267"/>
                  </a:cubicBezTo>
                  <a:cubicBezTo>
                    <a:pt x="13610" y="8958"/>
                    <a:pt x="13396" y="8708"/>
                    <a:pt x="13276" y="8362"/>
                  </a:cubicBezTo>
                  <a:cubicBezTo>
                    <a:pt x="13157" y="8029"/>
                    <a:pt x="13086" y="7696"/>
                    <a:pt x="12872" y="7398"/>
                  </a:cubicBezTo>
                  <a:cubicBezTo>
                    <a:pt x="12570" y="6953"/>
                    <a:pt x="12143" y="6775"/>
                    <a:pt x="11672" y="6775"/>
                  </a:cubicBezTo>
                  <a:cubicBezTo>
                    <a:pt x="11475" y="6775"/>
                    <a:pt x="11269" y="6806"/>
                    <a:pt x="11062" y="6862"/>
                  </a:cubicBezTo>
                  <a:cubicBezTo>
                    <a:pt x="10759" y="6947"/>
                    <a:pt x="10490" y="7148"/>
                    <a:pt x="10281" y="7148"/>
                  </a:cubicBezTo>
                  <a:cubicBezTo>
                    <a:pt x="10136" y="7148"/>
                    <a:pt x="10021" y="7052"/>
                    <a:pt x="9943" y="6755"/>
                  </a:cubicBezTo>
                  <a:cubicBezTo>
                    <a:pt x="9859" y="6446"/>
                    <a:pt x="9931" y="6207"/>
                    <a:pt x="9716" y="5934"/>
                  </a:cubicBezTo>
                  <a:cubicBezTo>
                    <a:pt x="9531" y="5686"/>
                    <a:pt x="9300" y="5581"/>
                    <a:pt x="9055" y="5581"/>
                  </a:cubicBezTo>
                  <a:cubicBezTo>
                    <a:pt x="9018" y="5581"/>
                    <a:pt x="8980" y="5584"/>
                    <a:pt x="8943" y="5588"/>
                  </a:cubicBezTo>
                  <a:cubicBezTo>
                    <a:pt x="8919" y="5576"/>
                    <a:pt x="8883" y="5565"/>
                    <a:pt x="8859" y="5565"/>
                  </a:cubicBezTo>
                  <a:cubicBezTo>
                    <a:pt x="8526" y="5495"/>
                    <a:pt x="8233" y="5466"/>
                    <a:pt x="7935" y="5466"/>
                  </a:cubicBezTo>
                  <a:cubicBezTo>
                    <a:pt x="7670" y="5466"/>
                    <a:pt x="7401" y="5489"/>
                    <a:pt x="7097" y="5529"/>
                  </a:cubicBezTo>
                  <a:cubicBezTo>
                    <a:pt x="6580" y="5605"/>
                    <a:pt x="5827" y="5863"/>
                    <a:pt x="5192" y="5863"/>
                  </a:cubicBezTo>
                  <a:cubicBezTo>
                    <a:pt x="4935" y="5863"/>
                    <a:pt x="4697" y="5820"/>
                    <a:pt x="4502" y="5707"/>
                  </a:cubicBezTo>
                  <a:cubicBezTo>
                    <a:pt x="4144" y="5505"/>
                    <a:pt x="3978" y="5195"/>
                    <a:pt x="3549" y="5041"/>
                  </a:cubicBezTo>
                  <a:cubicBezTo>
                    <a:pt x="3156" y="4910"/>
                    <a:pt x="846" y="4933"/>
                    <a:pt x="1620" y="4017"/>
                  </a:cubicBezTo>
                  <a:cubicBezTo>
                    <a:pt x="1659" y="3968"/>
                    <a:pt x="1619" y="3912"/>
                    <a:pt x="1570" y="3912"/>
                  </a:cubicBezTo>
                  <a:cubicBezTo>
                    <a:pt x="1559" y="3912"/>
                    <a:pt x="1548" y="3915"/>
                    <a:pt x="1537" y="3921"/>
                  </a:cubicBezTo>
                  <a:cubicBezTo>
                    <a:pt x="1" y="5267"/>
                    <a:pt x="3156" y="5755"/>
                    <a:pt x="3632" y="6112"/>
                  </a:cubicBezTo>
                  <a:cubicBezTo>
                    <a:pt x="4228" y="6565"/>
                    <a:pt x="4406" y="6886"/>
                    <a:pt x="5216" y="6886"/>
                  </a:cubicBezTo>
                  <a:cubicBezTo>
                    <a:pt x="5250" y="6886"/>
                    <a:pt x="5283" y="6887"/>
                    <a:pt x="5317" y="6887"/>
                  </a:cubicBezTo>
                  <a:cubicBezTo>
                    <a:pt x="6381" y="6887"/>
                    <a:pt x="7653" y="6705"/>
                    <a:pt x="8645" y="6267"/>
                  </a:cubicBezTo>
                  <a:cubicBezTo>
                    <a:pt x="8669" y="6273"/>
                    <a:pt x="8696" y="6276"/>
                    <a:pt x="8722" y="6276"/>
                  </a:cubicBezTo>
                  <a:cubicBezTo>
                    <a:pt x="8749" y="6276"/>
                    <a:pt x="8776" y="6273"/>
                    <a:pt x="8800" y="6267"/>
                  </a:cubicBezTo>
                  <a:cubicBezTo>
                    <a:pt x="8801" y="6266"/>
                    <a:pt x="8803" y="6266"/>
                    <a:pt x="8805" y="6266"/>
                  </a:cubicBezTo>
                  <a:cubicBezTo>
                    <a:pt x="8906" y="6266"/>
                    <a:pt x="8884" y="7305"/>
                    <a:pt x="8919" y="7434"/>
                  </a:cubicBezTo>
                  <a:cubicBezTo>
                    <a:pt x="8978" y="7708"/>
                    <a:pt x="9121" y="7958"/>
                    <a:pt x="9347" y="8124"/>
                  </a:cubicBezTo>
                  <a:cubicBezTo>
                    <a:pt x="9583" y="8307"/>
                    <a:pt x="9832" y="8367"/>
                    <a:pt x="10089" y="8367"/>
                  </a:cubicBezTo>
                  <a:cubicBezTo>
                    <a:pt x="10353" y="8367"/>
                    <a:pt x="10624" y="8304"/>
                    <a:pt x="10895" y="8243"/>
                  </a:cubicBezTo>
                  <a:cubicBezTo>
                    <a:pt x="11054" y="8212"/>
                    <a:pt x="11334" y="8116"/>
                    <a:pt x="11567" y="8116"/>
                  </a:cubicBezTo>
                  <a:cubicBezTo>
                    <a:pt x="11684" y="8116"/>
                    <a:pt x="11788" y="8140"/>
                    <a:pt x="11860" y="8208"/>
                  </a:cubicBezTo>
                  <a:cubicBezTo>
                    <a:pt x="11955" y="8303"/>
                    <a:pt x="11979" y="8565"/>
                    <a:pt x="12026" y="8684"/>
                  </a:cubicBezTo>
                  <a:cubicBezTo>
                    <a:pt x="12122" y="8958"/>
                    <a:pt x="12217" y="9220"/>
                    <a:pt x="12395" y="9434"/>
                  </a:cubicBezTo>
                  <a:cubicBezTo>
                    <a:pt x="12574" y="9660"/>
                    <a:pt x="12836" y="9815"/>
                    <a:pt x="13086" y="9863"/>
                  </a:cubicBezTo>
                  <a:cubicBezTo>
                    <a:pt x="12836" y="10410"/>
                    <a:pt x="12657" y="11053"/>
                    <a:pt x="12991" y="11577"/>
                  </a:cubicBezTo>
                  <a:cubicBezTo>
                    <a:pt x="13431" y="12232"/>
                    <a:pt x="15824" y="12137"/>
                    <a:pt x="15670" y="12887"/>
                  </a:cubicBezTo>
                  <a:cubicBezTo>
                    <a:pt x="15602" y="13259"/>
                    <a:pt x="15859" y="13505"/>
                    <a:pt x="16150" y="13505"/>
                  </a:cubicBezTo>
                  <a:cubicBezTo>
                    <a:pt x="16269" y="13505"/>
                    <a:pt x="16393" y="13465"/>
                    <a:pt x="16503" y="13375"/>
                  </a:cubicBezTo>
                  <a:cubicBezTo>
                    <a:pt x="17325" y="12732"/>
                    <a:pt x="17956" y="11720"/>
                    <a:pt x="17539" y="10672"/>
                  </a:cubicBezTo>
                  <a:cubicBezTo>
                    <a:pt x="17360" y="10208"/>
                    <a:pt x="17015" y="9910"/>
                    <a:pt x="16610" y="9660"/>
                  </a:cubicBezTo>
                  <a:cubicBezTo>
                    <a:pt x="16372" y="9505"/>
                    <a:pt x="16063" y="9458"/>
                    <a:pt x="15824" y="9315"/>
                  </a:cubicBezTo>
                  <a:cubicBezTo>
                    <a:pt x="15717" y="9267"/>
                    <a:pt x="15598" y="9244"/>
                    <a:pt x="15491" y="9196"/>
                  </a:cubicBezTo>
                  <a:cubicBezTo>
                    <a:pt x="15139" y="8272"/>
                    <a:pt x="15285" y="7805"/>
                    <a:pt x="15948" y="7805"/>
                  </a:cubicBezTo>
                  <a:cubicBezTo>
                    <a:pt x="16002" y="7805"/>
                    <a:pt x="16060" y="7808"/>
                    <a:pt x="16122" y="7815"/>
                  </a:cubicBezTo>
                  <a:cubicBezTo>
                    <a:pt x="16444" y="7779"/>
                    <a:pt x="16682" y="7279"/>
                    <a:pt x="16313" y="7112"/>
                  </a:cubicBezTo>
                  <a:cubicBezTo>
                    <a:pt x="15217" y="6636"/>
                    <a:pt x="14265" y="6029"/>
                    <a:pt x="13384" y="5219"/>
                  </a:cubicBezTo>
                  <a:cubicBezTo>
                    <a:pt x="13860" y="4386"/>
                    <a:pt x="13336" y="3326"/>
                    <a:pt x="13800" y="2397"/>
                  </a:cubicBezTo>
                  <a:cubicBezTo>
                    <a:pt x="14201" y="1584"/>
                    <a:pt x="15519" y="803"/>
                    <a:pt x="16516" y="803"/>
                  </a:cubicBezTo>
                  <a:cubicBezTo>
                    <a:pt x="16585" y="803"/>
                    <a:pt x="16652" y="806"/>
                    <a:pt x="16717" y="814"/>
                  </a:cubicBezTo>
                  <a:cubicBezTo>
                    <a:pt x="17217" y="873"/>
                    <a:pt x="17837" y="1564"/>
                    <a:pt x="17920" y="2112"/>
                  </a:cubicBezTo>
                  <a:cubicBezTo>
                    <a:pt x="17968" y="2362"/>
                    <a:pt x="17753" y="2767"/>
                    <a:pt x="17741" y="3052"/>
                  </a:cubicBezTo>
                  <a:cubicBezTo>
                    <a:pt x="17717" y="4064"/>
                    <a:pt x="18277" y="4814"/>
                    <a:pt x="19027" y="5481"/>
                  </a:cubicBezTo>
                  <a:cubicBezTo>
                    <a:pt x="19360" y="5770"/>
                    <a:pt x="19648" y="5896"/>
                    <a:pt x="19923" y="5896"/>
                  </a:cubicBezTo>
                  <a:cubicBezTo>
                    <a:pt x="20306" y="5896"/>
                    <a:pt x="20664" y="5650"/>
                    <a:pt x="21087" y="5255"/>
                  </a:cubicBezTo>
                  <a:cubicBezTo>
                    <a:pt x="21325" y="5029"/>
                    <a:pt x="21551" y="4743"/>
                    <a:pt x="21825" y="4552"/>
                  </a:cubicBezTo>
                  <a:cubicBezTo>
                    <a:pt x="22075" y="4422"/>
                    <a:pt x="22325" y="4267"/>
                    <a:pt x="22575" y="4136"/>
                  </a:cubicBezTo>
                  <a:lnTo>
                    <a:pt x="22873" y="5148"/>
                  </a:lnTo>
                  <a:cubicBezTo>
                    <a:pt x="22790" y="5695"/>
                    <a:pt x="22135" y="6457"/>
                    <a:pt x="21897" y="6981"/>
                  </a:cubicBezTo>
                  <a:cubicBezTo>
                    <a:pt x="21611" y="7600"/>
                    <a:pt x="21385" y="8303"/>
                    <a:pt x="21385" y="9005"/>
                  </a:cubicBezTo>
                  <a:cubicBezTo>
                    <a:pt x="21408" y="9803"/>
                    <a:pt x="21385" y="9839"/>
                    <a:pt x="20551" y="10006"/>
                  </a:cubicBezTo>
                  <a:cubicBezTo>
                    <a:pt x="19158" y="10279"/>
                    <a:pt x="18265" y="12053"/>
                    <a:pt x="19956" y="12684"/>
                  </a:cubicBezTo>
                  <a:cubicBezTo>
                    <a:pt x="19973" y="12691"/>
                    <a:pt x="19990" y="12694"/>
                    <a:pt x="20006" y="12694"/>
                  </a:cubicBezTo>
                  <a:cubicBezTo>
                    <a:pt x="20132" y="12694"/>
                    <a:pt x="20206" y="12506"/>
                    <a:pt x="20111" y="12411"/>
                  </a:cubicBezTo>
                  <a:cubicBezTo>
                    <a:pt x="19087" y="11387"/>
                    <a:pt x="21075" y="11089"/>
                    <a:pt x="21647" y="10875"/>
                  </a:cubicBezTo>
                  <a:cubicBezTo>
                    <a:pt x="21968" y="10756"/>
                    <a:pt x="22397" y="10553"/>
                    <a:pt x="22540" y="10196"/>
                  </a:cubicBezTo>
                  <a:cubicBezTo>
                    <a:pt x="22575" y="10077"/>
                    <a:pt x="22575" y="9970"/>
                    <a:pt x="22599" y="9863"/>
                  </a:cubicBezTo>
                  <a:cubicBezTo>
                    <a:pt x="22575" y="9684"/>
                    <a:pt x="22516" y="9505"/>
                    <a:pt x="22420" y="9351"/>
                  </a:cubicBezTo>
                  <a:lnTo>
                    <a:pt x="22420" y="8160"/>
                  </a:lnTo>
                  <a:cubicBezTo>
                    <a:pt x="22480" y="7767"/>
                    <a:pt x="22623" y="7410"/>
                    <a:pt x="22801" y="7041"/>
                  </a:cubicBezTo>
                  <a:cubicBezTo>
                    <a:pt x="22861" y="7660"/>
                    <a:pt x="23075" y="8327"/>
                    <a:pt x="23147" y="8839"/>
                  </a:cubicBezTo>
                  <a:cubicBezTo>
                    <a:pt x="23171" y="9053"/>
                    <a:pt x="23385" y="9196"/>
                    <a:pt x="23563" y="9255"/>
                  </a:cubicBezTo>
                  <a:cubicBezTo>
                    <a:pt x="25004" y="9732"/>
                    <a:pt x="24980" y="10875"/>
                    <a:pt x="24004" y="11827"/>
                  </a:cubicBezTo>
                  <a:cubicBezTo>
                    <a:pt x="23496" y="12327"/>
                    <a:pt x="22872" y="12645"/>
                    <a:pt x="22227" y="12645"/>
                  </a:cubicBezTo>
                  <a:cubicBezTo>
                    <a:pt x="21843" y="12645"/>
                    <a:pt x="21452" y="12533"/>
                    <a:pt x="21075" y="12280"/>
                  </a:cubicBezTo>
                  <a:cubicBezTo>
                    <a:pt x="20992" y="12221"/>
                    <a:pt x="20910" y="12196"/>
                    <a:pt x="20833" y="12196"/>
                  </a:cubicBezTo>
                  <a:cubicBezTo>
                    <a:pt x="20457" y="12196"/>
                    <a:pt x="20205" y="12801"/>
                    <a:pt x="20611" y="13077"/>
                  </a:cubicBezTo>
                  <a:cubicBezTo>
                    <a:pt x="21118" y="13424"/>
                    <a:pt x="21651" y="13577"/>
                    <a:pt x="22173" y="13577"/>
                  </a:cubicBezTo>
                  <a:cubicBezTo>
                    <a:pt x="23231" y="13577"/>
                    <a:pt x="24247" y="12946"/>
                    <a:pt x="24933" y="12006"/>
                  </a:cubicBezTo>
                  <a:cubicBezTo>
                    <a:pt x="26028" y="10506"/>
                    <a:pt x="25480" y="9386"/>
                    <a:pt x="24254" y="8362"/>
                  </a:cubicBezTo>
                  <a:cubicBezTo>
                    <a:pt x="24171" y="7946"/>
                    <a:pt x="24040" y="7422"/>
                    <a:pt x="24111" y="7100"/>
                  </a:cubicBezTo>
                  <a:cubicBezTo>
                    <a:pt x="24171" y="6862"/>
                    <a:pt x="24123" y="6803"/>
                    <a:pt x="24111" y="6767"/>
                  </a:cubicBezTo>
                  <a:cubicBezTo>
                    <a:pt x="24147" y="6767"/>
                    <a:pt x="24230" y="6755"/>
                    <a:pt x="24456" y="6672"/>
                  </a:cubicBezTo>
                  <a:cubicBezTo>
                    <a:pt x="24897" y="6469"/>
                    <a:pt x="25147" y="6517"/>
                    <a:pt x="25492" y="6100"/>
                  </a:cubicBezTo>
                  <a:cubicBezTo>
                    <a:pt x="25838" y="5672"/>
                    <a:pt x="25718" y="5100"/>
                    <a:pt x="25969" y="4707"/>
                  </a:cubicBezTo>
                  <a:cubicBezTo>
                    <a:pt x="25980" y="4465"/>
                    <a:pt x="26064" y="4345"/>
                    <a:pt x="26228" y="4345"/>
                  </a:cubicBezTo>
                  <a:cubicBezTo>
                    <a:pt x="26418" y="4345"/>
                    <a:pt x="26714" y="4507"/>
                    <a:pt x="27123" y="4826"/>
                  </a:cubicBezTo>
                  <a:cubicBezTo>
                    <a:pt x="27028" y="5124"/>
                    <a:pt x="26909" y="5422"/>
                    <a:pt x="26742" y="5684"/>
                  </a:cubicBezTo>
                  <a:cubicBezTo>
                    <a:pt x="26540" y="6112"/>
                    <a:pt x="26266" y="6529"/>
                    <a:pt x="26064" y="6981"/>
                  </a:cubicBezTo>
                  <a:cubicBezTo>
                    <a:pt x="25778" y="7577"/>
                    <a:pt x="25480" y="8601"/>
                    <a:pt x="26445" y="8720"/>
                  </a:cubicBezTo>
                  <a:cubicBezTo>
                    <a:pt x="26485" y="8725"/>
                    <a:pt x="26525" y="8727"/>
                    <a:pt x="26565" y="8727"/>
                  </a:cubicBezTo>
                  <a:cubicBezTo>
                    <a:pt x="27280" y="8727"/>
                    <a:pt x="28028" y="7951"/>
                    <a:pt x="28647" y="7208"/>
                  </a:cubicBezTo>
                  <a:lnTo>
                    <a:pt x="28647" y="7208"/>
                  </a:lnTo>
                  <a:cubicBezTo>
                    <a:pt x="28385" y="8303"/>
                    <a:pt x="27862" y="9232"/>
                    <a:pt x="27076" y="10184"/>
                  </a:cubicBezTo>
                  <a:cubicBezTo>
                    <a:pt x="26385" y="10994"/>
                    <a:pt x="25718" y="11911"/>
                    <a:pt x="25778" y="13042"/>
                  </a:cubicBezTo>
                  <a:cubicBezTo>
                    <a:pt x="25837" y="14077"/>
                    <a:pt x="26632" y="14863"/>
                    <a:pt x="27481" y="14863"/>
                  </a:cubicBezTo>
                  <a:cubicBezTo>
                    <a:pt x="27667" y="14863"/>
                    <a:pt x="27856" y="14826"/>
                    <a:pt x="28040" y="14744"/>
                  </a:cubicBezTo>
                  <a:cubicBezTo>
                    <a:pt x="28125" y="14754"/>
                    <a:pt x="28208" y="14759"/>
                    <a:pt x="28290" y="14759"/>
                  </a:cubicBezTo>
                  <a:cubicBezTo>
                    <a:pt x="29718" y="14759"/>
                    <a:pt x="30615" y="13322"/>
                    <a:pt x="30243" y="11970"/>
                  </a:cubicBezTo>
                  <a:cubicBezTo>
                    <a:pt x="30238" y="11929"/>
                    <a:pt x="30213" y="11912"/>
                    <a:pt x="30185" y="11912"/>
                  </a:cubicBezTo>
                  <a:cubicBezTo>
                    <a:pt x="30148" y="11912"/>
                    <a:pt x="30107" y="11941"/>
                    <a:pt x="30100" y="11982"/>
                  </a:cubicBezTo>
                  <a:cubicBezTo>
                    <a:pt x="30064" y="12780"/>
                    <a:pt x="29505" y="13482"/>
                    <a:pt x="28802" y="13935"/>
                  </a:cubicBezTo>
                  <a:cubicBezTo>
                    <a:pt x="28759" y="13789"/>
                    <a:pt x="28637" y="13674"/>
                    <a:pt x="28491" y="13674"/>
                  </a:cubicBezTo>
                  <a:cubicBezTo>
                    <a:pt x="28435" y="13674"/>
                    <a:pt x="28374" y="13692"/>
                    <a:pt x="28314" y="13732"/>
                  </a:cubicBezTo>
                  <a:cubicBezTo>
                    <a:pt x="28157" y="13834"/>
                    <a:pt x="28014" y="13878"/>
                    <a:pt x="27887" y="13878"/>
                  </a:cubicBezTo>
                  <a:cubicBezTo>
                    <a:pt x="27494" y="13878"/>
                    <a:pt x="27243" y="13464"/>
                    <a:pt x="27135" y="13077"/>
                  </a:cubicBezTo>
                  <a:cubicBezTo>
                    <a:pt x="26909" y="12244"/>
                    <a:pt x="27242" y="11768"/>
                    <a:pt x="27743" y="11113"/>
                  </a:cubicBezTo>
                  <a:cubicBezTo>
                    <a:pt x="28147" y="10601"/>
                    <a:pt x="28624" y="10125"/>
                    <a:pt x="28969" y="9553"/>
                  </a:cubicBezTo>
                  <a:cubicBezTo>
                    <a:pt x="29659" y="8410"/>
                    <a:pt x="29945" y="7100"/>
                    <a:pt x="29779" y="5779"/>
                  </a:cubicBezTo>
                  <a:cubicBezTo>
                    <a:pt x="29753" y="5537"/>
                    <a:pt x="29542" y="5330"/>
                    <a:pt x="29319" y="5330"/>
                  </a:cubicBezTo>
                  <a:cubicBezTo>
                    <a:pt x="29223" y="5330"/>
                    <a:pt x="29126" y="5368"/>
                    <a:pt x="29040" y="5457"/>
                  </a:cubicBezTo>
                  <a:cubicBezTo>
                    <a:pt x="28588" y="5934"/>
                    <a:pt x="28147" y="6398"/>
                    <a:pt x="27695" y="6874"/>
                  </a:cubicBezTo>
                  <a:cubicBezTo>
                    <a:pt x="27516" y="7069"/>
                    <a:pt x="27260" y="7542"/>
                    <a:pt x="27100" y="7542"/>
                  </a:cubicBezTo>
                  <a:cubicBezTo>
                    <a:pt x="27025" y="7542"/>
                    <a:pt x="26972" y="7440"/>
                    <a:pt x="26957" y="7160"/>
                  </a:cubicBezTo>
                  <a:cubicBezTo>
                    <a:pt x="26921" y="6493"/>
                    <a:pt x="27838" y="5672"/>
                    <a:pt x="27850" y="4898"/>
                  </a:cubicBezTo>
                  <a:cubicBezTo>
                    <a:pt x="27860" y="4153"/>
                    <a:pt x="27402" y="3310"/>
                    <a:pt x="26624" y="3310"/>
                  </a:cubicBezTo>
                  <a:cubicBezTo>
                    <a:pt x="26543" y="3310"/>
                    <a:pt x="26460" y="3319"/>
                    <a:pt x="26373" y="3338"/>
                  </a:cubicBezTo>
                  <a:cubicBezTo>
                    <a:pt x="25945" y="3421"/>
                    <a:pt x="25588" y="3814"/>
                    <a:pt x="25349" y="4148"/>
                  </a:cubicBezTo>
                  <a:cubicBezTo>
                    <a:pt x="25135" y="4469"/>
                    <a:pt x="25111" y="5029"/>
                    <a:pt x="24814" y="5255"/>
                  </a:cubicBezTo>
                  <a:cubicBezTo>
                    <a:pt x="24618" y="5400"/>
                    <a:pt x="24489" y="5443"/>
                    <a:pt x="24384" y="5443"/>
                  </a:cubicBezTo>
                  <a:cubicBezTo>
                    <a:pt x="24233" y="5443"/>
                    <a:pt x="24132" y="5355"/>
                    <a:pt x="23953" y="5355"/>
                  </a:cubicBezTo>
                  <a:cubicBezTo>
                    <a:pt x="23908" y="5355"/>
                    <a:pt x="23858" y="5360"/>
                    <a:pt x="23802" y="5374"/>
                  </a:cubicBezTo>
                  <a:cubicBezTo>
                    <a:pt x="24218" y="4529"/>
                    <a:pt x="24564" y="3588"/>
                    <a:pt x="23516" y="3005"/>
                  </a:cubicBezTo>
                  <a:cubicBezTo>
                    <a:pt x="23255" y="2864"/>
                    <a:pt x="22986" y="2804"/>
                    <a:pt x="22719" y="2804"/>
                  </a:cubicBezTo>
                  <a:cubicBezTo>
                    <a:pt x="21924" y="2804"/>
                    <a:pt x="21139" y="3333"/>
                    <a:pt x="20587" y="3850"/>
                  </a:cubicBezTo>
                  <a:cubicBezTo>
                    <a:pt x="20301" y="4124"/>
                    <a:pt x="20182" y="4422"/>
                    <a:pt x="19765" y="4481"/>
                  </a:cubicBezTo>
                  <a:cubicBezTo>
                    <a:pt x="19720" y="4489"/>
                    <a:pt x="19676" y="4492"/>
                    <a:pt x="19634" y="4492"/>
                  </a:cubicBezTo>
                  <a:cubicBezTo>
                    <a:pt x="18875" y="4492"/>
                    <a:pt x="18586" y="3327"/>
                    <a:pt x="18575" y="2707"/>
                  </a:cubicBezTo>
                  <a:cubicBezTo>
                    <a:pt x="18563" y="2147"/>
                    <a:pt x="18849" y="1683"/>
                    <a:pt x="18646" y="1112"/>
                  </a:cubicBezTo>
                  <a:cubicBezTo>
                    <a:pt x="18372" y="302"/>
                    <a:pt x="17539" y="16"/>
                    <a:pt x="16717" y="4"/>
                  </a:cubicBezTo>
                  <a:cubicBezTo>
                    <a:pt x="16654" y="2"/>
                    <a:pt x="16589" y="1"/>
                    <a:pt x="1652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25"/>
            <p:cNvSpPr/>
            <p:nvPr/>
          </p:nvSpPr>
          <p:spPr>
            <a:xfrm>
              <a:off x="2468750" y="1965200"/>
              <a:ext cx="25025" cy="66125"/>
            </a:xfrm>
            <a:custGeom>
              <a:rect b="b" l="l" r="r" t="t"/>
              <a:pathLst>
                <a:path extrusionOk="0" h="2645" w="1001">
                  <a:moveTo>
                    <a:pt x="787" y="1"/>
                  </a:moveTo>
                  <a:cubicBezTo>
                    <a:pt x="751" y="1"/>
                    <a:pt x="714" y="9"/>
                    <a:pt x="679" y="26"/>
                  </a:cubicBezTo>
                  <a:cubicBezTo>
                    <a:pt x="250" y="241"/>
                    <a:pt x="72" y="741"/>
                    <a:pt x="48" y="1193"/>
                  </a:cubicBezTo>
                  <a:cubicBezTo>
                    <a:pt x="0" y="1729"/>
                    <a:pt x="239" y="2110"/>
                    <a:pt x="477" y="2574"/>
                  </a:cubicBezTo>
                  <a:cubicBezTo>
                    <a:pt x="505" y="2623"/>
                    <a:pt x="554" y="2644"/>
                    <a:pt x="604" y="2644"/>
                  </a:cubicBezTo>
                  <a:cubicBezTo>
                    <a:pt x="701" y="2644"/>
                    <a:pt x="802" y="2565"/>
                    <a:pt x="762" y="2455"/>
                  </a:cubicBezTo>
                  <a:cubicBezTo>
                    <a:pt x="489" y="1705"/>
                    <a:pt x="977" y="955"/>
                    <a:pt x="1001" y="205"/>
                  </a:cubicBezTo>
                  <a:cubicBezTo>
                    <a:pt x="1001" y="79"/>
                    <a:pt x="899" y="1"/>
                    <a:pt x="78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25"/>
            <p:cNvSpPr/>
            <p:nvPr/>
          </p:nvSpPr>
          <p:spPr>
            <a:xfrm>
              <a:off x="2488400" y="1908725"/>
              <a:ext cx="116775" cy="39700"/>
            </a:xfrm>
            <a:custGeom>
              <a:rect b="b" l="l" r="r" t="t"/>
              <a:pathLst>
                <a:path extrusionOk="0" h="1588" w="4671">
                  <a:moveTo>
                    <a:pt x="2893" y="0"/>
                  </a:moveTo>
                  <a:cubicBezTo>
                    <a:pt x="1917" y="0"/>
                    <a:pt x="954" y="459"/>
                    <a:pt x="167" y="1202"/>
                  </a:cubicBezTo>
                  <a:cubicBezTo>
                    <a:pt x="1" y="1359"/>
                    <a:pt x="157" y="1588"/>
                    <a:pt x="336" y="1588"/>
                  </a:cubicBezTo>
                  <a:cubicBezTo>
                    <a:pt x="387" y="1588"/>
                    <a:pt x="440" y="1569"/>
                    <a:pt x="488" y="1523"/>
                  </a:cubicBezTo>
                  <a:cubicBezTo>
                    <a:pt x="1267" y="840"/>
                    <a:pt x="2328" y="572"/>
                    <a:pt x="3375" y="572"/>
                  </a:cubicBezTo>
                  <a:cubicBezTo>
                    <a:pt x="3769" y="572"/>
                    <a:pt x="4162" y="610"/>
                    <a:pt x="4537" y="678"/>
                  </a:cubicBezTo>
                  <a:cubicBezTo>
                    <a:pt x="4544" y="682"/>
                    <a:pt x="4552" y="684"/>
                    <a:pt x="4560" y="684"/>
                  </a:cubicBezTo>
                  <a:cubicBezTo>
                    <a:pt x="4622" y="684"/>
                    <a:pt x="4670" y="564"/>
                    <a:pt x="4596" y="511"/>
                  </a:cubicBezTo>
                  <a:cubicBezTo>
                    <a:pt x="4045" y="159"/>
                    <a:pt x="3467" y="0"/>
                    <a:pt x="2893"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25"/>
            <p:cNvSpPr/>
            <p:nvPr/>
          </p:nvSpPr>
          <p:spPr>
            <a:xfrm>
              <a:off x="2617675" y="1937550"/>
              <a:ext cx="113325" cy="206850"/>
            </a:xfrm>
            <a:custGeom>
              <a:rect b="b" l="l" r="r" t="t"/>
              <a:pathLst>
                <a:path extrusionOk="0" h="8274" w="4533">
                  <a:moveTo>
                    <a:pt x="78" y="0"/>
                  </a:moveTo>
                  <a:cubicBezTo>
                    <a:pt x="18" y="0"/>
                    <a:pt x="0" y="76"/>
                    <a:pt x="56" y="120"/>
                  </a:cubicBezTo>
                  <a:cubicBezTo>
                    <a:pt x="1783" y="1251"/>
                    <a:pt x="1259" y="2775"/>
                    <a:pt x="1806" y="4419"/>
                  </a:cubicBezTo>
                  <a:cubicBezTo>
                    <a:pt x="1973" y="4895"/>
                    <a:pt x="2318" y="5252"/>
                    <a:pt x="2568" y="5692"/>
                  </a:cubicBezTo>
                  <a:cubicBezTo>
                    <a:pt x="3021" y="6443"/>
                    <a:pt x="2866" y="7026"/>
                    <a:pt x="2902" y="7859"/>
                  </a:cubicBezTo>
                  <a:cubicBezTo>
                    <a:pt x="2910" y="8122"/>
                    <a:pt x="3104" y="8273"/>
                    <a:pt x="3317" y="8273"/>
                  </a:cubicBezTo>
                  <a:cubicBezTo>
                    <a:pt x="3423" y="8273"/>
                    <a:pt x="3533" y="8236"/>
                    <a:pt x="3628" y="8157"/>
                  </a:cubicBezTo>
                  <a:cubicBezTo>
                    <a:pt x="4211" y="7609"/>
                    <a:pt x="4533" y="6895"/>
                    <a:pt x="4366" y="6085"/>
                  </a:cubicBezTo>
                  <a:cubicBezTo>
                    <a:pt x="4176" y="5133"/>
                    <a:pt x="3283" y="4633"/>
                    <a:pt x="2937" y="3764"/>
                  </a:cubicBezTo>
                  <a:cubicBezTo>
                    <a:pt x="2556" y="2787"/>
                    <a:pt x="2580" y="1954"/>
                    <a:pt x="1878" y="1073"/>
                  </a:cubicBezTo>
                  <a:cubicBezTo>
                    <a:pt x="1378" y="454"/>
                    <a:pt x="878" y="180"/>
                    <a:pt x="92" y="1"/>
                  </a:cubicBezTo>
                  <a:cubicBezTo>
                    <a:pt x="87" y="1"/>
                    <a:pt x="83" y="0"/>
                    <a:pt x="7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25"/>
            <p:cNvSpPr/>
            <p:nvPr/>
          </p:nvSpPr>
          <p:spPr>
            <a:xfrm>
              <a:off x="2037450" y="2067800"/>
              <a:ext cx="921750" cy="1555650"/>
            </a:xfrm>
            <a:custGeom>
              <a:rect b="b" l="l" r="r" t="t"/>
              <a:pathLst>
                <a:path extrusionOk="0" h="62226" w="36870">
                  <a:moveTo>
                    <a:pt x="18467" y="2170"/>
                  </a:moveTo>
                  <a:cubicBezTo>
                    <a:pt x="18466" y="2171"/>
                    <a:pt x="18467" y="2172"/>
                    <a:pt x="18467" y="2173"/>
                  </a:cubicBezTo>
                  <a:cubicBezTo>
                    <a:pt x="18467" y="2172"/>
                    <a:pt x="18467" y="2171"/>
                    <a:pt x="18467" y="2170"/>
                  </a:cubicBezTo>
                  <a:close/>
                  <a:moveTo>
                    <a:pt x="21388" y="0"/>
                  </a:moveTo>
                  <a:cubicBezTo>
                    <a:pt x="20519" y="0"/>
                    <a:pt x="19470" y="509"/>
                    <a:pt x="18860" y="744"/>
                  </a:cubicBezTo>
                  <a:cubicBezTo>
                    <a:pt x="18729" y="792"/>
                    <a:pt x="18681" y="971"/>
                    <a:pt x="18729" y="1090"/>
                  </a:cubicBezTo>
                  <a:cubicBezTo>
                    <a:pt x="18681" y="1161"/>
                    <a:pt x="18634" y="1233"/>
                    <a:pt x="18586" y="1328"/>
                  </a:cubicBezTo>
                  <a:cubicBezTo>
                    <a:pt x="18467" y="1577"/>
                    <a:pt x="18431" y="1885"/>
                    <a:pt x="18467" y="2170"/>
                  </a:cubicBezTo>
                  <a:lnTo>
                    <a:pt x="18467" y="2170"/>
                  </a:lnTo>
                  <a:cubicBezTo>
                    <a:pt x="18467" y="2170"/>
                    <a:pt x="18467" y="2170"/>
                    <a:pt x="18467" y="2170"/>
                  </a:cubicBezTo>
                  <a:lnTo>
                    <a:pt x="18467" y="2170"/>
                  </a:lnTo>
                  <a:cubicBezTo>
                    <a:pt x="18473" y="2170"/>
                    <a:pt x="18697" y="2838"/>
                    <a:pt x="18726" y="2838"/>
                  </a:cubicBezTo>
                  <a:cubicBezTo>
                    <a:pt x="18727" y="2838"/>
                    <a:pt x="18728" y="2837"/>
                    <a:pt x="18728" y="2835"/>
                  </a:cubicBezTo>
                  <a:lnTo>
                    <a:pt x="18728" y="2835"/>
                  </a:lnTo>
                  <a:cubicBezTo>
                    <a:pt x="18677" y="3425"/>
                    <a:pt x="18072" y="3650"/>
                    <a:pt x="17622" y="3733"/>
                  </a:cubicBezTo>
                  <a:cubicBezTo>
                    <a:pt x="16788" y="3911"/>
                    <a:pt x="15848" y="4352"/>
                    <a:pt x="15955" y="5340"/>
                  </a:cubicBezTo>
                  <a:cubicBezTo>
                    <a:pt x="16002" y="5733"/>
                    <a:pt x="16240" y="6019"/>
                    <a:pt x="16443" y="6328"/>
                  </a:cubicBezTo>
                  <a:cubicBezTo>
                    <a:pt x="16705" y="6614"/>
                    <a:pt x="16895" y="6924"/>
                    <a:pt x="17026" y="7281"/>
                  </a:cubicBezTo>
                  <a:cubicBezTo>
                    <a:pt x="17431" y="7864"/>
                    <a:pt x="17133" y="8305"/>
                    <a:pt x="16133" y="8603"/>
                  </a:cubicBezTo>
                  <a:cubicBezTo>
                    <a:pt x="15347" y="8293"/>
                    <a:pt x="15062" y="7281"/>
                    <a:pt x="14907" y="6555"/>
                  </a:cubicBezTo>
                  <a:cubicBezTo>
                    <a:pt x="14877" y="6388"/>
                    <a:pt x="14718" y="6277"/>
                    <a:pt x="14563" y="6277"/>
                  </a:cubicBezTo>
                  <a:cubicBezTo>
                    <a:pt x="14530" y="6277"/>
                    <a:pt x="14498" y="6282"/>
                    <a:pt x="14466" y="6293"/>
                  </a:cubicBezTo>
                  <a:cubicBezTo>
                    <a:pt x="12966" y="6769"/>
                    <a:pt x="11835" y="7721"/>
                    <a:pt x="10716" y="8817"/>
                  </a:cubicBezTo>
                  <a:cubicBezTo>
                    <a:pt x="9728" y="9746"/>
                    <a:pt x="8501" y="10793"/>
                    <a:pt x="8442" y="12246"/>
                  </a:cubicBezTo>
                  <a:cubicBezTo>
                    <a:pt x="8394" y="13377"/>
                    <a:pt x="9061" y="14175"/>
                    <a:pt x="10097" y="14532"/>
                  </a:cubicBezTo>
                  <a:cubicBezTo>
                    <a:pt x="11073" y="14865"/>
                    <a:pt x="11787" y="14806"/>
                    <a:pt x="12133" y="16020"/>
                  </a:cubicBezTo>
                  <a:cubicBezTo>
                    <a:pt x="12419" y="17008"/>
                    <a:pt x="12371" y="18104"/>
                    <a:pt x="12597" y="19116"/>
                  </a:cubicBezTo>
                  <a:cubicBezTo>
                    <a:pt x="12843" y="20263"/>
                    <a:pt x="13741" y="20849"/>
                    <a:pt x="14618" y="20849"/>
                  </a:cubicBezTo>
                  <a:cubicBezTo>
                    <a:pt x="15526" y="20849"/>
                    <a:pt x="16411" y="20221"/>
                    <a:pt x="16526" y="18937"/>
                  </a:cubicBezTo>
                  <a:cubicBezTo>
                    <a:pt x="16621" y="17806"/>
                    <a:pt x="15347" y="16520"/>
                    <a:pt x="16836" y="15603"/>
                  </a:cubicBezTo>
                  <a:cubicBezTo>
                    <a:pt x="17145" y="15401"/>
                    <a:pt x="17502" y="15580"/>
                    <a:pt x="17800" y="15222"/>
                  </a:cubicBezTo>
                  <a:cubicBezTo>
                    <a:pt x="18145" y="14806"/>
                    <a:pt x="18110" y="14056"/>
                    <a:pt x="18276" y="13556"/>
                  </a:cubicBezTo>
                  <a:cubicBezTo>
                    <a:pt x="18634" y="12508"/>
                    <a:pt x="19241" y="11651"/>
                    <a:pt x="19955" y="10817"/>
                  </a:cubicBezTo>
                  <a:cubicBezTo>
                    <a:pt x="20066" y="10795"/>
                    <a:pt x="20169" y="10784"/>
                    <a:pt x="20265" y="10784"/>
                  </a:cubicBezTo>
                  <a:cubicBezTo>
                    <a:pt x="21994" y="10784"/>
                    <a:pt x="21225" y="14285"/>
                    <a:pt x="23098" y="14556"/>
                  </a:cubicBezTo>
                  <a:cubicBezTo>
                    <a:pt x="23129" y="14560"/>
                    <a:pt x="23161" y="14562"/>
                    <a:pt x="23195" y="14562"/>
                  </a:cubicBezTo>
                  <a:cubicBezTo>
                    <a:pt x="23676" y="14562"/>
                    <a:pt x="24466" y="14127"/>
                    <a:pt x="24977" y="14127"/>
                  </a:cubicBezTo>
                  <a:cubicBezTo>
                    <a:pt x="25172" y="14127"/>
                    <a:pt x="25327" y="14190"/>
                    <a:pt x="25408" y="14365"/>
                  </a:cubicBezTo>
                  <a:cubicBezTo>
                    <a:pt x="25551" y="14687"/>
                    <a:pt x="25373" y="15401"/>
                    <a:pt x="25432" y="15794"/>
                  </a:cubicBezTo>
                  <a:cubicBezTo>
                    <a:pt x="25527" y="16389"/>
                    <a:pt x="25730" y="16937"/>
                    <a:pt x="26004" y="17473"/>
                  </a:cubicBezTo>
                  <a:cubicBezTo>
                    <a:pt x="26563" y="18651"/>
                    <a:pt x="27397" y="19616"/>
                    <a:pt x="28111" y="20687"/>
                  </a:cubicBezTo>
                  <a:cubicBezTo>
                    <a:pt x="28611" y="21437"/>
                    <a:pt x="29040" y="22295"/>
                    <a:pt x="28671" y="23176"/>
                  </a:cubicBezTo>
                  <a:cubicBezTo>
                    <a:pt x="28450" y="23701"/>
                    <a:pt x="28221" y="23896"/>
                    <a:pt x="27998" y="23896"/>
                  </a:cubicBezTo>
                  <a:cubicBezTo>
                    <a:pt x="27592" y="23896"/>
                    <a:pt x="27204" y="23254"/>
                    <a:pt x="26920" y="22771"/>
                  </a:cubicBezTo>
                  <a:cubicBezTo>
                    <a:pt x="26587" y="22164"/>
                    <a:pt x="26313" y="21592"/>
                    <a:pt x="25539" y="21592"/>
                  </a:cubicBezTo>
                  <a:cubicBezTo>
                    <a:pt x="24325" y="21592"/>
                    <a:pt x="22717" y="22402"/>
                    <a:pt x="21551" y="22783"/>
                  </a:cubicBezTo>
                  <a:cubicBezTo>
                    <a:pt x="21372" y="22842"/>
                    <a:pt x="21205" y="23057"/>
                    <a:pt x="21289" y="23259"/>
                  </a:cubicBezTo>
                  <a:cubicBezTo>
                    <a:pt x="21527" y="23854"/>
                    <a:pt x="21824" y="24152"/>
                    <a:pt x="22325" y="24557"/>
                  </a:cubicBezTo>
                  <a:cubicBezTo>
                    <a:pt x="22801" y="24926"/>
                    <a:pt x="23741" y="25259"/>
                    <a:pt x="22908" y="26117"/>
                  </a:cubicBezTo>
                  <a:cubicBezTo>
                    <a:pt x="22717" y="26331"/>
                    <a:pt x="21682" y="26557"/>
                    <a:pt x="21408" y="26640"/>
                  </a:cubicBezTo>
                  <a:cubicBezTo>
                    <a:pt x="19765" y="27212"/>
                    <a:pt x="17693" y="27593"/>
                    <a:pt x="16348" y="28760"/>
                  </a:cubicBezTo>
                  <a:cubicBezTo>
                    <a:pt x="15883" y="29153"/>
                    <a:pt x="15514" y="29665"/>
                    <a:pt x="15371" y="30260"/>
                  </a:cubicBezTo>
                  <a:cubicBezTo>
                    <a:pt x="15228" y="30915"/>
                    <a:pt x="15347" y="31332"/>
                    <a:pt x="15050" y="31951"/>
                  </a:cubicBezTo>
                  <a:cubicBezTo>
                    <a:pt x="14716" y="32641"/>
                    <a:pt x="14419" y="32713"/>
                    <a:pt x="13823" y="33129"/>
                  </a:cubicBezTo>
                  <a:cubicBezTo>
                    <a:pt x="12609" y="33999"/>
                    <a:pt x="11597" y="35249"/>
                    <a:pt x="11002" y="36594"/>
                  </a:cubicBezTo>
                  <a:cubicBezTo>
                    <a:pt x="10692" y="37308"/>
                    <a:pt x="10490" y="38070"/>
                    <a:pt x="10406" y="38844"/>
                  </a:cubicBezTo>
                  <a:cubicBezTo>
                    <a:pt x="10335" y="39535"/>
                    <a:pt x="10752" y="41226"/>
                    <a:pt x="10109" y="41702"/>
                  </a:cubicBezTo>
                  <a:cubicBezTo>
                    <a:pt x="10001" y="41784"/>
                    <a:pt x="9765" y="41813"/>
                    <a:pt x="9504" y="41813"/>
                  </a:cubicBezTo>
                  <a:cubicBezTo>
                    <a:pt x="9157" y="41813"/>
                    <a:pt x="8768" y="41761"/>
                    <a:pt x="8585" y="41714"/>
                  </a:cubicBezTo>
                  <a:cubicBezTo>
                    <a:pt x="7716" y="41476"/>
                    <a:pt x="7442" y="40809"/>
                    <a:pt x="7501" y="40023"/>
                  </a:cubicBezTo>
                  <a:cubicBezTo>
                    <a:pt x="7549" y="39452"/>
                    <a:pt x="7561" y="38904"/>
                    <a:pt x="7180" y="38440"/>
                  </a:cubicBezTo>
                  <a:cubicBezTo>
                    <a:pt x="6803" y="37999"/>
                    <a:pt x="6274" y="37838"/>
                    <a:pt x="5722" y="37838"/>
                  </a:cubicBezTo>
                  <a:cubicBezTo>
                    <a:pt x="5139" y="37838"/>
                    <a:pt x="4531" y="38017"/>
                    <a:pt x="4048" y="38237"/>
                  </a:cubicBezTo>
                  <a:cubicBezTo>
                    <a:pt x="2477" y="38975"/>
                    <a:pt x="1250" y="40285"/>
                    <a:pt x="584" y="41869"/>
                  </a:cubicBezTo>
                  <a:cubicBezTo>
                    <a:pt x="512" y="42047"/>
                    <a:pt x="548" y="42214"/>
                    <a:pt x="667" y="42309"/>
                  </a:cubicBezTo>
                  <a:cubicBezTo>
                    <a:pt x="0" y="43726"/>
                    <a:pt x="250" y="45679"/>
                    <a:pt x="1953" y="46274"/>
                  </a:cubicBezTo>
                  <a:cubicBezTo>
                    <a:pt x="2188" y="46359"/>
                    <a:pt x="2431" y="46401"/>
                    <a:pt x="2669" y="46401"/>
                  </a:cubicBezTo>
                  <a:cubicBezTo>
                    <a:pt x="3266" y="46401"/>
                    <a:pt x="3838" y="46138"/>
                    <a:pt x="4203" y="45619"/>
                  </a:cubicBezTo>
                  <a:cubicBezTo>
                    <a:pt x="4620" y="45024"/>
                    <a:pt x="4596" y="44309"/>
                    <a:pt x="5334" y="44024"/>
                  </a:cubicBezTo>
                  <a:cubicBezTo>
                    <a:pt x="5500" y="43961"/>
                    <a:pt x="5615" y="43933"/>
                    <a:pt x="5693" y="43933"/>
                  </a:cubicBezTo>
                  <a:cubicBezTo>
                    <a:pt x="6014" y="43933"/>
                    <a:pt x="5697" y="44402"/>
                    <a:pt x="5572" y="44833"/>
                  </a:cubicBezTo>
                  <a:cubicBezTo>
                    <a:pt x="5430" y="45262"/>
                    <a:pt x="5215" y="45667"/>
                    <a:pt x="5049" y="46095"/>
                  </a:cubicBezTo>
                  <a:cubicBezTo>
                    <a:pt x="4763" y="46869"/>
                    <a:pt x="4572" y="47667"/>
                    <a:pt x="5239" y="48298"/>
                  </a:cubicBezTo>
                  <a:cubicBezTo>
                    <a:pt x="5551" y="48578"/>
                    <a:pt x="5931" y="48682"/>
                    <a:pt x="6335" y="48682"/>
                  </a:cubicBezTo>
                  <a:cubicBezTo>
                    <a:pt x="6378" y="48682"/>
                    <a:pt x="6422" y="48681"/>
                    <a:pt x="6465" y="48679"/>
                  </a:cubicBezTo>
                  <a:cubicBezTo>
                    <a:pt x="6727" y="48667"/>
                    <a:pt x="6965" y="48596"/>
                    <a:pt x="7215" y="48548"/>
                  </a:cubicBezTo>
                  <a:cubicBezTo>
                    <a:pt x="7621" y="48469"/>
                    <a:pt x="7838" y="48362"/>
                    <a:pt x="7996" y="48362"/>
                  </a:cubicBezTo>
                  <a:cubicBezTo>
                    <a:pt x="8195" y="48362"/>
                    <a:pt x="8300" y="48532"/>
                    <a:pt x="8573" y="49143"/>
                  </a:cubicBezTo>
                  <a:cubicBezTo>
                    <a:pt x="9085" y="50262"/>
                    <a:pt x="8918" y="49798"/>
                    <a:pt x="8549" y="50608"/>
                  </a:cubicBezTo>
                  <a:cubicBezTo>
                    <a:pt x="8489" y="50739"/>
                    <a:pt x="8406" y="50882"/>
                    <a:pt x="8370" y="51036"/>
                  </a:cubicBezTo>
                  <a:cubicBezTo>
                    <a:pt x="8287" y="51382"/>
                    <a:pt x="8323" y="51739"/>
                    <a:pt x="8489" y="52048"/>
                  </a:cubicBezTo>
                  <a:cubicBezTo>
                    <a:pt x="8867" y="52794"/>
                    <a:pt x="9664" y="52986"/>
                    <a:pt x="10435" y="52986"/>
                  </a:cubicBezTo>
                  <a:cubicBezTo>
                    <a:pt x="10636" y="52986"/>
                    <a:pt x="10836" y="52973"/>
                    <a:pt x="11025" y="52953"/>
                  </a:cubicBezTo>
                  <a:cubicBezTo>
                    <a:pt x="11264" y="52941"/>
                    <a:pt x="11383" y="52763"/>
                    <a:pt x="11418" y="52584"/>
                  </a:cubicBezTo>
                  <a:cubicBezTo>
                    <a:pt x="12046" y="52882"/>
                    <a:pt x="12731" y="53065"/>
                    <a:pt x="13404" y="53065"/>
                  </a:cubicBezTo>
                  <a:cubicBezTo>
                    <a:pt x="13994" y="53065"/>
                    <a:pt x="14574" y="52924"/>
                    <a:pt x="15097" y="52596"/>
                  </a:cubicBezTo>
                  <a:cubicBezTo>
                    <a:pt x="15117" y="52695"/>
                    <a:pt x="15203" y="52786"/>
                    <a:pt x="15321" y="52786"/>
                  </a:cubicBezTo>
                  <a:cubicBezTo>
                    <a:pt x="15344" y="52786"/>
                    <a:pt x="15369" y="52783"/>
                    <a:pt x="15395" y="52775"/>
                  </a:cubicBezTo>
                  <a:cubicBezTo>
                    <a:pt x="16479" y="52406"/>
                    <a:pt x="17622" y="51739"/>
                    <a:pt x="18765" y="51584"/>
                  </a:cubicBezTo>
                  <a:cubicBezTo>
                    <a:pt x="18861" y="51572"/>
                    <a:pt x="18953" y="51566"/>
                    <a:pt x="19042" y="51566"/>
                  </a:cubicBezTo>
                  <a:cubicBezTo>
                    <a:pt x="20360" y="51566"/>
                    <a:pt x="20818" y="52837"/>
                    <a:pt x="21789" y="53596"/>
                  </a:cubicBezTo>
                  <a:cubicBezTo>
                    <a:pt x="23563" y="54953"/>
                    <a:pt x="26146" y="53906"/>
                    <a:pt x="27516" y="55787"/>
                  </a:cubicBezTo>
                  <a:cubicBezTo>
                    <a:pt x="28492" y="57109"/>
                    <a:pt x="28861" y="59073"/>
                    <a:pt x="30302" y="59990"/>
                  </a:cubicBezTo>
                  <a:cubicBezTo>
                    <a:pt x="31028" y="60466"/>
                    <a:pt x="31921" y="60561"/>
                    <a:pt x="32742" y="60752"/>
                  </a:cubicBezTo>
                  <a:cubicBezTo>
                    <a:pt x="34040" y="61061"/>
                    <a:pt x="35350" y="61573"/>
                    <a:pt x="36529" y="62216"/>
                  </a:cubicBezTo>
                  <a:cubicBezTo>
                    <a:pt x="36545" y="62223"/>
                    <a:pt x="36562" y="62226"/>
                    <a:pt x="36580" y="62226"/>
                  </a:cubicBezTo>
                  <a:cubicBezTo>
                    <a:pt x="36723" y="62226"/>
                    <a:pt x="36869" y="62020"/>
                    <a:pt x="36731" y="61871"/>
                  </a:cubicBezTo>
                  <a:cubicBezTo>
                    <a:pt x="35898" y="61038"/>
                    <a:pt x="35100" y="60395"/>
                    <a:pt x="33981" y="59954"/>
                  </a:cubicBezTo>
                  <a:cubicBezTo>
                    <a:pt x="32838" y="59490"/>
                    <a:pt x="31385" y="59418"/>
                    <a:pt x="30576" y="58406"/>
                  </a:cubicBezTo>
                  <a:cubicBezTo>
                    <a:pt x="29266" y="56775"/>
                    <a:pt x="29052" y="54596"/>
                    <a:pt x="26920" y="53668"/>
                  </a:cubicBezTo>
                  <a:cubicBezTo>
                    <a:pt x="25706" y="53132"/>
                    <a:pt x="24301" y="53477"/>
                    <a:pt x="23146" y="52810"/>
                  </a:cubicBezTo>
                  <a:cubicBezTo>
                    <a:pt x="22122" y="52215"/>
                    <a:pt x="21717" y="51036"/>
                    <a:pt x="20765" y="50429"/>
                  </a:cubicBezTo>
                  <a:cubicBezTo>
                    <a:pt x="20403" y="50198"/>
                    <a:pt x="19987" y="50100"/>
                    <a:pt x="19544" y="50100"/>
                  </a:cubicBezTo>
                  <a:cubicBezTo>
                    <a:pt x="18092" y="50100"/>
                    <a:pt x="16362" y="51160"/>
                    <a:pt x="15395" y="52072"/>
                  </a:cubicBezTo>
                  <a:cubicBezTo>
                    <a:pt x="15359" y="52060"/>
                    <a:pt x="15312" y="52048"/>
                    <a:pt x="15276" y="52048"/>
                  </a:cubicBezTo>
                  <a:cubicBezTo>
                    <a:pt x="14474" y="52213"/>
                    <a:pt x="13691" y="52364"/>
                    <a:pt x="12903" y="52364"/>
                  </a:cubicBezTo>
                  <a:cubicBezTo>
                    <a:pt x="12439" y="52364"/>
                    <a:pt x="11974" y="52312"/>
                    <a:pt x="11502" y="52179"/>
                  </a:cubicBezTo>
                  <a:cubicBezTo>
                    <a:pt x="11489" y="52177"/>
                    <a:pt x="11478" y="52176"/>
                    <a:pt x="11466" y="52176"/>
                  </a:cubicBezTo>
                  <a:cubicBezTo>
                    <a:pt x="11410" y="52176"/>
                    <a:pt x="11363" y="52199"/>
                    <a:pt x="11323" y="52239"/>
                  </a:cubicBezTo>
                  <a:cubicBezTo>
                    <a:pt x="11264" y="52167"/>
                    <a:pt x="11168" y="52120"/>
                    <a:pt x="11025" y="52120"/>
                  </a:cubicBezTo>
                  <a:cubicBezTo>
                    <a:pt x="10951" y="52130"/>
                    <a:pt x="10879" y="52135"/>
                    <a:pt x="10810" y="52135"/>
                  </a:cubicBezTo>
                  <a:cubicBezTo>
                    <a:pt x="10122" y="52135"/>
                    <a:pt x="9671" y="51651"/>
                    <a:pt x="9466" y="50667"/>
                  </a:cubicBezTo>
                  <a:cubicBezTo>
                    <a:pt x="9597" y="50453"/>
                    <a:pt x="9740" y="50227"/>
                    <a:pt x="9835" y="50012"/>
                  </a:cubicBezTo>
                  <a:cubicBezTo>
                    <a:pt x="9978" y="49691"/>
                    <a:pt x="10049" y="49441"/>
                    <a:pt x="10013" y="49119"/>
                  </a:cubicBezTo>
                  <a:cubicBezTo>
                    <a:pt x="9978" y="48584"/>
                    <a:pt x="9573" y="48048"/>
                    <a:pt x="9168" y="47714"/>
                  </a:cubicBezTo>
                  <a:cubicBezTo>
                    <a:pt x="8549" y="47191"/>
                    <a:pt x="8204" y="47274"/>
                    <a:pt x="7454" y="47250"/>
                  </a:cubicBezTo>
                  <a:cubicBezTo>
                    <a:pt x="6608" y="47238"/>
                    <a:pt x="5787" y="47345"/>
                    <a:pt x="6239" y="46214"/>
                  </a:cubicBezTo>
                  <a:cubicBezTo>
                    <a:pt x="6418" y="45762"/>
                    <a:pt x="6573" y="45321"/>
                    <a:pt x="6680" y="44845"/>
                  </a:cubicBezTo>
                  <a:cubicBezTo>
                    <a:pt x="6871" y="44006"/>
                    <a:pt x="7034" y="42476"/>
                    <a:pt x="5968" y="42476"/>
                  </a:cubicBezTo>
                  <a:cubicBezTo>
                    <a:pt x="5839" y="42476"/>
                    <a:pt x="5692" y="42498"/>
                    <a:pt x="5525" y="42547"/>
                  </a:cubicBezTo>
                  <a:cubicBezTo>
                    <a:pt x="4882" y="42750"/>
                    <a:pt x="4560" y="43309"/>
                    <a:pt x="4275" y="43857"/>
                  </a:cubicBezTo>
                  <a:cubicBezTo>
                    <a:pt x="3960" y="44487"/>
                    <a:pt x="3587" y="45606"/>
                    <a:pt x="2772" y="45606"/>
                  </a:cubicBezTo>
                  <a:cubicBezTo>
                    <a:pt x="2479" y="45606"/>
                    <a:pt x="2129" y="45461"/>
                    <a:pt x="1703" y="45095"/>
                  </a:cubicBezTo>
                  <a:cubicBezTo>
                    <a:pt x="786" y="44321"/>
                    <a:pt x="1084" y="42809"/>
                    <a:pt x="1489" y="41892"/>
                  </a:cubicBezTo>
                  <a:cubicBezTo>
                    <a:pt x="1500" y="41869"/>
                    <a:pt x="1500" y="41821"/>
                    <a:pt x="1500" y="41797"/>
                  </a:cubicBezTo>
                  <a:cubicBezTo>
                    <a:pt x="2132" y="40928"/>
                    <a:pt x="2894" y="40106"/>
                    <a:pt x="3763" y="39523"/>
                  </a:cubicBezTo>
                  <a:cubicBezTo>
                    <a:pt x="4167" y="39261"/>
                    <a:pt x="4620" y="39011"/>
                    <a:pt x="5072" y="38892"/>
                  </a:cubicBezTo>
                  <a:cubicBezTo>
                    <a:pt x="5231" y="38833"/>
                    <a:pt x="5379" y="38803"/>
                    <a:pt x="5516" y="38803"/>
                  </a:cubicBezTo>
                  <a:cubicBezTo>
                    <a:pt x="5985" y="38803"/>
                    <a:pt x="6328" y="39148"/>
                    <a:pt x="6549" y="39821"/>
                  </a:cubicBezTo>
                  <a:cubicBezTo>
                    <a:pt x="6501" y="40095"/>
                    <a:pt x="6477" y="40345"/>
                    <a:pt x="6465" y="40618"/>
                  </a:cubicBezTo>
                  <a:cubicBezTo>
                    <a:pt x="6501" y="41928"/>
                    <a:pt x="7489" y="42500"/>
                    <a:pt x="8680" y="42714"/>
                  </a:cubicBezTo>
                  <a:cubicBezTo>
                    <a:pt x="9072" y="42779"/>
                    <a:pt x="9507" y="42840"/>
                    <a:pt x="9926" y="42840"/>
                  </a:cubicBezTo>
                  <a:cubicBezTo>
                    <a:pt x="10742" y="42840"/>
                    <a:pt x="11500" y="42606"/>
                    <a:pt x="11776" y="41702"/>
                  </a:cubicBezTo>
                  <a:cubicBezTo>
                    <a:pt x="12014" y="40928"/>
                    <a:pt x="11728" y="40071"/>
                    <a:pt x="11776" y="39261"/>
                  </a:cubicBezTo>
                  <a:cubicBezTo>
                    <a:pt x="11811" y="38178"/>
                    <a:pt x="12180" y="37035"/>
                    <a:pt x="12728" y="36082"/>
                  </a:cubicBezTo>
                  <a:cubicBezTo>
                    <a:pt x="13300" y="35070"/>
                    <a:pt x="14121" y="34415"/>
                    <a:pt x="15074" y="33772"/>
                  </a:cubicBezTo>
                  <a:cubicBezTo>
                    <a:pt x="15538" y="33463"/>
                    <a:pt x="16026" y="33141"/>
                    <a:pt x="16276" y="32629"/>
                  </a:cubicBezTo>
                  <a:cubicBezTo>
                    <a:pt x="16836" y="31510"/>
                    <a:pt x="16145" y="30379"/>
                    <a:pt x="17455" y="29569"/>
                  </a:cubicBezTo>
                  <a:cubicBezTo>
                    <a:pt x="18443" y="28962"/>
                    <a:pt x="19669" y="28665"/>
                    <a:pt x="20741" y="28272"/>
                  </a:cubicBezTo>
                  <a:cubicBezTo>
                    <a:pt x="21801" y="27891"/>
                    <a:pt x="24218" y="27545"/>
                    <a:pt x="24491" y="26152"/>
                  </a:cubicBezTo>
                  <a:cubicBezTo>
                    <a:pt x="24813" y="24628"/>
                    <a:pt x="23087" y="24224"/>
                    <a:pt x="22265" y="23366"/>
                  </a:cubicBezTo>
                  <a:cubicBezTo>
                    <a:pt x="23098" y="23092"/>
                    <a:pt x="23944" y="22783"/>
                    <a:pt x="24777" y="22640"/>
                  </a:cubicBezTo>
                  <a:cubicBezTo>
                    <a:pt x="24924" y="22615"/>
                    <a:pt x="25055" y="22603"/>
                    <a:pt x="25172" y="22603"/>
                  </a:cubicBezTo>
                  <a:cubicBezTo>
                    <a:pt x="26171" y="22603"/>
                    <a:pt x="26157" y="23461"/>
                    <a:pt x="26754" y="24271"/>
                  </a:cubicBezTo>
                  <a:cubicBezTo>
                    <a:pt x="27086" y="24714"/>
                    <a:pt x="27582" y="24923"/>
                    <a:pt x="28099" y="24923"/>
                  </a:cubicBezTo>
                  <a:cubicBezTo>
                    <a:pt x="28472" y="24923"/>
                    <a:pt x="28855" y="24814"/>
                    <a:pt x="29194" y="24605"/>
                  </a:cubicBezTo>
                  <a:cubicBezTo>
                    <a:pt x="32326" y="22640"/>
                    <a:pt x="27968" y="18890"/>
                    <a:pt x="27075" y="17080"/>
                  </a:cubicBezTo>
                  <a:cubicBezTo>
                    <a:pt x="26563" y="16092"/>
                    <a:pt x="26635" y="15222"/>
                    <a:pt x="26670" y="14163"/>
                  </a:cubicBezTo>
                  <a:cubicBezTo>
                    <a:pt x="26682" y="13710"/>
                    <a:pt x="26635" y="13258"/>
                    <a:pt x="26301" y="12913"/>
                  </a:cubicBezTo>
                  <a:cubicBezTo>
                    <a:pt x="26023" y="12627"/>
                    <a:pt x="25745" y="12523"/>
                    <a:pt x="25466" y="12523"/>
                  </a:cubicBezTo>
                  <a:cubicBezTo>
                    <a:pt x="24871" y="12523"/>
                    <a:pt x="24277" y="12996"/>
                    <a:pt x="23694" y="13198"/>
                  </a:cubicBezTo>
                  <a:cubicBezTo>
                    <a:pt x="23523" y="13257"/>
                    <a:pt x="23377" y="13284"/>
                    <a:pt x="23249" y="13284"/>
                  </a:cubicBezTo>
                  <a:cubicBezTo>
                    <a:pt x="22192" y="13284"/>
                    <a:pt x="22468" y="11436"/>
                    <a:pt x="21682" y="10746"/>
                  </a:cubicBezTo>
                  <a:cubicBezTo>
                    <a:pt x="21317" y="10420"/>
                    <a:pt x="20871" y="10275"/>
                    <a:pt x="20437" y="10275"/>
                  </a:cubicBezTo>
                  <a:cubicBezTo>
                    <a:pt x="20347" y="10275"/>
                    <a:pt x="20258" y="10281"/>
                    <a:pt x="20169" y="10293"/>
                  </a:cubicBezTo>
                  <a:cubicBezTo>
                    <a:pt x="20169" y="9975"/>
                    <a:pt x="19886" y="9704"/>
                    <a:pt x="19565" y="9704"/>
                  </a:cubicBezTo>
                  <a:cubicBezTo>
                    <a:pt x="19430" y="9704"/>
                    <a:pt x="19288" y="9752"/>
                    <a:pt x="19157" y="9865"/>
                  </a:cubicBezTo>
                  <a:cubicBezTo>
                    <a:pt x="18360" y="10531"/>
                    <a:pt x="17764" y="11448"/>
                    <a:pt x="17455" y="12436"/>
                  </a:cubicBezTo>
                  <a:cubicBezTo>
                    <a:pt x="17312" y="12889"/>
                    <a:pt x="17229" y="13365"/>
                    <a:pt x="17193" y="13841"/>
                  </a:cubicBezTo>
                  <a:cubicBezTo>
                    <a:pt x="17145" y="14341"/>
                    <a:pt x="17276" y="14556"/>
                    <a:pt x="16729" y="14877"/>
                  </a:cubicBezTo>
                  <a:cubicBezTo>
                    <a:pt x="16610" y="14960"/>
                    <a:pt x="16419" y="14901"/>
                    <a:pt x="16300" y="14984"/>
                  </a:cubicBezTo>
                  <a:cubicBezTo>
                    <a:pt x="15705" y="15401"/>
                    <a:pt x="15443" y="15806"/>
                    <a:pt x="15467" y="16580"/>
                  </a:cubicBezTo>
                  <a:cubicBezTo>
                    <a:pt x="15467" y="17139"/>
                    <a:pt x="15681" y="17699"/>
                    <a:pt x="15645" y="18270"/>
                  </a:cubicBezTo>
                  <a:cubicBezTo>
                    <a:pt x="15788" y="18770"/>
                    <a:pt x="15621" y="19104"/>
                    <a:pt x="15121" y="19306"/>
                  </a:cubicBezTo>
                  <a:cubicBezTo>
                    <a:pt x="14941" y="19630"/>
                    <a:pt x="14770" y="19794"/>
                    <a:pt x="14606" y="19794"/>
                  </a:cubicBezTo>
                  <a:cubicBezTo>
                    <a:pt x="14456" y="19794"/>
                    <a:pt x="14311" y="19656"/>
                    <a:pt x="14169" y="19378"/>
                  </a:cubicBezTo>
                  <a:cubicBezTo>
                    <a:pt x="13645" y="18842"/>
                    <a:pt x="13692" y="18389"/>
                    <a:pt x="13609" y="17663"/>
                  </a:cubicBezTo>
                  <a:cubicBezTo>
                    <a:pt x="13347" y="15639"/>
                    <a:pt x="13347" y="13984"/>
                    <a:pt x="11109" y="13496"/>
                  </a:cubicBezTo>
                  <a:cubicBezTo>
                    <a:pt x="10871" y="13436"/>
                    <a:pt x="10430" y="13448"/>
                    <a:pt x="10240" y="13317"/>
                  </a:cubicBezTo>
                  <a:cubicBezTo>
                    <a:pt x="9597" y="12877"/>
                    <a:pt x="9442" y="12067"/>
                    <a:pt x="9752" y="11401"/>
                  </a:cubicBezTo>
                  <a:cubicBezTo>
                    <a:pt x="10037" y="10793"/>
                    <a:pt x="10573" y="10258"/>
                    <a:pt x="11014" y="9757"/>
                  </a:cubicBezTo>
                  <a:cubicBezTo>
                    <a:pt x="11966" y="8710"/>
                    <a:pt x="13026" y="7757"/>
                    <a:pt x="14324" y="7162"/>
                  </a:cubicBezTo>
                  <a:cubicBezTo>
                    <a:pt x="14597" y="8198"/>
                    <a:pt x="15050" y="9341"/>
                    <a:pt x="16205" y="9555"/>
                  </a:cubicBezTo>
                  <a:cubicBezTo>
                    <a:pt x="16319" y="9576"/>
                    <a:pt x="16431" y="9586"/>
                    <a:pt x="16540" y="9586"/>
                  </a:cubicBezTo>
                  <a:cubicBezTo>
                    <a:pt x="17360" y="9586"/>
                    <a:pt x="17998" y="9011"/>
                    <a:pt x="18050" y="8138"/>
                  </a:cubicBezTo>
                  <a:cubicBezTo>
                    <a:pt x="18098" y="7352"/>
                    <a:pt x="17538" y="6924"/>
                    <a:pt x="17360" y="6221"/>
                  </a:cubicBezTo>
                  <a:cubicBezTo>
                    <a:pt x="17038" y="4959"/>
                    <a:pt x="18288" y="5078"/>
                    <a:pt x="19026" y="4531"/>
                  </a:cubicBezTo>
                  <a:cubicBezTo>
                    <a:pt x="19407" y="4245"/>
                    <a:pt x="19681" y="3876"/>
                    <a:pt x="19693" y="3376"/>
                  </a:cubicBezTo>
                  <a:cubicBezTo>
                    <a:pt x="19717" y="2757"/>
                    <a:pt x="18800" y="1685"/>
                    <a:pt x="19217" y="1125"/>
                  </a:cubicBezTo>
                  <a:cubicBezTo>
                    <a:pt x="19757" y="1026"/>
                    <a:pt x="20442" y="822"/>
                    <a:pt x="21029" y="822"/>
                  </a:cubicBezTo>
                  <a:cubicBezTo>
                    <a:pt x="21632" y="822"/>
                    <a:pt x="22132" y="1037"/>
                    <a:pt x="22265" y="1804"/>
                  </a:cubicBezTo>
                  <a:cubicBezTo>
                    <a:pt x="22420" y="2614"/>
                    <a:pt x="22015" y="3007"/>
                    <a:pt x="22253" y="3781"/>
                  </a:cubicBezTo>
                  <a:cubicBezTo>
                    <a:pt x="22317" y="3998"/>
                    <a:pt x="22409" y="4019"/>
                    <a:pt x="22468" y="4019"/>
                  </a:cubicBezTo>
                  <a:cubicBezTo>
                    <a:pt x="22483" y="4019"/>
                    <a:pt x="22495" y="4018"/>
                    <a:pt x="22505" y="4018"/>
                  </a:cubicBezTo>
                  <a:cubicBezTo>
                    <a:pt x="22544" y="4018"/>
                    <a:pt x="22536" y="4039"/>
                    <a:pt x="22420" y="4257"/>
                  </a:cubicBezTo>
                  <a:cubicBezTo>
                    <a:pt x="22313" y="4435"/>
                    <a:pt x="21682" y="4757"/>
                    <a:pt x="21539" y="4900"/>
                  </a:cubicBezTo>
                  <a:cubicBezTo>
                    <a:pt x="20872" y="5555"/>
                    <a:pt x="20360" y="6459"/>
                    <a:pt x="19800" y="7221"/>
                  </a:cubicBezTo>
                  <a:cubicBezTo>
                    <a:pt x="19646" y="7412"/>
                    <a:pt x="19753" y="7757"/>
                    <a:pt x="19955" y="7864"/>
                  </a:cubicBezTo>
                  <a:cubicBezTo>
                    <a:pt x="20550" y="8162"/>
                    <a:pt x="21170" y="8376"/>
                    <a:pt x="21836" y="8472"/>
                  </a:cubicBezTo>
                  <a:cubicBezTo>
                    <a:pt x="21936" y="8485"/>
                    <a:pt x="22036" y="8490"/>
                    <a:pt x="22134" y="8490"/>
                  </a:cubicBezTo>
                  <a:cubicBezTo>
                    <a:pt x="22447" y="8490"/>
                    <a:pt x="22746" y="8439"/>
                    <a:pt x="23011" y="8439"/>
                  </a:cubicBezTo>
                  <a:cubicBezTo>
                    <a:pt x="23413" y="8439"/>
                    <a:pt x="23736" y="8556"/>
                    <a:pt x="23908" y="9150"/>
                  </a:cubicBezTo>
                  <a:cubicBezTo>
                    <a:pt x="24099" y="9865"/>
                    <a:pt x="23884" y="10734"/>
                    <a:pt x="24801" y="11031"/>
                  </a:cubicBezTo>
                  <a:cubicBezTo>
                    <a:pt x="24933" y="11073"/>
                    <a:pt x="25065" y="11092"/>
                    <a:pt x="25197" y="11092"/>
                  </a:cubicBezTo>
                  <a:cubicBezTo>
                    <a:pt x="26053" y="11092"/>
                    <a:pt x="26868" y="10288"/>
                    <a:pt x="27147" y="9555"/>
                  </a:cubicBezTo>
                  <a:cubicBezTo>
                    <a:pt x="27420" y="8853"/>
                    <a:pt x="27301" y="8198"/>
                    <a:pt x="26968" y="7626"/>
                  </a:cubicBezTo>
                  <a:cubicBezTo>
                    <a:pt x="27599" y="7519"/>
                    <a:pt x="28170" y="7233"/>
                    <a:pt x="28575" y="6674"/>
                  </a:cubicBezTo>
                  <a:cubicBezTo>
                    <a:pt x="29159" y="5840"/>
                    <a:pt x="29052" y="4840"/>
                    <a:pt x="28290" y="4185"/>
                  </a:cubicBezTo>
                  <a:cubicBezTo>
                    <a:pt x="28182" y="4093"/>
                    <a:pt x="28068" y="4053"/>
                    <a:pt x="27962" y="4053"/>
                  </a:cubicBezTo>
                  <a:cubicBezTo>
                    <a:pt x="27656" y="4053"/>
                    <a:pt x="27413" y="4383"/>
                    <a:pt x="27563" y="4745"/>
                  </a:cubicBezTo>
                  <a:cubicBezTo>
                    <a:pt x="28159" y="6078"/>
                    <a:pt x="26766" y="6519"/>
                    <a:pt x="25837" y="6555"/>
                  </a:cubicBezTo>
                  <a:cubicBezTo>
                    <a:pt x="25313" y="6567"/>
                    <a:pt x="25063" y="7293"/>
                    <a:pt x="25575" y="7567"/>
                  </a:cubicBezTo>
                  <a:cubicBezTo>
                    <a:pt x="26361" y="7995"/>
                    <a:pt x="26551" y="9722"/>
                    <a:pt x="25492" y="9900"/>
                  </a:cubicBezTo>
                  <a:cubicBezTo>
                    <a:pt x="25398" y="9915"/>
                    <a:pt x="25319" y="9922"/>
                    <a:pt x="25252" y="9922"/>
                  </a:cubicBezTo>
                  <a:cubicBezTo>
                    <a:pt x="24737" y="9922"/>
                    <a:pt x="24927" y="9511"/>
                    <a:pt x="24801" y="9174"/>
                  </a:cubicBezTo>
                  <a:cubicBezTo>
                    <a:pt x="24646" y="8781"/>
                    <a:pt x="24718" y="8353"/>
                    <a:pt x="24456" y="7983"/>
                  </a:cubicBezTo>
                  <a:cubicBezTo>
                    <a:pt x="24182" y="7638"/>
                    <a:pt x="23908" y="7567"/>
                    <a:pt x="23468" y="7519"/>
                  </a:cubicBezTo>
                  <a:cubicBezTo>
                    <a:pt x="22539" y="7424"/>
                    <a:pt x="21801" y="7543"/>
                    <a:pt x="20943" y="7269"/>
                  </a:cubicBezTo>
                  <a:cubicBezTo>
                    <a:pt x="21467" y="6650"/>
                    <a:pt x="22039" y="6162"/>
                    <a:pt x="22717" y="5686"/>
                  </a:cubicBezTo>
                  <a:cubicBezTo>
                    <a:pt x="23134" y="5388"/>
                    <a:pt x="23670" y="5126"/>
                    <a:pt x="23920" y="4650"/>
                  </a:cubicBezTo>
                  <a:cubicBezTo>
                    <a:pt x="24456" y="3578"/>
                    <a:pt x="23313" y="3435"/>
                    <a:pt x="23158" y="2602"/>
                  </a:cubicBezTo>
                  <a:cubicBezTo>
                    <a:pt x="23015" y="1804"/>
                    <a:pt x="23015" y="804"/>
                    <a:pt x="22241" y="244"/>
                  </a:cubicBezTo>
                  <a:cubicBezTo>
                    <a:pt x="22001" y="69"/>
                    <a:pt x="21707" y="0"/>
                    <a:pt x="2138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25"/>
            <p:cNvSpPr/>
            <p:nvPr/>
          </p:nvSpPr>
          <p:spPr>
            <a:xfrm>
              <a:off x="2231225" y="3150075"/>
              <a:ext cx="255700" cy="144475"/>
            </a:xfrm>
            <a:custGeom>
              <a:rect b="b" l="l" r="r" t="t"/>
              <a:pathLst>
                <a:path extrusionOk="0" h="5779" w="10228">
                  <a:moveTo>
                    <a:pt x="3709" y="0"/>
                  </a:moveTo>
                  <a:cubicBezTo>
                    <a:pt x="3692" y="0"/>
                    <a:pt x="3674" y="2"/>
                    <a:pt x="3655" y="6"/>
                  </a:cubicBezTo>
                  <a:cubicBezTo>
                    <a:pt x="2774" y="232"/>
                    <a:pt x="0" y="1102"/>
                    <a:pt x="1524" y="2459"/>
                  </a:cubicBezTo>
                  <a:cubicBezTo>
                    <a:pt x="1789" y="2693"/>
                    <a:pt x="2106" y="2769"/>
                    <a:pt x="2433" y="2769"/>
                  </a:cubicBezTo>
                  <a:cubicBezTo>
                    <a:pt x="2621" y="2769"/>
                    <a:pt x="2813" y="2744"/>
                    <a:pt x="3001" y="2709"/>
                  </a:cubicBezTo>
                  <a:cubicBezTo>
                    <a:pt x="3310" y="2626"/>
                    <a:pt x="3608" y="2530"/>
                    <a:pt x="3906" y="2447"/>
                  </a:cubicBezTo>
                  <a:cubicBezTo>
                    <a:pt x="3921" y="2447"/>
                    <a:pt x="3936" y="2447"/>
                    <a:pt x="3951" y="2447"/>
                  </a:cubicBezTo>
                  <a:cubicBezTo>
                    <a:pt x="4758" y="2447"/>
                    <a:pt x="5267" y="2757"/>
                    <a:pt x="5501" y="3400"/>
                  </a:cubicBezTo>
                  <a:cubicBezTo>
                    <a:pt x="5811" y="3804"/>
                    <a:pt x="6037" y="4293"/>
                    <a:pt x="6346" y="4697"/>
                  </a:cubicBezTo>
                  <a:cubicBezTo>
                    <a:pt x="6741" y="5203"/>
                    <a:pt x="7127" y="5778"/>
                    <a:pt x="7739" y="5778"/>
                  </a:cubicBezTo>
                  <a:cubicBezTo>
                    <a:pt x="7847" y="5778"/>
                    <a:pt x="7961" y="5761"/>
                    <a:pt x="8085" y="5721"/>
                  </a:cubicBezTo>
                  <a:cubicBezTo>
                    <a:pt x="8692" y="5531"/>
                    <a:pt x="9263" y="4935"/>
                    <a:pt x="9525" y="4376"/>
                  </a:cubicBezTo>
                  <a:cubicBezTo>
                    <a:pt x="10228" y="3042"/>
                    <a:pt x="9573" y="1423"/>
                    <a:pt x="7977" y="1340"/>
                  </a:cubicBezTo>
                  <a:cubicBezTo>
                    <a:pt x="7973" y="1340"/>
                    <a:pt x="7969" y="1340"/>
                    <a:pt x="7964" y="1340"/>
                  </a:cubicBezTo>
                  <a:cubicBezTo>
                    <a:pt x="7666" y="1340"/>
                    <a:pt x="7612" y="1735"/>
                    <a:pt x="7835" y="1876"/>
                  </a:cubicBezTo>
                  <a:cubicBezTo>
                    <a:pt x="8466" y="2316"/>
                    <a:pt x="9049" y="3757"/>
                    <a:pt x="8156" y="4316"/>
                  </a:cubicBezTo>
                  <a:cubicBezTo>
                    <a:pt x="7971" y="4438"/>
                    <a:pt x="7809" y="4488"/>
                    <a:pt x="7664" y="4488"/>
                  </a:cubicBezTo>
                  <a:cubicBezTo>
                    <a:pt x="7239" y="4488"/>
                    <a:pt x="6958" y="4058"/>
                    <a:pt x="6656" y="3721"/>
                  </a:cubicBezTo>
                  <a:cubicBezTo>
                    <a:pt x="6215" y="3221"/>
                    <a:pt x="5894" y="2459"/>
                    <a:pt x="5370" y="2042"/>
                  </a:cubicBezTo>
                  <a:cubicBezTo>
                    <a:pt x="5080" y="1802"/>
                    <a:pt x="4747" y="1739"/>
                    <a:pt x="4387" y="1739"/>
                  </a:cubicBezTo>
                  <a:cubicBezTo>
                    <a:pt x="4319" y="1739"/>
                    <a:pt x="4250" y="1741"/>
                    <a:pt x="4179" y="1745"/>
                  </a:cubicBezTo>
                  <a:cubicBezTo>
                    <a:pt x="4016" y="1756"/>
                    <a:pt x="3492" y="1977"/>
                    <a:pt x="3323" y="1977"/>
                  </a:cubicBezTo>
                  <a:cubicBezTo>
                    <a:pt x="3308" y="1977"/>
                    <a:pt x="3295" y="1975"/>
                    <a:pt x="3286" y="1971"/>
                  </a:cubicBezTo>
                  <a:cubicBezTo>
                    <a:pt x="2989" y="1637"/>
                    <a:pt x="2715" y="1328"/>
                    <a:pt x="2417" y="1006"/>
                  </a:cubicBezTo>
                  <a:cubicBezTo>
                    <a:pt x="2834" y="744"/>
                    <a:pt x="3286" y="554"/>
                    <a:pt x="3775" y="435"/>
                  </a:cubicBezTo>
                  <a:cubicBezTo>
                    <a:pt x="4019" y="357"/>
                    <a:pt x="3942" y="0"/>
                    <a:pt x="370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25"/>
            <p:cNvSpPr/>
            <p:nvPr/>
          </p:nvSpPr>
          <p:spPr>
            <a:xfrm>
              <a:off x="2454450" y="1491050"/>
              <a:ext cx="998675" cy="917275"/>
            </a:xfrm>
            <a:custGeom>
              <a:rect b="b" l="l" r="r" t="t"/>
              <a:pathLst>
                <a:path extrusionOk="0" h="36691" w="39947">
                  <a:moveTo>
                    <a:pt x="14905" y="1"/>
                  </a:moveTo>
                  <a:cubicBezTo>
                    <a:pt x="13949" y="1"/>
                    <a:pt x="12992" y="137"/>
                    <a:pt x="12062" y="419"/>
                  </a:cubicBezTo>
                  <a:cubicBezTo>
                    <a:pt x="11229" y="669"/>
                    <a:pt x="10478" y="1062"/>
                    <a:pt x="10324" y="2002"/>
                  </a:cubicBezTo>
                  <a:cubicBezTo>
                    <a:pt x="10181" y="2800"/>
                    <a:pt x="10645" y="3324"/>
                    <a:pt x="10050" y="3991"/>
                  </a:cubicBezTo>
                  <a:cubicBezTo>
                    <a:pt x="9771" y="4305"/>
                    <a:pt x="9506" y="4434"/>
                    <a:pt x="9262" y="4434"/>
                  </a:cubicBezTo>
                  <a:cubicBezTo>
                    <a:pt x="8453" y="4434"/>
                    <a:pt x="7886" y="3012"/>
                    <a:pt x="7895" y="2217"/>
                  </a:cubicBezTo>
                  <a:cubicBezTo>
                    <a:pt x="7895" y="1974"/>
                    <a:pt x="7680" y="1816"/>
                    <a:pt x="7457" y="1816"/>
                  </a:cubicBezTo>
                  <a:cubicBezTo>
                    <a:pt x="7428" y="1816"/>
                    <a:pt x="7400" y="1818"/>
                    <a:pt x="7371" y="1824"/>
                  </a:cubicBezTo>
                  <a:cubicBezTo>
                    <a:pt x="5990" y="2097"/>
                    <a:pt x="4871" y="3038"/>
                    <a:pt x="4382" y="4383"/>
                  </a:cubicBezTo>
                  <a:cubicBezTo>
                    <a:pt x="4144" y="5038"/>
                    <a:pt x="4049" y="5717"/>
                    <a:pt x="4168" y="6408"/>
                  </a:cubicBezTo>
                  <a:cubicBezTo>
                    <a:pt x="4251" y="6836"/>
                    <a:pt x="4394" y="7265"/>
                    <a:pt x="4549" y="7681"/>
                  </a:cubicBezTo>
                  <a:cubicBezTo>
                    <a:pt x="4883" y="8598"/>
                    <a:pt x="5347" y="8944"/>
                    <a:pt x="4609" y="9717"/>
                  </a:cubicBezTo>
                  <a:cubicBezTo>
                    <a:pt x="3918" y="10444"/>
                    <a:pt x="2775" y="10479"/>
                    <a:pt x="1811" y="10563"/>
                  </a:cubicBezTo>
                  <a:cubicBezTo>
                    <a:pt x="1346" y="10610"/>
                    <a:pt x="1013" y="10646"/>
                    <a:pt x="799" y="11122"/>
                  </a:cubicBezTo>
                  <a:cubicBezTo>
                    <a:pt x="1" y="12873"/>
                    <a:pt x="3787" y="13766"/>
                    <a:pt x="2727" y="15540"/>
                  </a:cubicBezTo>
                  <a:cubicBezTo>
                    <a:pt x="2585" y="15778"/>
                    <a:pt x="2727" y="16016"/>
                    <a:pt x="2966" y="16123"/>
                  </a:cubicBezTo>
                  <a:cubicBezTo>
                    <a:pt x="3690" y="16413"/>
                    <a:pt x="4461" y="16571"/>
                    <a:pt x="5230" y="16571"/>
                  </a:cubicBezTo>
                  <a:cubicBezTo>
                    <a:pt x="5976" y="16571"/>
                    <a:pt x="6720" y="16422"/>
                    <a:pt x="7419" y="16099"/>
                  </a:cubicBezTo>
                  <a:cubicBezTo>
                    <a:pt x="8300" y="15706"/>
                    <a:pt x="9335" y="14968"/>
                    <a:pt x="8835" y="13897"/>
                  </a:cubicBezTo>
                  <a:cubicBezTo>
                    <a:pt x="8573" y="13361"/>
                    <a:pt x="8061" y="13099"/>
                    <a:pt x="7526" y="12908"/>
                  </a:cubicBezTo>
                  <a:cubicBezTo>
                    <a:pt x="7299" y="12813"/>
                    <a:pt x="5478" y="12432"/>
                    <a:pt x="6883" y="11742"/>
                  </a:cubicBezTo>
                  <a:cubicBezTo>
                    <a:pt x="6921" y="11724"/>
                    <a:pt x="6971" y="11716"/>
                    <a:pt x="7030" y="11716"/>
                  </a:cubicBezTo>
                  <a:cubicBezTo>
                    <a:pt x="7405" y="11716"/>
                    <a:pt x="8127" y="12034"/>
                    <a:pt x="8395" y="12075"/>
                  </a:cubicBezTo>
                  <a:cubicBezTo>
                    <a:pt x="8557" y="12095"/>
                    <a:pt x="8717" y="12107"/>
                    <a:pt x="8873" y="12107"/>
                  </a:cubicBezTo>
                  <a:cubicBezTo>
                    <a:pt x="9268" y="12107"/>
                    <a:pt x="9644" y="12033"/>
                    <a:pt x="10002" y="11837"/>
                  </a:cubicBezTo>
                  <a:cubicBezTo>
                    <a:pt x="10942" y="11320"/>
                    <a:pt x="11453" y="10026"/>
                    <a:pt x="12656" y="10026"/>
                  </a:cubicBezTo>
                  <a:cubicBezTo>
                    <a:pt x="12672" y="10026"/>
                    <a:pt x="12688" y="10027"/>
                    <a:pt x="12705" y="10027"/>
                  </a:cubicBezTo>
                  <a:cubicBezTo>
                    <a:pt x="12729" y="10027"/>
                    <a:pt x="12741" y="10027"/>
                    <a:pt x="12776" y="10015"/>
                  </a:cubicBezTo>
                  <a:lnTo>
                    <a:pt x="12776" y="10015"/>
                  </a:lnTo>
                  <a:lnTo>
                    <a:pt x="12681" y="10194"/>
                  </a:lnTo>
                  <a:cubicBezTo>
                    <a:pt x="12264" y="11182"/>
                    <a:pt x="12467" y="12158"/>
                    <a:pt x="13181" y="12861"/>
                  </a:cubicBezTo>
                  <a:cubicBezTo>
                    <a:pt x="13145" y="12885"/>
                    <a:pt x="13122" y="12932"/>
                    <a:pt x="13098" y="12992"/>
                  </a:cubicBezTo>
                  <a:lnTo>
                    <a:pt x="12526" y="15051"/>
                  </a:lnTo>
                  <a:cubicBezTo>
                    <a:pt x="12443" y="15313"/>
                    <a:pt x="12657" y="15563"/>
                    <a:pt x="12919" y="15587"/>
                  </a:cubicBezTo>
                  <a:cubicBezTo>
                    <a:pt x="12936" y="15587"/>
                    <a:pt x="12953" y="15588"/>
                    <a:pt x="12970" y="15588"/>
                  </a:cubicBezTo>
                  <a:cubicBezTo>
                    <a:pt x="13476" y="15588"/>
                    <a:pt x="14281" y="15499"/>
                    <a:pt x="15033" y="15499"/>
                  </a:cubicBezTo>
                  <a:cubicBezTo>
                    <a:pt x="15696" y="15499"/>
                    <a:pt x="16318" y="15568"/>
                    <a:pt x="16658" y="15825"/>
                  </a:cubicBezTo>
                  <a:cubicBezTo>
                    <a:pt x="17729" y="16611"/>
                    <a:pt x="17003" y="19004"/>
                    <a:pt x="16598" y="20028"/>
                  </a:cubicBezTo>
                  <a:cubicBezTo>
                    <a:pt x="16432" y="20433"/>
                    <a:pt x="16836" y="20743"/>
                    <a:pt x="17182" y="20790"/>
                  </a:cubicBezTo>
                  <a:cubicBezTo>
                    <a:pt x="18301" y="21314"/>
                    <a:pt x="18432" y="21671"/>
                    <a:pt x="17586" y="21850"/>
                  </a:cubicBezTo>
                  <a:cubicBezTo>
                    <a:pt x="17432" y="21909"/>
                    <a:pt x="17301" y="21969"/>
                    <a:pt x="17146" y="22028"/>
                  </a:cubicBezTo>
                  <a:cubicBezTo>
                    <a:pt x="16908" y="22159"/>
                    <a:pt x="16705" y="22279"/>
                    <a:pt x="16527" y="22481"/>
                  </a:cubicBezTo>
                  <a:cubicBezTo>
                    <a:pt x="16110" y="22910"/>
                    <a:pt x="15896" y="23505"/>
                    <a:pt x="15955" y="24100"/>
                  </a:cubicBezTo>
                  <a:cubicBezTo>
                    <a:pt x="16069" y="25164"/>
                    <a:pt x="16935" y="25712"/>
                    <a:pt x="17890" y="25712"/>
                  </a:cubicBezTo>
                  <a:cubicBezTo>
                    <a:pt x="17940" y="25712"/>
                    <a:pt x="17989" y="25710"/>
                    <a:pt x="18039" y="25708"/>
                  </a:cubicBezTo>
                  <a:lnTo>
                    <a:pt x="18039" y="25708"/>
                  </a:lnTo>
                  <a:cubicBezTo>
                    <a:pt x="17801" y="26839"/>
                    <a:pt x="16753" y="27565"/>
                    <a:pt x="16229" y="28577"/>
                  </a:cubicBezTo>
                  <a:cubicBezTo>
                    <a:pt x="15860" y="29327"/>
                    <a:pt x="15693" y="30160"/>
                    <a:pt x="15681" y="30994"/>
                  </a:cubicBezTo>
                  <a:cubicBezTo>
                    <a:pt x="15634" y="32363"/>
                    <a:pt x="15777" y="35185"/>
                    <a:pt x="16967" y="36078"/>
                  </a:cubicBezTo>
                  <a:cubicBezTo>
                    <a:pt x="17525" y="36498"/>
                    <a:pt x="18409" y="36690"/>
                    <a:pt x="19277" y="36690"/>
                  </a:cubicBezTo>
                  <a:cubicBezTo>
                    <a:pt x="19984" y="36690"/>
                    <a:pt x="20680" y="36563"/>
                    <a:pt x="21182" y="36328"/>
                  </a:cubicBezTo>
                  <a:cubicBezTo>
                    <a:pt x="23063" y="35459"/>
                    <a:pt x="22361" y="33744"/>
                    <a:pt x="22325" y="32137"/>
                  </a:cubicBezTo>
                  <a:cubicBezTo>
                    <a:pt x="22304" y="31162"/>
                    <a:pt x="22835" y="30702"/>
                    <a:pt x="23704" y="30702"/>
                  </a:cubicBezTo>
                  <a:cubicBezTo>
                    <a:pt x="23832" y="30702"/>
                    <a:pt x="23968" y="30712"/>
                    <a:pt x="24111" y="30732"/>
                  </a:cubicBezTo>
                  <a:cubicBezTo>
                    <a:pt x="24434" y="30786"/>
                    <a:pt x="24698" y="30878"/>
                    <a:pt x="25018" y="30878"/>
                  </a:cubicBezTo>
                  <a:cubicBezTo>
                    <a:pt x="25052" y="30878"/>
                    <a:pt x="25087" y="30877"/>
                    <a:pt x="25123" y="30875"/>
                  </a:cubicBezTo>
                  <a:cubicBezTo>
                    <a:pt x="25873" y="30791"/>
                    <a:pt x="26290" y="30303"/>
                    <a:pt x="26873" y="29922"/>
                  </a:cubicBezTo>
                  <a:cubicBezTo>
                    <a:pt x="27276" y="29637"/>
                    <a:pt x="27596" y="29517"/>
                    <a:pt x="27996" y="29517"/>
                  </a:cubicBezTo>
                  <a:cubicBezTo>
                    <a:pt x="28163" y="29517"/>
                    <a:pt x="28345" y="29538"/>
                    <a:pt x="28552" y="29577"/>
                  </a:cubicBezTo>
                  <a:cubicBezTo>
                    <a:pt x="28877" y="29631"/>
                    <a:pt x="29153" y="29784"/>
                    <a:pt x="29487" y="29784"/>
                  </a:cubicBezTo>
                  <a:cubicBezTo>
                    <a:pt x="29520" y="29784"/>
                    <a:pt x="29554" y="29783"/>
                    <a:pt x="29588" y="29779"/>
                  </a:cubicBezTo>
                  <a:cubicBezTo>
                    <a:pt x="30183" y="29732"/>
                    <a:pt x="30564" y="29422"/>
                    <a:pt x="30826" y="28922"/>
                  </a:cubicBezTo>
                  <a:cubicBezTo>
                    <a:pt x="30981" y="28636"/>
                    <a:pt x="30993" y="28220"/>
                    <a:pt x="31172" y="27946"/>
                  </a:cubicBezTo>
                  <a:cubicBezTo>
                    <a:pt x="31648" y="27255"/>
                    <a:pt x="32255" y="27601"/>
                    <a:pt x="32886" y="27398"/>
                  </a:cubicBezTo>
                  <a:cubicBezTo>
                    <a:pt x="33505" y="27208"/>
                    <a:pt x="34017" y="26720"/>
                    <a:pt x="34315" y="26148"/>
                  </a:cubicBezTo>
                  <a:cubicBezTo>
                    <a:pt x="34684" y="25434"/>
                    <a:pt x="34684" y="24707"/>
                    <a:pt x="34505" y="23933"/>
                  </a:cubicBezTo>
                  <a:cubicBezTo>
                    <a:pt x="34315" y="23100"/>
                    <a:pt x="34077" y="22540"/>
                    <a:pt x="34160" y="21659"/>
                  </a:cubicBezTo>
                  <a:cubicBezTo>
                    <a:pt x="34220" y="21159"/>
                    <a:pt x="34339" y="20659"/>
                    <a:pt x="34446" y="20147"/>
                  </a:cubicBezTo>
                  <a:cubicBezTo>
                    <a:pt x="34910" y="20302"/>
                    <a:pt x="35351" y="20469"/>
                    <a:pt x="35803" y="20624"/>
                  </a:cubicBezTo>
                  <a:cubicBezTo>
                    <a:pt x="35850" y="20642"/>
                    <a:pt x="35902" y="20650"/>
                    <a:pt x="35955" y="20650"/>
                  </a:cubicBezTo>
                  <a:cubicBezTo>
                    <a:pt x="36147" y="20650"/>
                    <a:pt x="36360" y="20541"/>
                    <a:pt x="36434" y="20374"/>
                  </a:cubicBezTo>
                  <a:cubicBezTo>
                    <a:pt x="37065" y="19183"/>
                    <a:pt x="36815" y="18052"/>
                    <a:pt x="36482" y="16802"/>
                  </a:cubicBezTo>
                  <a:cubicBezTo>
                    <a:pt x="36041" y="15087"/>
                    <a:pt x="36172" y="13897"/>
                    <a:pt x="37125" y="12408"/>
                  </a:cubicBezTo>
                  <a:cubicBezTo>
                    <a:pt x="38280" y="10527"/>
                    <a:pt x="39946" y="8872"/>
                    <a:pt x="39506" y="6503"/>
                  </a:cubicBezTo>
                  <a:cubicBezTo>
                    <a:pt x="39462" y="6314"/>
                    <a:pt x="39262" y="6167"/>
                    <a:pt x="39081" y="6167"/>
                  </a:cubicBezTo>
                  <a:cubicBezTo>
                    <a:pt x="39068" y="6167"/>
                    <a:pt x="39055" y="6168"/>
                    <a:pt x="39042" y="6169"/>
                  </a:cubicBezTo>
                  <a:cubicBezTo>
                    <a:pt x="37779" y="6169"/>
                    <a:pt x="36708" y="6503"/>
                    <a:pt x="35624" y="7039"/>
                  </a:cubicBezTo>
                  <a:cubicBezTo>
                    <a:pt x="35767" y="6003"/>
                    <a:pt x="36720" y="5050"/>
                    <a:pt x="36172" y="3967"/>
                  </a:cubicBezTo>
                  <a:cubicBezTo>
                    <a:pt x="35958" y="3574"/>
                    <a:pt x="35636" y="3324"/>
                    <a:pt x="35267" y="3229"/>
                  </a:cubicBezTo>
                  <a:cubicBezTo>
                    <a:pt x="35243" y="2729"/>
                    <a:pt x="34993" y="2264"/>
                    <a:pt x="34517" y="1895"/>
                  </a:cubicBezTo>
                  <a:cubicBezTo>
                    <a:pt x="34065" y="1545"/>
                    <a:pt x="33592" y="1437"/>
                    <a:pt x="33108" y="1437"/>
                  </a:cubicBezTo>
                  <a:cubicBezTo>
                    <a:pt x="32338" y="1437"/>
                    <a:pt x="31538" y="1708"/>
                    <a:pt x="30736" y="1708"/>
                  </a:cubicBezTo>
                  <a:cubicBezTo>
                    <a:pt x="30686" y="1708"/>
                    <a:pt x="30637" y="1707"/>
                    <a:pt x="30588" y="1705"/>
                  </a:cubicBezTo>
                  <a:cubicBezTo>
                    <a:pt x="30242" y="1687"/>
                    <a:pt x="29921" y="1652"/>
                    <a:pt x="29618" y="1652"/>
                  </a:cubicBezTo>
                  <a:cubicBezTo>
                    <a:pt x="29078" y="1652"/>
                    <a:pt x="28598" y="1765"/>
                    <a:pt x="28147" y="2300"/>
                  </a:cubicBezTo>
                  <a:cubicBezTo>
                    <a:pt x="27850" y="2657"/>
                    <a:pt x="27707" y="3086"/>
                    <a:pt x="27528" y="3502"/>
                  </a:cubicBezTo>
                  <a:cubicBezTo>
                    <a:pt x="27373" y="3860"/>
                    <a:pt x="27207" y="4383"/>
                    <a:pt x="26909" y="4657"/>
                  </a:cubicBezTo>
                  <a:cubicBezTo>
                    <a:pt x="26632" y="4930"/>
                    <a:pt x="26300" y="5055"/>
                    <a:pt x="25977" y="5055"/>
                  </a:cubicBezTo>
                  <a:cubicBezTo>
                    <a:pt x="25326" y="5055"/>
                    <a:pt x="24710" y="4552"/>
                    <a:pt x="24647" y="3741"/>
                  </a:cubicBezTo>
                  <a:cubicBezTo>
                    <a:pt x="24629" y="3471"/>
                    <a:pt x="24415" y="3334"/>
                    <a:pt x="24209" y="3334"/>
                  </a:cubicBezTo>
                  <a:cubicBezTo>
                    <a:pt x="24005" y="3334"/>
                    <a:pt x="23808" y="3468"/>
                    <a:pt x="23813" y="3741"/>
                  </a:cubicBezTo>
                  <a:cubicBezTo>
                    <a:pt x="23848" y="5085"/>
                    <a:pt x="24900" y="6158"/>
                    <a:pt x="26090" y="6158"/>
                  </a:cubicBezTo>
                  <a:cubicBezTo>
                    <a:pt x="26534" y="6158"/>
                    <a:pt x="26997" y="6009"/>
                    <a:pt x="27433" y="5669"/>
                  </a:cubicBezTo>
                  <a:cubicBezTo>
                    <a:pt x="28266" y="5014"/>
                    <a:pt x="28254" y="3967"/>
                    <a:pt x="28862" y="3205"/>
                  </a:cubicBezTo>
                  <a:cubicBezTo>
                    <a:pt x="29149" y="2837"/>
                    <a:pt x="29547" y="2757"/>
                    <a:pt x="29971" y="2757"/>
                  </a:cubicBezTo>
                  <a:cubicBezTo>
                    <a:pt x="30305" y="2757"/>
                    <a:pt x="30655" y="2807"/>
                    <a:pt x="30980" y="2807"/>
                  </a:cubicBezTo>
                  <a:cubicBezTo>
                    <a:pt x="31045" y="2807"/>
                    <a:pt x="31109" y="2805"/>
                    <a:pt x="31172" y="2800"/>
                  </a:cubicBezTo>
                  <a:cubicBezTo>
                    <a:pt x="31436" y="2776"/>
                    <a:pt x="32343" y="2599"/>
                    <a:pt x="33099" y="2599"/>
                  </a:cubicBezTo>
                  <a:cubicBezTo>
                    <a:pt x="33874" y="2599"/>
                    <a:pt x="34492" y="2785"/>
                    <a:pt x="34100" y="3514"/>
                  </a:cubicBezTo>
                  <a:cubicBezTo>
                    <a:pt x="33921" y="3862"/>
                    <a:pt x="34181" y="4350"/>
                    <a:pt x="34556" y="4350"/>
                  </a:cubicBezTo>
                  <a:cubicBezTo>
                    <a:pt x="34605" y="4350"/>
                    <a:pt x="34656" y="4342"/>
                    <a:pt x="34708" y="4324"/>
                  </a:cubicBezTo>
                  <a:cubicBezTo>
                    <a:pt x="34886" y="4586"/>
                    <a:pt x="35053" y="4872"/>
                    <a:pt x="35232" y="5134"/>
                  </a:cubicBezTo>
                  <a:cubicBezTo>
                    <a:pt x="35184" y="5276"/>
                    <a:pt x="35160" y="5407"/>
                    <a:pt x="35112" y="5538"/>
                  </a:cubicBezTo>
                  <a:cubicBezTo>
                    <a:pt x="35089" y="5872"/>
                    <a:pt x="34862" y="6205"/>
                    <a:pt x="34803" y="6538"/>
                  </a:cubicBezTo>
                  <a:cubicBezTo>
                    <a:pt x="34708" y="6979"/>
                    <a:pt x="34743" y="7324"/>
                    <a:pt x="34874" y="7753"/>
                  </a:cubicBezTo>
                  <a:cubicBezTo>
                    <a:pt x="34918" y="7918"/>
                    <a:pt x="35088" y="8051"/>
                    <a:pt x="35260" y="8051"/>
                  </a:cubicBezTo>
                  <a:cubicBezTo>
                    <a:pt x="35324" y="8051"/>
                    <a:pt x="35388" y="8033"/>
                    <a:pt x="35446" y="7991"/>
                  </a:cubicBezTo>
                  <a:cubicBezTo>
                    <a:pt x="36356" y="7331"/>
                    <a:pt x="37353" y="7085"/>
                    <a:pt x="38426" y="7085"/>
                  </a:cubicBezTo>
                  <a:cubicBezTo>
                    <a:pt x="38476" y="7085"/>
                    <a:pt x="38527" y="7085"/>
                    <a:pt x="38577" y="7086"/>
                  </a:cubicBezTo>
                  <a:cubicBezTo>
                    <a:pt x="38541" y="9265"/>
                    <a:pt x="36494" y="10849"/>
                    <a:pt x="35565" y="12682"/>
                  </a:cubicBezTo>
                  <a:cubicBezTo>
                    <a:pt x="35124" y="13516"/>
                    <a:pt x="34886" y="14409"/>
                    <a:pt x="34970" y="15361"/>
                  </a:cubicBezTo>
                  <a:cubicBezTo>
                    <a:pt x="35065" y="16730"/>
                    <a:pt x="35815" y="18028"/>
                    <a:pt x="35541" y="19362"/>
                  </a:cubicBezTo>
                  <a:cubicBezTo>
                    <a:pt x="35089" y="19242"/>
                    <a:pt x="34636" y="19123"/>
                    <a:pt x="34172" y="18992"/>
                  </a:cubicBezTo>
                  <a:cubicBezTo>
                    <a:pt x="34134" y="18981"/>
                    <a:pt x="34094" y="18976"/>
                    <a:pt x="34054" y="18976"/>
                  </a:cubicBezTo>
                  <a:cubicBezTo>
                    <a:pt x="33839" y="18976"/>
                    <a:pt x="33605" y="19127"/>
                    <a:pt x="33565" y="19338"/>
                  </a:cubicBezTo>
                  <a:cubicBezTo>
                    <a:pt x="33398" y="20243"/>
                    <a:pt x="32934" y="21445"/>
                    <a:pt x="33005" y="22362"/>
                  </a:cubicBezTo>
                  <a:cubicBezTo>
                    <a:pt x="33065" y="23326"/>
                    <a:pt x="33779" y="24243"/>
                    <a:pt x="33386" y="25291"/>
                  </a:cubicBezTo>
                  <a:cubicBezTo>
                    <a:pt x="32826" y="26803"/>
                    <a:pt x="30862" y="25767"/>
                    <a:pt x="30148" y="27315"/>
                  </a:cubicBezTo>
                  <a:cubicBezTo>
                    <a:pt x="29817" y="28006"/>
                    <a:pt x="29854" y="28545"/>
                    <a:pt x="29172" y="28545"/>
                  </a:cubicBezTo>
                  <a:cubicBezTo>
                    <a:pt x="29067" y="28545"/>
                    <a:pt x="28945" y="28533"/>
                    <a:pt x="28802" y="28505"/>
                  </a:cubicBezTo>
                  <a:cubicBezTo>
                    <a:pt x="28413" y="28429"/>
                    <a:pt x="28098" y="28329"/>
                    <a:pt x="27758" y="28329"/>
                  </a:cubicBezTo>
                  <a:cubicBezTo>
                    <a:pt x="27568" y="28329"/>
                    <a:pt x="27370" y="28360"/>
                    <a:pt x="27147" y="28446"/>
                  </a:cubicBezTo>
                  <a:cubicBezTo>
                    <a:pt x="26647" y="28648"/>
                    <a:pt x="26314" y="29053"/>
                    <a:pt x="25885" y="29363"/>
                  </a:cubicBezTo>
                  <a:cubicBezTo>
                    <a:pt x="25362" y="29742"/>
                    <a:pt x="25031" y="29841"/>
                    <a:pt x="24552" y="29841"/>
                  </a:cubicBezTo>
                  <a:cubicBezTo>
                    <a:pt x="24355" y="29841"/>
                    <a:pt x="24132" y="29824"/>
                    <a:pt x="23861" y="29803"/>
                  </a:cubicBezTo>
                  <a:cubicBezTo>
                    <a:pt x="23687" y="29785"/>
                    <a:pt x="23528" y="29760"/>
                    <a:pt x="23361" y="29760"/>
                  </a:cubicBezTo>
                  <a:cubicBezTo>
                    <a:pt x="23310" y="29760"/>
                    <a:pt x="23259" y="29762"/>
                    <a:pt x="23206" y="29768"/>
                  </a:cubicBezTo>
                  <a:cubicBezTo>
                    <a:pt x="22147" y="29887"/>
                    <a:pt x="21635" y="30756"/>
                    <a:pt x="21539" y="31744"/>
                  </a:cubicBezTo>
                  <a:cubicBezTo>
                    <a:pt x="21456" y="32637"/>
                    <a:pt x="21992" y="33923"/>
                    <a:pt x="21468" y="34744"/>
                  </a:cubicBezTo>
                  <a:cubicBezTo>
                    <a:pt x="21130" y="35273"/>
                    <a:pt x="20433" y="35444"/>
                    <a:pt x="19748" y="35444"/>
                  </a:cubicBezTo>
                  <a:cubicBezTo>
                    <a:pt x="19323" y="35444"/>
                    <a:pt x="18903" y="35379"/>
                    <a:pt x="18575" y="35292"/>
                  </a:cubicBezTo>
                  <a:cubicBezTo>
                    <a:pt x="16753" y="34816"/>
                    <a:pt x="16491" y="31053"/>
                    <a:pt x="16896" y="29518"/>
                  </a:cubicBezTo>
                  <a:cubicBezTo>
                    <a:pt x="17301" y="27958"/>
                    <a:pt x="18849" y="26946"/>
                    <a:pt x="18777" y="25243"/>
                  </a:cubicBezTo>
                  <a:cubicBezTo>
                    <a:pt x="18756" y="25046"/>
                    <a:pt x="18609" y="24913"/>
                    <a:pt x="18438" y="24913"/>
                  </a:cubicBezTo>
                  <a:cubicBezTo>
                    <a:pt x="18413" y="24913"/>
                    <a:pt x="18387" y="24916"/>
                    <a:pt x="18360" y="24922"/>
                  </a:cubicBezTo>
                  <a:cubicBezTo>
                    <a:pt x="16694" y="24624"/>
                    <a:pt x="16277" y="24088"/>
                    <a:pt x="17110" y="23326"/>
                  </a:cubicBezTo>
                  <a:cubicBezTo>
                    <a:pt x="17229" y="22921"/>
                    <a:pt x="17467" y="22719"/>
                    <a:pt x="17837" y="22683"/>
                  </a:cubicBezTo>
                  <a:cubicBezTo>
                    <a:pt x="18075" y="22564"/>
                    <a:pt x="18372" y="22564"/>
                    <a:pt x="18610" y="22445"/>
                  </a:cubicBezTo>
                  <a:cubicBezTo>
                    <a:pt x="18920" y="22279"/>
                    <a:pt x="19289" y="22040"/>
                    <a:pt x="19372" y="21671"/>
                  </a:cubicBezTo>
                  <a:cubicBezTo>
                    <a:pt x="19527" y="20838"/>
                    <a:pt x="18729" y="20112"/>
                    <a:pt x="17967" y="19766"/>
                  </a:cubicBezTo>
                  <a:cubicBezTo>
                    <a:pt x="18432" y="18326"/>
                    <a:pt x="18599" y="16468"/>
                    <a:pt x="17741" y="15230"/>
                  </a:cubicBezTo>
                  <a:cubicBezTo>
                    <a:pt x="17408" y="14742"/>
                    <a:pt x="17015" y="14682"/>
                    <a:pt x="16455" y="14635"/>
                  </a:cubicBezTo>
                  <a:cubicBezTo>
                    <a:pt x="16169" y="14607"/>
                    <a:pt x="15880" y="14597"/>
                    <a:pt x="15589" y="14597"/>
                  </a:cubicBezTo>
                  <a:cubicBezTo>
                    <a:pt x="14876" y="14597"/>
                    <a:pt x="14154" y="14660"/>
                    <a:pt x="13443" y="14694"/>
                  </a:cubicBezTo>
                  <a:lnTo>
                    <a:pt x="13717" y="13135"/>
                  </a:lnTo>
                  <a:lnTo>
                    <a:pt x="13717" y="13051"/>
                  </a:lnTo>
                  <a:cubicBezTo>
                    <a:pt x="13836" y="12980"/>
                    <a:pt x="13919" y="12849"/>
                    <a:pt x="13872" y="12718"/>
                  </a:cubicBezTo>
                  <a:cubicBezTo>
                    <a:pt x="13312" y="10991"/>
                    <a:pt x="13836" y="9932"/>
                    <a:pt x="15527" y="9563"/>
                  </a:cubicBezTo>
                  <a:cubicBezTo>
                    <a:pt x="16313" y="9384"/>
                    <a:pt x="17015" y="9241"/>
                    <a:pt x="17586" y="8610"/>
                  </a:cubicBezTo>
                  <a:cubicBezTo>
                    <a:pt x="18218" y="7896"/>
                    <a:pt x="18551" y="6967"/>
                    <a:pt x="19218" y="6265"/>
                  </a:cubicBezTo>
                  <a:cubicBezTo>
                    <a:pt x="20150" y="5300"/>
                    <a:pt x="21375" y="4850"/>
                    <a:pt x="22688" y="4850"/>
                  </a:cubicBezTo>
                  <a:cubicBezTo>
                    <a:pt x="22800" y="4850"/>
                    <a:pt x="22914" y="4853"/>
                    <a:pt x="23028" y="4860"/>
                  </a:cubicBezTo>
                  <a:cubicBezTo>
                    <a:pt x="23031" y="4860"/>
                    <a:pt x="23035" y="4860"/>
                    <a:pt x="23039" y="4860"/>
                  </a:cubicBezTo>
                  <a:cubicBezTo>
                    <a:pt x="23278" y="4860"/>
                    <a:pt x="23274" y="4478"/>
                    <a:pt x="23028" y="4455"/>
                  </a:cubicBezTo>
                  <a:cubicBezTo>
                    <a:pt x="22867" y="4442"/>
                    <a:pt x="22706" y="4436"/>
                    <a:pt x="22546" y="4436"/>
                  </a:cubicBezTo>
                  <a:cubicBezTo>
                    <a:pt x="21343" y="4436"/>
                    <a:pt x="20175" y="4794"/>
                    <a:pt x="19230" y="5550"/>
                  </a:cubicBezTo>
                  <a:cubicBezTo>
                    <a:pt x="18741" y="5955"/>
                    <a:pt x="18420" y="6419"/>
                    <a:pt x="18039" y="6908"/>
                  </a:cubicBezTo>
                  <a:cubicBezTo>
                    <a:pt x="17229" y="7991"/>
                    <a:pt x="16646" y="8205"/>
                    <a:pt x="15300" y="8443"/>
                  </a:cubicBezTo>
                  <a:cubicBezTo>
                    <a:pt x="14431" y="8586"/>
                    <a:pt x="13622" y="8860"/>
                    <a:pt x="13086" y="9515"/>
                  </a:cubicBezTo>
                  <a:cubicBezTo>
                    <a:pt x="13074" y="9408"/>
                    <a:pt x="13014" y="9325"/>
                    <a:pt x="12907" y="9277"/>
                  </a:cubicBezTo>
                  <a:cubicBezTo>
                    <a:pt x="12591" y="9130"/>
                    <a:pt x="12317" y="9066"/>
                    <a:pt x="12072" y="9066"/>
                  </a:cubicBezTo>
                  <a:cubicBezTo>
                    <a:pt x="11112" y="9066"/>
                    <a:pt x="10604" y="10039"/>
                    <a:pt x="9740" y="10694"/>
                  </a:cubicBezTo>
                  <a:cubicBezTo>
                    <a:pt x="9431" y="10926"/>
                    <a:pt x="9052" y="10991"/>
                    <a:pt x="8642" y="10991"/>
                  </a:cubicBezTo>
                  <a:cubicBezTo>
                    <a:pt x="8110" y="10991"/>
                    <a:pt x="7527" y="10880"/>
                    <a:pt x="6983" y="10880"/>
                  </a:cubicBezTo>
                  <a:cubicBezTo>
                    <a:pt x="6399" y="10880"/>
                    <a:pt x="5860" y="11008"/>
                    <a:pt x="5478" y="11539"/>
                  </a:cubicBezTo>
                  <a:cubicBezTo>
                    <a:pt x="4918" y="12325"/>
                    <a:pt x="5406" y="12754"/>
                    <a:pt x="6168" y="13075"/>
                  </a:cubicBezTo>
                  <a:cubicBezTo>
                    <a:pt x="6585" y="13254"/>
                    <a:pt x="7728" y="13373"/>
                    <a:pt x="7954" y="13801"/>
                  </a:cubicBezTo>
                  <a:cubicBezTo>
                    <a:pt x="8502" y="14825"/>
                    <a:pt x="7323" y="15254"/>
                    <a:pt x="6704" y="15468"/>
                  </a:cubicBezTo>
                  <a:cubicBezTo>
                    <a:pt x="6176" y="15648"/>
                    <a:pt x="5650" y="15735"/>
                    <a:pt x="5129" y="15735"/>
                  </a:cubicBezTo>
                  <a:cubicBezTo>
                    <a:pt x="4618" y="15735"/>
                    <a:pt x="4110" y="15651"/>
                    <a:pt x="3609" y="15492"/>
                  </a:cubicBezTo>
                  <a:cubicBezTo>
                    <a:pt x="3978" y="14337"/>
                    <a:pt x="3037" y="13432"/>
                    <a:pt x="2251" y="12563"/>
                  </a:cubicBezTo>
                  <a:cubicBezTo>
                    <a:pt x="2120" y="12396"/>
                    <a:pt x="1965" y="12242"/>
                    <a:pt x="1835" y="12075"/>
                  </a:cubicBezTo>
                  <a:cubicBezTo>
                    <a:pt x="1758" y="11776"/>
                    <a:pt x="1775" y="11625"/>
                    <a:pt x="1889" y="11625"/>
                  </a:cubicBezTo>
                  <a:cubicBezTo>
                    <a:pt x="1952" y="11625"/>
                    <a:pt x="2045" y="11672"/>
                    <a:pt x="2168" y="11765"/>
                  </a:cubicBezTo>
                  <a:cubicBezTo>
                    <a:pt x="2191" y="11761"/>
                    <a:pt x="2215" y="11759"/>
                    <a:pt x="2240" y="11759"/>
                  </a:cubicBezTo>
                  <a:cubicBezTo>
                    <a:pt x="2394" y="11759"/>
                    <a:pt x="2568" y="11838"/>
                    <a:pt x="2744" y="11838"/>
                  </a:cubicBezTo>
                  <a:cubicBezTo>
                    <a:pt x="2755" y="11838"/>
                    <a:pt x="2765" y="11837"/>
                    <a:pt x="2775" y="11837"/>
                  </a:cubicBezTo>
                  <a:cubicBezTo>
                    <a:pt x="3263" y="11789"/>
                    <a:pt x="3632" y="11468"/>
                    <a:pt x="4144" y="11384"/>
                  </a:cubicBezTo>
                  <a:cubicBezTo>
                    <a:pt x="4502" y="11325"/>
                    <a:pt x="4740" y="11420"/>
                    <a:pt x="5097" y="11265"/>
                  </a:cubicBezTo>
                  <a:cubicBezTo>
                    <a:pt x="6252" y="10777"/>
                    <a:pt x="6371" y="9301"/>
                    <a:pt x="5990" y="8277"/>
                  </a:cubicBezTo>
                  <a:cubicBezTo>
                    <a:pt x="5561" y="7122"/>
                    <a:pt x="4668" y="6300"/>
                    <a:pt x="5037" y="4943"/>
                  </a:cubicBezTo>
                  <a:cubicBezTo>
                    <a:pt x="5323" y="3907"/>
                    <a:pt x="6097" y="3110"/>
                    <a:pt x="7085" y="2752"/>
                  </a:cubicBezTo>
                  <a:cubicBezTo>
                    <a:pt x="7169" y="3705"/>
                    <a:pt x="7478" y="4717"/>
                    <a:pt x="8312" y="5241"/>
                  </a:cubicBezTo>
                  <a:cubicBezTo>
                    <a:pt x="8657" y="5458"/>
                    <a:pt x="9075" y="5567"/>
                    <a:pt x="9494" y="5567"/>
                  </a:cubicBezTo>
                  <a:cubicBezTo>
                    <a:pt x="10084" y="5567"/>
                    <a:pt x="10677" y="5351"/>
                    <a:pt x="11074" y="4919"/>
                  </a:cubicBezTo>
                  <a:cubicBezTo>
                    <a:pt x="11419" y="4538"/>
                    <a:pt x="11550" y="4086"/>
                    <a:pt x="11550" y="3586"/>
                  </a:cubicBezTo>
                  <a:cubicBezTo>
                    <a:pt x="11550" y="3324"/>
                    <a:pt x="11360" y="2919"/>
                    <a:pt x="11407" y="2681"/>
                  </a:cubicBezTo>
                  <a:cubicBezTo>
                    <a:pt x="11574" y="1764"/>
                    <a:pt x="12360" y="1181"/>
                    <a:pt x="13181" y="1002"/>
                  </a:cubicBezTo>
                  <a:cubicBezTo>
                    <a:pt x="13800" y="866"/>
                    <a:pt x="14427" y="802"/>
                    <a:pt x="15054" y="802"/>
                  </a:cubicBezTo>
                  <a:cubicBezTo>
                    <a:pt x="16619" y="802"/>
                    <a:pt x="18182" y="1203"/>
                    <a:pt x="19611" y="1883"/>
                  </a:cubicBezTo>
                  <a:cubicBezTo>
                    <a:pt x="19662" y="1908"/>
                    <a:pt x="19712" y="1919"/>
                    <a:pt x="19760" y="1919"/>
                  </a:cubicBezTo>
                  <a:cubicBezTo>
                    <a:pt x="20056" y="1919"/>
                    <a:pt x="20250" y="1496"/>
                    <a:pt x="19932" y="1312"/>
                  </a:cubicBezTo>
                  <a:cubicBezTo>
                    <a:pt x="18392" y="457"/>
                    <a:pt x="16653" y="1"/>
                    <a:pt x="1490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25"/>
            <p:cNvSpPr/>
            <p:nvPr/>
          </p:nvSpPr>
          <p:spPr>
            <a:xfrm>
              <a:off x="2796500" y="1566975"/>
              <a:ext cx="167575" cy="135325"/>
            </a:xfrm>
            <a:custGeom>
              <a:rect b="b" l="l" r="r" t="t"/>
              <a:pathLst>
                <a:path extrusionOk="0" h="5413" w="6703">
                  <a:moveTo>
                    <a:pt x="5906" y="1"/>
                  </a:moveTo>
                  <a:cubicBezTo>
                    <a:pt x="5645" y="1"/>
                    <a:pt x="5353" y="76"/>
                    <a:pt x="5119" y="108"/>
                  </a:cubicBezTo>
                  <a:cubicBezTo>
                    <a:pt x="4833" y="156"/>
                    <a:pt x="4809" y="584"/>
                    <a:pt x="5047" y="715"/>
                  </a:cubicBezTo>
                  <a:cubicBezTo>
                    <a:pt x="5167" y="775"/>
                    <a:pt x="5357" y="823"/>
                    <a:pt x="5464" y="894"/>
                  </a:cubicBezTo>
                  <a:cubicBezTo>
                    <a:pt x="5523" y="892"/>
                    <a:pt x="5572" y="891"/>
                    <a:pt x="5612" y="891"/>
                  </a:cubicBezTo>
                  <a:cubicBezTo>
                    <a:pt x="5824" y="891"/>
                    <a:pt x="5773" y="919"/>
                    <a:pt x="5452" y="989"/>
                  </a:cubicBezTo>
                  <a:lnTo>
                    <a:pt x="5190" y="1263"/>
                  </a:lnTo>
                  <a:cubicBezTo>
                    <a:pt x="4357" y="1918"/>
                    <a:pt x="3821" y="2382"/>
                    <a:pt x="2750" y="2680"/>
                  </a:cubicBezTo>
                  <a:cubicBezTo>
                    <a:pt x="2273" y="2811"/>
                    <a:pt x="1916" y="2966"/>
                    <a:pt x="1595" y="3347"/>
                  </a:cubicBezTo>
                  <a:cubicBezTo>
                    <a:pt x="1118" y="3906"/>
                    <a:pt x="987" y="4895"/>
                    <a:pt x="166" y="5121"/>
                  </a:cubicBezTo>
                  <a:cubicBezTo>
                    <a:pt x="0" y="5172"/>
                    <a:pt x="51" y="5413"/>
                    <a:pt x="207" y="5413"/>
                  </a:cubicBezTo>
                  <a:cubicBezTo>
                    <a:pt x="231" y="5413"/>
                    <a:pt x="257" y="5407"/>
                    <a:pt x="285" y="5395"/>
                  </a:cubicBezTo>
                  <a:cubicBezTo>
                    <a:pt x="1178" y="4954"/>
                    <a:pt x="1380" y="3966"/>
                    <a:pt x="2190" y="3454"/>
                  </a:cubicBezTo>
                  <a:cubicBezTo>
                    <a:pt x="2738" y="3109"/>
                    <a:pt x="3464" y="3168"/>
                    <a:pt x="4059" y="2966"/>
                  </a:cubicBezTo>
                  <a:cubicBezTo>
                    <a:pt x="4464" y="2811"/>
                    <a:pt x="4821" y="2597"/>
                    <a:pt x="5167" y="2323"/>
                  </a:cubicBezTo>
                  <a:cubicBezTo>
                    <a:pt x="5631" y="1918"/>
                    <a:pt x="6702" y="1204"/>
                    <a:pt x="6560" y="513"/>
                  </a:cubicBezTo>
                  <a:cubicBezTo>
                    <a:pt x="6482" y="106"/>
                    <a:pt x="6215" y="1"/>
                    <a:pt x="5906"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25"/>
            <p:cNvSpPr/>
            <p:nvPr/>
          </p:nvSpPr>
          <p:spPr>
            <a:xfrm>
              <a:off x="2430050" y="1609250"/>
              <a:ext cx="90875" cy="126825"/>
            </a:xfrm>
            <a:custGeom>
              <a:rect b="b" l="l" r="r" t="t"/>
              <a:pathLst>
                <a:path extrusionOk="0" h="5073" w="3635">
                  <a:moveTo>
                    <a:pt x="1259" y="1"/>
                  </a:moveTo>
                  <a:cubicBezTo>
                    <a:pt x="905" y="1"/>
                    <a:pt x="571" y="177"/>
                    <a:pt x="310" y="632"/>
                  </a:cubicBezTo>
                  <a:cubicBezTo>
                    <a:pt x="1" y="1179"/>
                    <a:pt x="215" y="1525"/>
                    <a:pt x="536" y="1977"/>
                  </a:cubicBezTo>
                  <a:cubicBezTo>
                    <a:pt x="953" y="2549"/>
                    <a:pt x="894" y="2942"/>
                    <a:pt x="775" y="3596"/>
                  </a:cubicBezTo>
                  <a:cubicBezTo>
                    <a:pt x="691" y="3966"/>
                    <a:pt x="655" y="4323"/>
                    <a:pt x="715" y="4716"/>
                  </a:cubicBezTo>
                  <a:cubicBezTo>
                    <a:pt x="727" y="4847"/>
                    <a:pt x="798" y="5013"/>
                    <a:pt x="965" y="5037"/>
                  </a:cubicBezTo>
                  <a:cubicBezTo>
                    <a:pt x="1086" y="5061"/>
                    <a:pt x="1211" y="5073"/>
                    <a:pt x="1338" y="5073"/>
                  </a:cubicBezTo>
                  <a:cubicBezTo>
                    <a:pt x="2415" y="5073"/>
                    <a:pt x="3634" y="4244"/>
                    <a:pt x="3453" y="3073"/>
                  </a:cubicBezTo>
                  <a:cubicBezTo>
                    <a:pt x="3422" y="2884"/>
                    <a:pt x="3274" y="2798"/>
                    <a:pt x="3117" y="2798"/>
                  </a:cubicBezTo>
                  <a:cubicBezTo>
                    <a:pt x="2977" y="2798"/>
                    <a:pt x="2829" y="2866"/>
                    <a:pt x="2751" y="2989"/>
                  </a:cubicBezTo>
                  <a:cubicBezTo>
                    <a:pt x="2322" y="3644"/>
                    <a:pt x="2084" y="4192"/>
                    <a:pt x="1322" y="4335"/>
                  </a:cubicBezTo>
                  <a:cubicBezTo>
                    <a:pt x="1251" y="3644"/>
                    <a:pt x="1620" y="2942"/>
                    <a:pt x="1394" y="2251"/>
                  </a:cubicBezTo>
                  <a:cubicBezTo>
                    <a:pt x="1346" y="2120"/>
                    <a:pt x="1275" y="2037"/>
                    <a:pt x="1215" y="1894"/>
                  </a:cubicBezTo>
                  <a:cubicBezTo>
                    <a:pt x="1145" y="1705"/>
                    <a:pt x="1063" y="1685"/>
                    <a:pt x="1017" y="1685"/>
                  </a:cubicBezTo>
                  <a:cubicBezTo>
                    <a:pt x="1005" y="1685"/>
                    <a:pt x="995" y="1686"/>
                    <a:pt x="989" y="1686"/>
                  </a:cubicBezTo>
                  <a:cubicBezTo>
                    <a:pt x="956" y="1686"/>
                    <a:pt x="1024" y="1645"/>
                    <a:pt x="1334" y="1120"/>
                  </a:cubicBezTo>
                  <a:cubicBezTo>
                    <a:pt x="1402" y="759"/>
                    <a:pt x="1531" y="579"/>
                    <a:pt x="1719" y="579"/>
                  </a:cubicBezTo>
                  <a:cubicBezTo>
                    <a:pt x="1829" y="579"/>
                    <a:pt x="1959" y="640"/>
                    <a:pt x="2108" y="763"/>
                  </a:cubicBezTo>
                  <a:cubicBezTo>
                    <a:pt x="2239" y="858"/>
                    <a:pt x="2358" y="965"/>
                    <a:pt x="2501" y="1048"/>
                  </a:cubicBezTo>
                  <a:cubicBezTo>
                    <a:pt x="2703" y="1227"/>
                    <a:pt x="2882" y="1441"/>
                    <a:pt x="3061" y="1644"/>
                  </a:cubicBezTo>
                  <a:cubicBezTo>
                    <a:pt x="3094" y="1683"/>
                    <a:pt x="3135" y="1699"/>
                    <a:pt x="3177" y="1699"/>
                  </a:cubicBezTo>
                  <a:cubicBezTo>
                    <a:pt x="3300" y="1699"/>
                    <a:pt x="3423" y="1557"/>
                    <a:pt x="3334" y="1441"/>
                  </a:cubicBezTo>
                  <a:cubicBezTo>
                    <a:pt x="2909" y="845"/>
                    <a:pt x="2035" y="1"/>
                    <a:pt x="125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25"/>
            <p:cNvSpPr/>
            <p:nvPr/>
          </p:nvSpPr>
          <p:spPr>
            <a:xfrm>
              <a:off x="2364875" y="1738200"/>
              <a:ext cx="70850" cy="66725"/>
            </a:xfrm>
            <a:custGeom>
              <a:rect b="b" l="l" r="r" t="t"/>
              <a:pathLst>
                <a:path extrusionOk="0" h="2669" w="2834">
                  <a:moveTo>
                    <a:pt x="1353" y="1"/>
                  </a:moveTo>
                  <a:cubicBezTo>
                    <a:pt x="1087" y="1"/>
                    <a:pt x="782" y="172"/>
                    <a:pt x="607" y="367"/>
                  </a:cubicBezTo>
                  <a:cubicBezTo>
                    <a:pt x="226" y="820"/>
                    <a:pt x="0" y="1546"/>
                    <a:pt x="286" y="2117"/>
                  </a:cubicBezTo>
                  <a:cubicBezTo>
                    <a:pt x="477" y="2493"/>
                    <a:pt x="842" y="2668"/>
                    <a:pt x="1222" y="2668"/>
                  </a:cubicBezTo>
                  <a:cubicBezTo>
                    <a:pt x="1456" y="2668"/>
                    <a:pt x="1696" y="2602"/>
                    <a:pt x="1905" y="2475"/>
                  </a:cubicBezTo>
                  <a:cubicBezTo>
                    <a:pt x="2548" y="2058"/>
                    <a:pt x="2834" y="1165"/>
                    <a:pt x="2536" y="486"/>
                  </a:cubicBezTo>
                  <a:cubicBezTo>
                    <a:pt x="2509" y="426"/>
                    <a:pt x="2451" y="401"/>
                    <a:pt x="2391" y="401"/>
                  </a:cubicBezTo>
                  <a:cubicBezTo>
                    <a:pt x="2320" y="401"/>
                    <a:pt x="2247" y="435"/>
                    <a:pt x="2215" y="486"/>
                  </a:cubicBezTo>
                  <a:cubicBezTo>
                    <a:pt x="2024" y="832"/>
                    <a:pt x="2012" y="1248"/>
                    <a:pt x="1798" y="1594"/>
                  </a:cubicBezTo>
                  <a:cubicBezTo>
                    <a:pt x="1687" y="1782"/>
                    <a:pt x="1441" y="1988"/>
                    <a:pt x="1205" y="1988"/>
                  </a:cubicBezTo>
                  <a:cubicBezTo>
                    <a:pt x="1112" y="1988"/>
                    <a:pt x="1021" y="1956"/>
                    <a:pt x="941" y="1879"/>
                  </a:cubicBezTo>
                  <a:cubicBezTo>
                    <a:pt x="566" y="1495"/>
                    <a:pt x="1082" y="310"/>
                    <a:pt x="1504" y="310"/>
                  </a:cubicBezTo>
                  <a:cubicBezTo>
                    <a:pt x="1565" y="310"/>
                    <a:pt x="1625" y="335"/>
                    <a:pt x="1679" y="391"/>
                  </a:cubicBezTo>
                  <a:cubicBezTo>
                    <a:pt x="1691" y="400"/>
                    <a:pt x="1708" y="405"/>
                    <a:pt x="1725" y="405"/>
                  </a:cubicBezTo>
                  <a:cubicBezTo>
                    <a:pt x="1773" y="405"/>
                    <a:pt x="1824" y="369"/>
                    <a:pt x="1798" y="308"/>
                  </a:cubicBezTo>
                  <a:cubicBezTo>
                    <a:pt x="1709" y="86"/>
                    <a:pt x="1541" y="1"/>
                    <a:pt x="135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25"/>
            <p:cNvSpPr/>
            <p:nvPr/>
          </p:nvSpPr>
          <p:spPr>
            <a:xfrm>
              <a:off x="2348500" y="1667400"/>
              <a:ext cx="76225" cy="49775"/>
            </a:xfrm>
            <a:custGeom>
              <a:rect b="b" l="l" r="r" t="t"/>
              <a:pathLst>
                <a:path extrusionOk="0" h="1991" w="3049">
                  <a:moveTo>
                    <a:pt x="2197" y="1"/>
                  </a:moveTo>
                  <a:cubicBezTo>
                    <a:pt x="2142" y="1"/>
                    <a:pt x="2087" y="14"/>
                    <a:pt x="2036" y="44"/>
                  </a:cubicBezTo>
                  <a:cubicBezTo>
                    <a:pt x="1822" y="199"/>
                    <a:pt x="1929" y="425"/>
                    <a:pt x="1929" y="627"/>
                  </a:cubicBezTo>
                  <a:cubicBezTo>
                    <a:pt x="1929" y="1064"/>
                    <a:pt x="1701" y="1213"/>
                    <a:pt x="1410" y="1213"/>
                  </a:cubicBezTo>
                  <a:cubicBezTo>
                    <a:pt x="1161" y="1213"/>
                    <a:pt x="867" y="1104"/>
                    <a:pt x="631" y="973"/>
                  </a:cubicBezTo>
                  <a:lnTo>
                    <a:pt x="762" y="794"/>
                  </a:lnTo>
                  <a:cubicBezTo>
                    <a:pt x="872" y="648"/>
                    <a:pt x="709" y="461"/>
                    <a:pt x="552" y="461"/>
                  </a:cubicBezTo>
                  <a:cubicBezTo>
                    <a:pt x="504" y="461"/>
                    <a:pt x="456" y="478"/>
                    <a:pt x="417" y="520"/>
                  </a:cubicBezTo>
                  <a:cubicBezTo>
                    <a:pt x="310" y="639"/>
                    <a:pt x="215" y="747"/>
                    <a:pt x="107" y="866"/>
                  </a:cubicBezTo>
                  <a:cubicBezTo>
                    <a:pt x="0" y="973"/>
                    <a:pt x="12" y="1116"/>
                    <a:pt x="107" y="1223"/>
                  </a:cubicBezTo>
                  <a:cubicBezTo>
                    <a:pt x="472" y="1624"/>
                    <a:pt x="1018" y="1990"/>
                    <a:pt x="1575" y="1990"/>
                  </a:cubicBezTo>
                  <a:cubicBezTo>
                    <a:pt x="1745" y="1990"/>
                    <a:pt x="1916" y="1956"/>
                    <a:pt x="2084" y="1878"/>
                  </a:cubicBezTo>
                  <a:cubicBezTo>
                    <a:pt x="2620" y="1640"/>
                    <a:pt x="3048" y="901"/>
                    <a:pt x="2715" y="330"/>
                  </a:cubicBezTo>
                  <a:cubicBezTo>
                    <a:pt x="2621" y="180"/>
                    <a:pt x="2402" y="1"/>
                    <a:pt x="219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25"/>
            <p:cNvSpPr/>
            <p:nvPr/>
          </p:nvSpPr>
          <p:spPr>
            <a:xfrm>
              <a:off x="2203825" y="1667075"/>
              <a:ext cx="116950" cy="140750"/>
            </a:xfrm>
            <a:custGeom>
              <a:rect b="b" l="l" r="r" t="t"/>
              <a:pathLst>
                <a:path extrusionOk="0" h="5630" w="4678">
                  <a:moveTo>
                    <a:pt x="1166" y="1"/>
                  </a:moveTo>
                  <a:cubicBezTo>
                    <a:pt x="407" y="1"/>
                    <a:pt x="134" y="1078"/>
                    <a:pt x="84" y="1783"/>
                  </a:cubicBezTo>
                  <a:cubicBezTo>
                    <a:pt x="1" y="3093"/>
                    <a:pt x="310" y="3974"/>
                    <a:pt x="1465" y="4581"/>
                  </a:cubicBezTo>
                  <a:cubicBezTo>
                    <a:pt x="1739" y="4724"/>
                    <a:pt x="1930" y="4808"/>
                    <a:pt x="2108" y="5093"/>
                  </a:cubicBezTo>
                  <a:cubicBezTo>
                    <a:pt x="2168" y="5177"/>
                    <a:pt x="2156" y="5332"/>
                    <a:pt x="2227" y="5403"/>
                  </a:cubicBezTo>
                  <a:cubicBezTo>
                    <a:pt x="2335" y="5510"/>
                    <a:pt x="2465" y="5629"/>
                    <a:pt x="2620" y="5629"/>
                  </a:cubicBezTo>
                  <a:cubicBezTo>
                    <a:pt x="2629" y="5630"/>
                    <a:pt x="2637" y="5630"/>
                    <a:pt x="2645" y="5630"/>
                  </a:cubicBezTo>
                  <a:cubicBezTo>
                    <a:pt x="2926" y="5630"/>
                    <a:pt x="3073" y="5431"/>
                    <a:pt x="3097" y="5165"/>
                  </a:cubicBezTo>
                  <a:cubicBezTo>
                    <a:pt x="3105" y="5033"/>
                    <a:pt x="2975" y="4940"/>
                    <a:pt x="2851" y="4940"/>
                  </a:cubicBezTo>
                  <a:cubicBezTo>
                    <a:pt x="2797" y="4940"/>
                    <a:pt x="2744" y="4958"/>
                    <a:pt x="2704" y="4998"/>
                  </a:cubicBezTo>
                  <a:cubicBezTo>
                    <a:pt x="2930" y="4760"/>
                    <a:pt x="2477" y="4343"/>
                    <a:pt x="2299" y="4212"/>
                  </a:cubicBezTo>
                  <a:cubicBezTo>
                    <a:pt x="1608" y="3748"/>
                    <a:pt x="918" y="4010"/>
                    <a:pt x="656" y="2950"/>
                  </a:cubicBezTo>
                  <a:cubicBezTo>
                    <a:pt x="560" y="2581"/>
                    <a:pt x="572" y="2164"/>
                    <a:pt x="608" y="1783"/>
                  </a:cubicBezTo>
                  <a:cubicBezTo>
                    <a:pt x="608" y="1605"/>
                    <a:pt x="632" y="1414"/>
                    <a:pt x="668" y="1236"/>
                  </a:cubicBezTo>
                  <a:cubicBezTo>
                    <a:pt x="673" y="967"/>
                    <a:pt x="757" y="831"/>
                    <a:pt x="920" y="831"/>
                  </a:cubicBezTo>
                  <a:cubicBezTo>
                    <a:pt x="1125" y="831"/>
                    <a:pt x="1454" y="1048"/>
                    <a:pt x="1906" y="1486"/>
                  </a:cubicBezTo>
                  <a:cubicBezTo>
                    <a:pt x="2061" y="1938"/>
                    <a:pt x="1823" y="2617"/>
                    <a:pt x="1918" y="3117"/>
                  </a:cubicBezTo>
                  <a:cubicBezTo>
                    <a:pt x="2090" y="3925"/>
                    <a:pt x="2713" y="4299"/>
                    <a:pt x="3302" y="4299"/>
                  </a:cubicBezTo>
                  <a:cubicBezTo>
                    <a:pt x="4015" y="4299"/>
                    <a:pt x="4678" y="3751"/>
                    <a:pt x="4430" y="2760"/>
                  </a:cubicBezTo>
                  <a:cubicBezTo>
                    <a:pt x="4415" y="2675"/>
                    <a:pt x="4360" y="2640"/>
                    <a:pt x="4300" y="2640"/>
                  </a:cubicBezTo>
                  <a:cubicBezTo>
                    <a:pt x="4218" y="2640"/>
                    <a:pt x="4127" y="2706"/>
                    <a:pt x="4120" y="2796"/>
                  </a:cubicBezTo>
                  <a:cubicBezTo>
                    <a:pt x="3870" y="3069"/>
                    <a:pt x="3597" y="3319"/>
                    <a:pt x="3347" y="3593"/>
                  </a:cubicBezTo>
                  <a:cubicBezTo>
                    <a:pt x="3108" y="3415"/>
                    <a:pt x="2870" y="3236"/>
                    <a:pt x="2632" y="3034"/>
                  </a:cubicBezTo>
                  <a:cubicBezTo>
                    <a:pt x="2525" y="2879"/>
                    <a:pt x="2549" y="2557"/>
                    <a:pt x="2525" y="2379"/>
                  </a:cubicBezTo>
                  <a:cubicBezTo>
                    <a:pt x="2513" y="2164"/>
                    <a:pt x="2525" y="1926"/>
                    <a:pt x="2513" y="1700"/>
                  </a:cubicBezTo>
                  <a:lnTo>
                    <a:pt x="2513" y="1700"/>
                  </a:lnTo>
                  <a:cubicBezTo>
                    <a:pt x="2683" y="1900"/>
                    <a:pt x="2936" y="2024"/>
                    <a:pt x="3203" y="2024"/>
                  </a:cubicBezTo>
                  <a:cubicBezTo>
                    <a:pt x="3254" y="2024"/>
                    <a:pt x="3306" y="2019"/>
                    <a:pt x="3358" y="2010"/>
                  </a:cubicBezTo>
                  <a:cubicBezTo>
                    <a:pt x="3882" y="1903"/>
                    <a:pt x="4335" y="1331"/>
                    <a:pt x="3930" y="867"/>
                  </a:cubicBezTo>
                  <a:cubicBezTo>
                    <a:pt x="3891" y="822"/>
                    <a:pt x="3840" y="804"/>
                    <a:pt x="3788" y="804"/>
                  </a:cubicBezTo>
                  <a:cubicBezTo>
                    <a:pt x="3729" y="804"/>
                    <a:pt x="3671" y="828"/>
                    <a:pt x="3632" y="867"/>
                  </a:cubicBezTo>
                  <a:lnTo>
                    <a:pt x="3513" y="986"/>
                  </a:lnTo>
                  <a:cubicBezTo>
                    <a:pt x="3489" y="986"/>
                    <a:pt x="3489" y="986"/>
                    <a:pt x="3478" y="998"/>
                  </a:cubicBezTo>
                  <a:cubicBezTo>
                    <a:pt x="3370" y="1069"/>
                    <a:pt x="3311" y="1212"/>
                    <a:pt x="3216" y="1283"/>
                  </a:cubicBezTo>
                  <a:cubicBezTo>
                    <a:pt x="3164" y="1318"/>
                    <a:pt x="3106" y="1333"/>
                    <a:pt x="3048" y="1333"/>
                  </a:cubicBezTo>
                  <a:cubicBezTo>
                    <a:pt x="2906" y="1333"/>
                    <a:pt x="2763" y="1240"/>
                    <a:pt x="2704" y="1105"/>
                  </a:cubicBezTo>
                  <a:cubicBezTo>
                    <a:pt x="2664" y="987"/>
                    <a:pt x="2583" y="942"/>
                    <a:pt x="2499" y="942"/>
                  </a:cubicBezTo>
                  <a:cubicBezTo>
                    <a:pt x="2455" y="942"/>
                    <a:pt x="2411" y="954"/>
                    <a:pt x="2370" y="974"/>
                  </a:cubicBezTo>
                  <a:cubicBezTo>
                    <a:pt x="2251" y="617"/>
                    <a:pt x="2025" y="319"/>
                    <a:pt x="1680" y="140"/>
                  </a:cubicBezTo>
                  <a:cubicBezTo>
                    <a:pt x="1488" y="44"/>
                    <a:pt x="1318" y="1"/>
                    <a:pt x="1166"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25"/>
            <p:cNvSpPr/>
            <p:nvPr/>
          </p:nvSpPr>
          <p:spPr>
            <a:xfrm>
              <a:off x="2277650" y="1630625"/>
              <a:ext cx="26325" cy="20125"/>
            </a:xfrm>
            <a:custGeom>
              <a:rect b="b" l="l" r="r" t="t"/>
              <a:pathLst>
                <a:path extrusionOk="0" h="805" w="1053">
                  <a:moveTo>
                    <a:pt x="730" y="1"/>
                  </a:moveTo>
                  <a:cubicBezTo>
                    <a:pt x="718" y="1"/>
                    <a:pt x="705" y="1"/>
                    <a:pt x="691" y="3"/>
                  </a:cubicBezTo>
                  <a:cubicBezTo>
                    <a:pt x="620" y="3"/>
                    <a:pt x="525" y="3"/>
                    <a:pt x="453" y="27"/>
                  </a:cubicBezTo>
                  <a:cubicBezTo>
                    <a:pt x="382" y="39"/>
                    <a:pt x="298" y="98"/>
                    <a:pt x="227" y="134"/>
                  </a:cubicBezTo>
                  <a:cubicBezTo>
                    <a:pt x="48" y="217"/>
                    <a:pt x="1" y="455"/>
                    <a:pt x="96" y="622"/>
                  </a:cubicBezTo>
                  <a:cubicBezTo>
                    <a:pt x="169" y="744"/>
                    <a:pt x="286" y="805"/>
                    <a:pt x="410" y="805"/>
                  </a:cubicBezTo>
                  <a:cubicBezTo>
                    <a:pt x="468" y="805"/>
                    <a:pt x="527" y="792"/>
                    <a:pt x="584" y="765"/>
                  </a:cubicBezTo>
                  <a:cubicBezTo>
                    <a:pt x="715" y="682"/>
                    <a:pt x="810" y="622"/>
                    <a:pt x="894" y="527"/>
                  </a:cubicBezTo>
                  <a:cubicBezTo>
                    <a:pt x="1052" y="334"/>
                    <a:pt x="984" y="1"/>
                    <a:pt x="73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25"/>
            <p:cNvSpPr/>
            <p:nvPr/>
          </p:nvSpPr>
          <p:spPr>
            <a:xfrm>
              <a:off x="3248300" y="2281500"/>
              <a:ext cx="1170425" cy="1887225"/>
            </a:xfrm>
            <a:custGeom>
              <a:rect b="b" l="l" r="r" t="t"/>
              <a:pathLst>
                <a:path extrusionOk="0" h="75489" w="46817">
                  <a:moveTo>
                    <a:pt x="23388" y="0"/>
                  </a:moveTo>
                  <a:cubicBezTo>
                    <a:pt x="23347" y="0"/>
                    <a:pt x="23306" y="20"/>
                    <a:pt x="23278" y="66"/>
                  </a:cubicBezTo>
                  <a:cubicBezTo>
                    <a:pt x="22563" y="1221"/>
                    <a:pt x="21408" y="2626"/>
                    <a:pt x="21051" y="3936"/>
                  </a:cubicBezTo>
                  <a:cubicBezTo>
                    <a:pt x="20789" y="4888"/>
                    <a:pt x="21646" y="5758"/>
                    <a:pt x="22051" y="6543"/>
                  </a:cubicBezTo>
                  <a:cubicBezTo>
                    <a:pt x="22361" y="7139"/>
                    <a:pt x="22766" y="7651"/>
                    <a:pt x="21873" y="8198"/>
                  </a:cubicBezTo>
                  <a:cubicBezTo>
                    <a:pt x="21706" y="8306"/>
                    <a:pt x="21432" y="8270"/>
                    <a:pt x="21230" y="8341"/>
                  </a:cubicBezTo>
                  <a:cubicBezTo>
                    <a:pt x="20920" y="8484"/>
                    <a:pt x="20718" y="8615"/>
                    <a:pt x="20503" y="8877"/>
                  </a:cubicBezTo>
                  <a:cubicBezTo>
                    <a:pt x="20337" y="9103"/>
                    <a:pt x="20206" y="9353"/>
                    <a:pt x="20146" y="9615"/>
                  </a:cubicBezTo>
                  <a:cubicBezTo>
                    <a:pt x="19646" y="9449"/>
                    <a:pt x="19170" y="9258"/>
                    <a:pt x="18694" y="8996"/>
                  </a:cubicBezTo>
                  <a:cubicBezTo>
                    <a:pt x="18524" y="8917"/>
                    <a:pt x="18280" y="8720"/>
                    <a:pt x="18052" y="8720"/>
                  </a:cubicBezTo>
                  <a:cubicBezTo>
                    <a:pt x="18040" y="8720"/>
                    <a:pt x="18027" y="8721"/>
                    <a:pt x="18015" y="8722"/>
                  </a:cubicBezTo>
                  <a:cubicBezTo>
                    <a:pt x="17598" y="8734"/>
                    <a:pt x="17241" y="9091"/>
                    <a:pt x="17086" y="9449"/>
                  </a:cubicBezTo>
                  <a:cubicBezTo>
                    <a:pt x="16884" y="9877"/>
                    <a:pt x="16884" y="10413"/>
                    <a:pt x="17170" y="10806"/>
                  </a:cubicBezTo>
                  <a:cubicBezTo>
                    <a:pt x="17348" y="11044"/>
                    <a:pt x="17777" y="11175"/>
                    <a:pt x="18134" y="11318"/>
                  </a:cubicBezTo>
                  <a:cubicBezTo>
                    <a:pt x="17158" y="11342"/>
                    <a:pt x="16170" y="11556"/>
                    <a:pt x="15324" y="12032"/>
                  </a:cubicBezTo>
                  <a:cubicBezTo>
                    <a:pt x="15277" y="12056"/>
                    <a:pt x="15241" y="12068"/>
                    <a:pt x="15193" y="12092"/>
                  </a:cubicBezTo>
                  <a:lnTo>
                    <a:pt x="15158" y="12127"/>
                  </a:lnTo>
                  <a:cubicBezTo>
                    <a:pt x="14836" y="12318"/>
                    <a:pt x="14527" y="12556"/>
                    <a:pt x="14229" y="12842"/>
                  </a:cubicBezTo>
                  <a:cubicBezTo>
                    <a:pt x="14169" y="12901"/>
                    <a:pt x="14169" y="12961"/>
                    <a:pt x="14181" y="13020"/>
                  </a:cubicBezTo>
                  <a:cubicBezTo>
                    <a:pt x="14146" y="13032"/>
                    <a:pt x="14134" y="13068"/>
                    <a:pt x="14110" y="13080"/>
                  </a:cubicBezTo>
                  <a:lnTo>
                    <a:pt x="13788" y="12806"/>
                  </a:lnTo>
                  <a:cubicBezTo>
                    <a:pt x="13690" y="12727"/>
                    <a:pt x="13583" y="12691"/>
                    <a:pt x="13480" y="12691"/>
                  </a:cubicBezTo>
                  <a:cubicBezTo>
                    <a:pt x="13259" y="12691"/>
                    <a:pt x="13063" y="12859"/>
                    <a:pt x="13038" y="13128"/>
                  </a:cubicBezTo>
                  <a:cubicBezTo>
                    <a:pt x="12979" y="13794"/>
                    <a:pt x="12526" y="14259"/>
                    <a:pt x="12050" y="14711"/>
                  </a:cubicBezTo>
                  <a:cubicBezTo>
                    <a:pt x="12026" y="14735"/>
                    <a:pt x="11979" y="14735"/>
                    <a:pt x="11943" y="14759"/>
                  </a:cubicBezTo>
                  <a:cubicBezTo>
                    <a:pt x="11705" y="14914"/>
                    <a:pt x="11371" y="15104"/>
                    <a:pt x="11086" y="15104"/>
                  </a:cubicBezTo>
                  <a:cubicBezTo>
                    <a:pt x="9764" y="15056"/>
                    <a:pt x="10026" y="13747"/>
                    <a:pt x="10240" y="13068"/>
                  </a:cubicBezTo>
                  <a:cubicBezTo>
                    <a:pt x="10371" y="12616"/>
                    <a:pt x="10633" y="12235"/>
                    <a:pt x="10681" y="11735"/>
                  </a:cubicBezTo>
                  <a:cubicBezTo>
                    <a:pt x="10776" y="10723"/>
                    <a:pt x="9347" y="8639"/>
                    <a:pt x="9776" y="7651"/>
                  </a:cubicBezTo>
                  <a:lnTo>
                    <a:pt x="9776" y="7651"/>
                  </a:lnTo>
                  <a:cubicBezTo>
                    <a:pt x="10324" y="8282"/>
                    <a:pt x="10895" y="8960"/>
                    <a:pt x="11288" y="9699"/>
                  </a:cubicBezTo>
                  <a:cubicBezTo>
                    <a:pt x="11740" y="10508"/>
                    <a:pt x="11824" y="11318"/>
                    <a:pt x="12026" y="12199"/>
                  </a:cubicBezTo>
                  <a:cubicBezTo>
                    <a:pt x="12046" y="12317"/>
                    <a:pt x="12153" y="12378"/>
                    <a:pt x="12259" y="12378"/>
                  </a:cubicBezTo>
                  <a:cubicBezTo>
                    <a:pt x="12345" y="12378"/>
                    <a:pt x="12429" y="12338"/>
                    <a:pt x="12467" y="12258"/>
                  </a:cubicBezTo>
                  <a:cubicBezTo>
                    <a:pt x="13455" y="10342"/>
                    <a:pt x="11407" y="8425"/>
                    <a:pt x="10074" y="7317"/>
                  </a:cubicBezTo>
                  <a:cubicBezTo>
                    <a:pt x="10193" y="7246"/>
                    <a:pt x="10324" y="7186"/>
                    <a:pt x="10502" y="7151"/>
                  </a:cubicBezTo>
                  <a:cubicBezTo>
                    <a:pt x="10737" y="7095"/>
                    <a:pt x="10667" y="6765"/>
                    <a:pt x="10441" y="6765"/>
                  </a:cubicBezTo>
                  <a:cubicBezTo>
                    <a:pt x="10426" y="6765"/>
                    <a:pt x="10411" y="6767"/>
                    <a:pt x="10395" y="6770"/>
                  </a:cubicBezTo>
                  <a:cubicBezTo>
                    <a:pt x="9419" y="6913"/>
                    <a:pt x="9002" y="7770"/>
                    <a:pt x="9085" y="8698"/>
                  </a:cubicBezTo>
                  <a:cubicBezTo>
                    <a:pt x="9169" y="9508"/>
                    <a:pt x="9728" y="10163"/>
                    <a:pt x="9847" y="10937"/>
                  </a:cubicBezTo>
                  <a:cubicBezTo>
                    <a:pt x="10026" y="12068"/>
                    <a:pt x="9347" y="12663"/>
                    <a:pt x="9204" y="13663"/>
                  </a:cubicBezTo>
                  <a:cubicBezTo>
                    <a:pt x="9073" y="14592"/>
                    <a:pt x="9419" y="15628"/>
                    <a:pt x="10324" y="16045"/>
                  </a:cubicBezTo>
                  <a:cubicBezTo>
                    <a:pt x="10490" y="16116"/>
                    <a:pt x="10669" y="16176"/>
                    <a:pt x="10836" y="16199"/>
                  </a:cubicBezTo>
                  <a:cubicBezTo>
                    <a:pt x="10740" y="16438"/>
                    <a:pt x="10681" y="16699"/>
                    <a:pt x="10717" y="16997"/>
                  </a:cubicBezTo>
                  <a:cubicBezTo>
                    <a:pt x="10788" y="17961"/>
                    <a:pt x="11991" y="18319"/>
                    <a:pt x="12383" y="18974"/>
                  </a:cubicBezTo>
                  <a:cubicBezTo>
                    <a:pt x="9728" y="19343"/>
                    <a:pt x="6764" y="20128"/>
                    <a:pt x="6335" y="23188"/>
                  </a:cubicBezTo>
                  <a:cubicBezTo>
                    <a:pt x="6311" y="23403"/>
                    <a:pt x="6371" y="23581"/>
                    <a:pt x="6561" y="23724"/>
                  </a:cubicBezTo>
                  <a:cubicBezTo>
                    <a:pt x="7097" y="24081"/>
                    <a:pt x="8466" y="24772"/>
                    <a:pt x="8300" y="25391"/>
                  </a:cubicBezTo>
                  <a:cubicBezTo>
                    <a:pt x="8228" y="25689"/>
                    <a:pt x="7871" y="25891"/>
                    <a:pt x="7800" y="26248"/>
                  </a:cubicBezTo>
                  <a:cubicBezTo>
                    <a:pt x="7692" y="26713"/>
                    <a:pt x="7811" y="27177"/>
                    <a:pt x="8061" y="27570"/>
                  </a:cubicBezTo>
                  <a:cubicBezTo>
                    <a:pt x="5085" y="29237"/>
                    <a:pt x="2858" y="32392"/>
                    <a:pt x="1727" y="35535"/>
                  </a:cubicBezTo>
                  <a:cubicBezTo>
                    <a:pt x="775" y="38166"/>
                    <a:pt x="1" y="42191"/>
                    <a:pt x="2477" y="44155"/>
                  </a:cubicBezTo>
                  <a:cubicBezTo>
                    <a:pt x="3192" y="45286"/>
                    <a:pt x="3894" y="46525"/>
                    <a:pt x="4835" y="47441"/>
                  </a:cubicBezTo>
                  <a:cubicBezTo>
                    <a:pt x="5510" y="48108"/>
                    <a:pt x="6192" y="48296"/>
                    <a:pt x="6977" y="48296"/>
                  </a:cubicBezTo>
                  <a:cubicBezTo>
                    <a:pt x="7285" y="48296"/>
                    <a:pt x="7609" y="48267"/>
                    <a:pt x="7954" y="48227"/>
                  </a:cubicBezTo>
                  <a:cubicBezTo>
                    <a:pt x="8324" y="48185"/>
                    <a:pt x="8662" y="48164"/>
                    <a:pt x="8991" y="48164"/>
                  </a:cubicBezTo>
                  <a:cubicBezTo>
                    <a:pt x="9594" y="48164"/>
                    <a:pt x="10165" y="48235"/>
                    <a:pt x="10836" y="48382"/>
                  </a:cubicBezTo>
                  <a:cubicBezTo>
                    <a:pt x="11279" y="48471"/>
                    <a:pt x="11733" y="48559"/>
                    <a:pt x="12187" y="48559"/>
                  </a:cubicBezTo>
                  <a:cubicBezTo>
                    <a:pt x="12404" y="48559"/>
                    <a:pt x="12620" y="48539"/>
                    <a:pt x="12836" y="48489"/>
                  </a:cubicBezTo>
                  <a:cubicBezTo>
                    <a:pt x="13532" y="48307"/>
                    <a:pt x="13987" y="47827"/>
                    <a:pt x="14703" y="47827"/>
                  </a:cubicBezTo>
                  <a:cubicBezTo>
                    <a:pt x="14784" y="47827"/>
                    <a:pt x="14867" y="47833"/>
                    <a:pt x="14955" y="47846"/>
                  </a:cubicBezTo>
                  <a:cubicBezTo>
                    <a:pt x="16146" y="48025"/>
                    <a:pt x="17158" y="48811"/>
                    <a:pt x="17586" y="49918"/>
                  </a:cubicBezTo>
                  <a:cubicBezTo>
                    <a:pt x="17646" y="50067"/>
                    <a:pt x="17776" y="50146"/>
                    <a:pt x="17906" y="50146"/>
                  </a:cubicBezTo>
                  <a:cubicBezTo>
                    <a:pt x="17983" y="50146"/>
                    <a:pt x="18060" y="50118"/>
                    <a:pt x="18122" y="50061"/>
                  </a:cubicBezTo>
                  <a:lnTo>
                    <a:pt x="18122" y="50061"/>
                  </a:lnTo>
                  <a:cubicBezTo>
                    <a:pt x="17479" y="52156"/>
                    <a:pt x="18479" y="53859"/>
                    <a:pt x="19670" y="55585"/>
                  </a:cubicBezTo>
                  <a:cubicBezTo>
                    <a:pt x="20015" y="56085"/>
                    <a:pt x="20432" y="56645"/>
                    <a:pt x="20623" y="57216"/>
                  </a:cubicBezTo>
                  <a:cubicBezTo>
                    <a:pt x="20968" y="58276"/>
                    <a:pt x="20634" y="58907"/>
                    <a:pt x="20027" y="59717"/>
                  </a:cubicBezTo>
                  <a:cubicBezTo>
                    <a:pt x="19491" y="60455"/>
                    <a:pt x="19075" y="61122"/>
                    <a:pt x="19087" y="62086"/>
                  </a:cubicBezTo>
                  <a:cubicBezTo>
                    <a:pt x="19134" y="64181"/>
                    <a:pt x="20849" y="66170"/>
                    <a:pt x="21908" y="67860"/>
                  </a:cubicBezTo>
                  <a:cubicBezTo>
                    <a:pt x="22635" y="69027"/>
                    <a:pt x="23278" y="70194"/>
                    <a:pt x="23754" y="71492"/>
                  </a:cubicBezTo>
                  <a:cubicBezTo>
                    <a:pt x="24135" y="72516"/>
                    <a:pt x="24302" y="73790"/>
                    <a:pt x="24837" y="74718"/>
                  </a:cubicBezTo>
                  <a:cubicBezTo>
                    <a:pt x="25160" y="75280"/>
                    <a:pt x="25598" y="75489"/>
                    <a:pt x="26081" y="75489"/>
                  </a:cubicBezTo>
                  <a:cubicBezTo>
                    <a:pt x="27112" y="75489"/>
                    <a:pt x="28349" y="74538"/>
                    <a:pt x="29112" y="74052"/>
                  </a:cubicBezTo>
                  <a:cubicBezTo>
                    <a:pt x="30100" y="73409"/>
                    <a:pt x="31052" y="72694"/>
                    <a:pt x="31981" y="71956"/>
                  </a:cubicBezTo>
                  <a:cubicBezTo>
                    <a:pt x="32767" y="71301"/>
                    <a:pt x="33755" y="70599"/>
                    <a:pt x="34148" y="69623"/>
                  </a:cubicBezTo>
                  <a:cubicBezTo>
                    <a:pt x="34481" y="68813"/>
                    <a:pt x="34172" y="68372"/>
                    <a:pt x="34017" y="67599"/>
                  </a:cubicBezTo>
                  <a:cubicBezTo>
                    <a:pt x="33934" y="67098"/>
                    <a:pt x="33708" y="67301"/>
                    <a:pt x="34017" y="66825"/>
                  </a:cubicBezTo>
                  <a:cubicBezTo>
                    <a:pt x="34255" y="66467"/>
                    <a:pt x="34410" y="66563"/>
                    <a:pt x="34743" y="66384"/>
                  </a:cubicBezTo>
                  <a:cubicBezTo>
                    <a:pt x="35124" y="66194"/>
                    <a:pt x="35482" y="66063"/>
                    <a:pt x="35803" y="65813"/>
                  </a:cubicBezTo>
                  <a:cubicBezTo>
                    <a:pt x="37029" y="64872"/>
                    <a:pt x="37708" y="63253"/>
                    <a:pt x="37422" y="61729"/>
                  </a:cubicBezTo>
                  <a:cubicBezTo>
                    <a:pt x="37267" y="60872"/>
                    <a:pt x="37125" y="60407"/>
                    <a:pt x="37887" y="59824"/>
                  </a:cubicBezTo>
                  <a:cubicBezTo>
                    <a:pt x="38220" y="59574"/>
                    <a:pt x="38672" y="59455"/>
                    <a:pt x="39030" y="59228"/>
                  </a:cubicBezTo>
                  <a:cubicBezTo>
                    <a:pt x="39732" y="58812"/>
                    <a:pt x="40268" y="58264"/>
                    <a:pt x="40446" y="57443"/>
                  </a:cubicBezTo>
                  <a:cubicBezTo>
                    <a:pt x="40661" y="56442"/>
                    <a:pt x="40256" y="55454"/>
                    <a:pt x="39851" y="54561"/>
                  </a:cubicBezTo>
                  <a:cubicBezTo>
                    <a:pt x="39506" y="53764"/>
                    <a:pt x="39172" y="52918"/>
                    <a:pt x="38732" y="52144"/>
                  </a:cubicBezTo>
                  <a:cubicBezTo>
                    <a:pt x="40268" y="49025"/>
                    <a:pt x="44828" y="48751"/>
                    <a:pt x="46233" y="45536"/>
                  </a:cubicBezTo>
                  <a:cubicBezTo>
                    <a:pt x="46816" y="44381"/>
                    <a:pt x="46316" y="43560"/>
                    <a:pt x="45399" y="42857"/>
                  </a:cubicBezTo>
                  <a:cubicBezTo>
                    <a:pt x="44997" y="42540"/>
                    <a:pt x="44548" y="42260"/>
                    <a:pt x="44011" y="42260"/>
                  </a:cubicBezTo>
                  <a:cubicBezTo>
                    <a:pt x="43943" y="42260"/>
                    <a:pt x="43874" y="42265"/>
                    <a:pt x="43804" y="42274"/>
                  </a:cubicBezTo>
                  <a:cubicBezTo>
                    <a:pt x="43026" y="42411"/>
                    <a:pt x="42632" y="43099"/>
                    <a:pt x="41757" y="43099"/>
                  </a:cubicBezTo>
                  <a:cubicBezTo>
                    <a:pt x="41722" y="43099"/>
                    <a:pt x="41686" y="43098"/>
                    <a:pt x="41649" y="43096"/>
                  </a:cubicBezTo>
                  <a:cubicBezTo>
                    <a:pt x="41645" y="43095"/>
                    <a:pt x="41640" y="43095"/>
                    <a:pt x="41636" y="43095"/>
                  </a:cubicBezTo>
                  <a:cubicBezTo>
                    <a:pt x="41287" y="43095"/>
                    <a:pt x="41093" y="43575"/>
                    <a:pt x="41351" y="43822"/>
                  </a:cubicBezTo>
                  <a:cubicBezTo>
                    <a:pt x="41749" y="44189"/>
                    <a:pt x="42060" y="44332"/>
                    <a:pt x="42389" y="44332"/>
                  </a:cubicBezTo>
                  <a:cubicBezTo>
                    <a:pt x="42691" y="44332"/>
                    <a:pt x="43008" y="44212"/>
                    <a:pt x="43423" y="44036"/>
                  </a:cubicBezTo>
                  <a:cubicBezTo>
                    <a:pt x="43578" y="43977"/>
                    <a:pt x="43649" y="43703"/>
                    <a:pt x="43780" y="43679"/>
                  </a:cubicBezTo>
                  <a:cubicBezTo>
                    <a:pt x="44209" y="43786"/>
                    <a:pt x="44626" y="43881"/>
                    <a:pt x="45066" y="44000"/>
                  </a:cubicBezTo>
                  <a:cubicBezTo>
                    <a:pt x="45519" y="44572"/>
                    <a:pt x="45554" y="45048"/>
                    <a:pt x="45149" y="45453"/>
                  </a:cubicBezTo>
                  <a:cubicBezTo>
                    <a:pt x="44768" y="46108"/>
                    <a:pt x="44030" y="46656"/>
                    <a:pt x="43423" y="47072"/>
                  </a:cubicBezTo>
                  <a:cubicBezTo>
                    <a:pt x="41518" y="48406"/>
                    <a:pt x="39553" y="49394"/>
                    <a:pt x="38482" y="51525"/>
                  </a:cubicBezTo>
                  <a:cubicBezTo>
                    <a:pt x="38351" y="51311"/>
                    <a:pt x="38196" y="51108"/>
                    <a:pt x="38029" y="50906"/>
                  </a:cubicBezTo>
                  <a:cubicBezTo>
                    <a:pt x="37985" y="50858"/>
                    <a:pt x="37922" y="50836"/>
                    <a:pt x="37856" y="50836"/>
                  </a:cubicBezTo>
                  <a:cubicBezTo>
                    <a:pt x="37709" y="50836"/>
                    <a:pt x="37552" y="50944"/>
                    <a:pt x="37577" y="51108"/>
                  </a:cubicBezTo>
                  <a:cubicBezTo>
                    <a:pt x="37660" y="51966"/>
                    <a:pt x="37994" y="52740"/>
                    <a:pt x="38303" y="53561"/>
                  </a:cubicBezTo>
                  <a:cubicBezTo>
                    <a:pt x="38672" y="54502"/>
                    <a:pt x="39446" y="55788"/>
                    <a:pt x="39351" y="56835"/>
                  </a:cubicBezTo>
                  <a:cubicBezTo>
                    <a:pt x="39196" y="58490"/>
                    <a:pt x="36982" y="58407"/>
                    <a:pt x="36220" y="59621"/>
                  </a:cubicBezTo>
                  <a:cubicBezTo>
                    <a:pt x="35958" y="60050"/>
                    <a:pt x="35910" y="60479"/>
                    <a:pt x="35982" y="60967"/>
                  </a:cubicBezTo>
                  <a:cubicBezTo>
                    <a:pt x="36148" y="62074"/>
                    <a:pt x="36446" y="62860"/>
                    <a:pt x="35815" y="63920"/>
                  </a:cubicBezTo>
                  <a:cubicBezTo>
                    <a:pt x="35243" y="64896"/>
                    <a:pt x="34434" y="65003"/>
                    <a:pt x="33469" y="65360"/>
                  </a:cubicBezTo>
                  <a:cubicBezTo>
                    <a:pt x="32946" y="65551"/>
                    <a:pt x="32588" y="65896"/>
                    <a:pt x="32481" y="66444"/>
                  </a:cubicBezTo>
                  <a:cubicBezTo>
                    <a:pt x="32398" y="66968"/>
                    <a:pt x="32684" y="67396"/>
                    <a:pt x="32815" y="67872"/>
                  </a:cubicBezTo>
                  <a:cubicBezTo>
                    <a:pt x="33243" y="69396"/>
                    <a:pt x="32184" y="70099"/>
                    <a:pt x="31112" y="70992"/>
                  </a:cubicBezTo>
                  <a:cubicBezTo>
                    <a:pt x="30148" y="71778"/>
                    <a:pt x="29136" y="72516"/>
                    <a:pt x="28112" y="73218"/>
                  </a:cubicBezTo>
                  <a:cubicBezTo>
                    <a:pt x="27683" y="73504"/>
                    <a:pt x="27242" y="73814"/>
                    <a:pt x="26790" y="74064"/>
                  </a:cubicBezTo>
                  <a:cubicBezTo>
                    <a:pt x="26607" y="74165"/>
                    <a:pt x="26451" y="74210"/>
                    <a:pt x="26314" y="74210"/>
                  </a:cubicBezTo>
                  <a:cubicBezTo>
                    <a:pt x="25827" y="74210"/>
                    <a:pt x="25599" y="73643"/>
                    <a:pt x="25385" y="73075"/>
                  </a:cubicBezTo>
                  <a:cubicBezTo>
                    <a:pt x="24718" y="71254"/>
                    <a:pt x="23932" y="69468"/>
                    <a:pt x="23159" y="67694"/>
                  </a:cubicBezTo>
                  <a:cubicBezTo>
                    <a:pt x="22408" y="65991"/>
                    <a:pt x="19765" y="63098"/>
                    <a:pt x="20670" y="61145"/>
                  </a:cubicBezTo>
                  <a:cubicBezTo>
                    <a:pt x="21039" y="60348"/>
                    <a:pt x="21825" y="59883"/>
                    <a:pt x="22039" y="58967"/>
                  </a:cubicBezTo>
                  <a:cubicBezTo>
                    <a:pt x="22218" y="58216"/>
                    <a:pt x="22087" y="57395"/>
                    <a:pt x="21789" y="56692"/>
                  </a:cubicBezTo>
                  <a:cubicBezTo>
                    <a:pt x="21349" y="55657"/>
                    <a:pt x="20575" y="54907"/>
                    <a:pt x="19908" y="54037"/>
                  </a:cubicBezTo>
                  <a:cubicBezTo>
                    <a:pt x="18991" y="52799"/>
                    <a:pt x="18706" y="51335"/>
                    <a:pt x="18646" y="49823"/>
                  </a:cubicBezTo>
                  <a:cubicBezTo>
                    <a:pt x="18646" y="49688"/>
                    <a:pt x="18540" y="49619"/>
                    <a:pt x="18431" y="49619"/>
                  </a:cubicBezTo>
                  <a:cubicBezTo>
                    <a:pt x="18385" y="49619"/>
                    <a:pt x="18339" y="49631"/>
                    <a:pt x="18301" y="49656"/>
                  </a:cubicBezTo>
                  <a:cubicBezTo>
                    <a:pt x="18587" y="48501"/>
                    <a:pt x="17694" y="47513"/>
                    <a:pt x="16670" y="47013"/>
                  </a:cubicBezTo>
                  <a:cubicBezTo>
                    <a:pt x="15948" y="46658"/>
                    <a:pt x="15344" y="46458"/>
                    <a:pt x="14745" y="46458"/>
                  </a:cubicBezTo>
                  <a:cubicBezTo>
                    <a:pt x="14218" y="46458"/>
                    <a:pt x="13694" y="46613"/>
                    <a:pt x="13098" y="46953"/>
                  </a:cubicBezTo>
                  <a:cubicBezTo>
                    <a:pt x="12604" y="47233"/>
                    <a:pt x="12121" y="47310"/>
                    <a:pt x="11629" y="47310"/>
                  </a:cubicBezTo>
                  <a:cubicBezTo>
                    <a:pt x="11136" y="47310"/>
                    <a:pt x="10633" y="47233"/>
                    <a:pt x="10097" y="47203"/>
                  </a:cubicBezTo>
                  <a:cubicBezTo>
                    <a:pt x="9975" y="47194"/>
                    <a:pt x="9854" y="47190"/>
                    <a:pt x="9735" y="47190"/>
                  </a:cubicBezTo>
                  <a:cubicBezTo>
                    <a:pt x="9069" y="47190"/>
                    <a:pt x="8451" y="47318"/>
                    <a:pt x="7764" y="47429"/>
                  </a:cubicBezTo>
                  <a:cubicBezTo>
                    <a:pt x="7526" y="47471"/>
                    <a:pt x="7304" y="47491"/>
                    <a:pt x="7096" y="47491"/>
                  </a:cubicBezTo>
                  <a:cubicBezTo>
                    <a:pt x="5981" y="47491"/>
                    <a:pt x="5254" y="46918"/>
                    <a:pt x="4501" y="45965"/>
                  </a:cubicBezTo>
                  <a:cubicBezTo>
                    <a:pt x="4109" y="45465"/>
                    <a:pt x="3704" y="44941"/>
                    <a:pt x="3287" y="44417"/>
                  </a:cubicBezTo>
                  <a:cubicBezTo>
                    <a:pt x="3478" y="44298"/>
                    <a:pt x="3585" y="44036"/>
                    <a:pt x="3370" y="43858"/>
                  </a:cubicBezTo>
                  <a:cubicBezTo>
                    <a:pt x="965" y="41786"/>
                    <a:pt x="2204" y="37452"/>
                    <a:pt x="3311" y="35011"/>
                  </a:cubicBezTo>
                  <a:cubicBezTo>
                    <a:pt x="4644" y="32118"/>
                    <a:pt x="6692" y="30070"/>
                    <a:pt x="9181" y="28165"/>
                  </a:cubicBezTo>
                  <a:cubicBezTo>
                    <a:pt x="9466" y="27963"/>
                    <a:pt x="9585" y="27451"/>
                    <a:pt x="9181" y="27260"/>
                  </a:cubicBezTo>
                  <a:cubicBezTo>
                    <a:pt x="8490" y="26951"/>
                    <a:pt x="9669" y="25331"/>
                    <a:pt x="9347" y="24689"/>
                  </a:cubicBezTo>
                  <a:cubicBezTo>
                    <a:pt x="9002" y="24034"/>
                    <a:pt x="8061" y="23546"/>
                    <a:pt x="7383" y="23093"/>
                  </a:cubicBezTo>
                  <a:cubicBezTo>
                    <a:pt x="8061" y="20652"/>
                    <a:pt x="10931" y="20105"/>
                    <a:pt x="13157" y="19807"/>
                  </a:cubicBezTo>
                  <a:cubicBezTo>
                    <a:pt x="13348" y="19771"/>
                    <a:pt x="13515" y="19533"/>
                    <a:pt x="13491" y="19343"/>
                  </a:cubicBezTo>
                  <a:cubicBezTo>
                    <a:pt x="13467" y="18997"/>
                    <a:pt x="13419" y="18783"/>
                    <a:pt x="13229" y="18497"/>
                  </a:cubicBezTo>
                  <a:cubicBezTo>
                    <a:pt x="13098" y="18307"/>
                    <a:pt x="12895" y="18164"/>
                    <a:pt x="12717" y="18021"/>
                  </a:cubicBezTo>
                  <a:cubicBezTo>
                    <a:pt x="12086" y="17473"/>
                    <a:pt x="12026" y="17723"/>
                    <a:pt x="12110" y="16664"/>
                  </a:cubicBezTo>
                  <a:cubicBezTo>
                    <a:pt x="12205" y="15664"/>
                    <a:pt x="12217" y="15818"/>
                    <a:pt x="12812" y="15223"/>
                  </a:cubicBezTo>
                  <a:cubicBezTo>
                    <a:pt x="13038" y="14997"/>
                    <a:pt x="13253" y="14794"/>
                    <a:pt x="13431" y="14533"/>
                  </a:cubicBezTo>
                  <a:cubicBezTo>
                    <a:pt x="13598" y="14330"/>
                    <a:pt x="13705" y="14116"/>
                    <a:pt x="13776" y="13913"/>
                  </a:cubicBezTo>
                  <a:lnTo>
                    <a:pt x="13907" y="13997"/>
                  </a:lnTo>
                  <a:cubicBezTo>
                    <a:pt x="13968" y="14037"/>
                    <a:pt x="14048" y="14058"/>
                    <a:pt x="14128" y="14058"/>
                  </a:cubicBezTo>
                  <a:cubicBezTo>
                    <a:pt x="14237" y="14058"/>
                    <a:pt x="14346" y="14019"/>
                    <a:pt x="14407" y="13937"/>
                  </a:cubicBezTo>
                  <a:cubicBezTo>
                    <a:pt x="14765" y="13497"/>
                    <a:pt x="15122" y="13068"/>
                    <a:pt x="15479" y="12616"/>
                  </a:cubicBezTo>
                  <a:cubicBezTo>
                    <a:pt x="16362" y="12212"/>
                    <a:pt x="17269" y="11964"/>
                    <a:pt x="18273" y="11964"/>
                  </a:cubicBezTo>
                  <a:cubicBezTo>
                    <a:pt x="18514" y="11964"/>
                    <a:pt x="18761" y="11978"/>
                    <a:pt x="19015" y="12008"/>
                  </a:cubicBezTo>
                  <a:cubicBezTo>
                    <a:pt x="19025" y="12009"/>
                    <a:pt x="19035" y="12010"/>
                    <a:pt x="19045" y="12010"/>
                  </a:cubicBezTo>
                  <a:cubicBezTo>
                    <a:pt x="19252" y="12010"/>
                    <a:pt x="19359" y="11774"/>
                    <a:pt x="19325" y="11604"/>
                  </a:cubicBezTo>
                  <a:cubicBezTo>
                    <a:pt x="19265" y="11342"/>
                    <a:pt x="19230" y="11199"/>
                    <a:pt x="19027" y="10996"/>
                  </a:cubicBezTo>
                  <a:cubicBezTo>
                    <a:pt x="18908" y="10865"/>
                    <a:pt x="17896" y="10389"/>
                    <a:pt x="18134" y="9984"/>
                  </a:cubicBezTo>
                  <a:lnTo>
                    <a:pt x="18134" y="9984"/>
                  </a:lnTo>
                  <a:cubicBezTo>
                    <a:pt x="18687" y="10185"/>
                    <a:pt x="19240" y="10293"/>
                    <a:pt x="19821" y="10293"/>
                  </a:cubicBezTo>
                  <a:cubicBezTo>
                    <a:pt x="19929" y="10293"/>
                    <a:pt x="20037" y="10289"/>
                    <a:pt x="20146" y="10282"/>
                  </a:cubicBezTo>
                  <a:cubicBezTo>
                    <a:pt x="20206" y="10508"/>
                    <a:pt x="20325" y="10711"/>
                    <a:pt x="20515" y="10889"/>
                  </a:cubicBezTo>
                  <a:cubicBezTo>
                    <a:pt x="20581" y="10941"/>
                    <a:pt x="20667" y="10968"/>
                    <a:pt x="20750" y="10968"/>
                  </a:cubicBezTo>
                  <a:cubicBezTo>
                    <a:pt x="20878" y="10968"/>
                    <a:pt x="20998" y="10903"/>
                    <a:pt x="21027" y="10758"/>
                  </a:cubicBezTo>
                  <a:cubicBezTo>
                    <a:pt x="21111" y="10353"/>
                    <a:pt x="21027" y="9925"/>
                    <a:pt x="21158" y="9520"/>
                  </a:cubicBezTo>
                  <a:cubicBezTo>
                    <a:pt x="21396" y="8758"/>
                    <a:pt x="21980" y="8615"/>
                    <a:pt x="22599" y="8270"/>
                  </a:cubicBezTo>
                  <a:cubicBezTo>
                    <a:pt x="23123" y="7984"/>
                    <a:pt x="23373" y="7770"/>
                    <a:pt x="23254" y="7127"/>
                  </a:cubicBezTo>
                  <a:cubicBezTo>
                    <a:pt x="23063" y="6067"/>
                    <a:pt x="21670" y="5234"/>
                    <a:pt x="21742" y="4138"/>
                  </a:cubicBezTo>
                  <a:cubicBezTo>
                    <a:pt x="21766" y="3555"/>
                    <a:pt x="22444" y="2626"/>
                    <a:pt x="22694" y="2091"/>
                  </a:cubicBezTo>
                  <a:cubicBezTo>
                    <a:pt x="22980" y="1471"/>
                    <a:pt x="23254" y="840"/>
                    <a:pt x="23528" y="221"/>
                  </a:cubicBezTo>
                  <a:cubicBezTo>
                    <a:pt x="23578" y="105"/>
                    <a:pt x="23482" y="0"/>
                    <a:pt x="2338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25"/>
            <p:cNvSpPr/>
            <p:nvPr/>
          </p:nvSpPr>
          <p:spPr>
            <a:xfrm>
              <a:off x="4090075" y="3069300"/>
              <a:ext cx="185225" cy="314025"/>
            </a:xfrm>
            <a:custGeom>
              <a:rect b="b" l="l" r="r" t="t"/>
              <a:pathLst>
                <a:path extrusionOk="0" h="12561" w="7409">
                  <a:moveTo>
                    <a:pt x="918" y="0"/>
                  </a:moveTo>
                  <a:cubicBezTo>
                    <a:pt x="779" y="0"/>
                    <a:pt x="716" y="182"/>
                    <a:pt x="810" y="308"/>
                  </a:cubicBezTo>
                  <a:cubicBezTo>
                    <a:pt x="882" y="392"/>
                    <a:pt x="941" y="487"/>
                    <a:pt x="1001" y="570"/>
                  </a:cubicBezTo>
                  <a:cubicBezTo>
                    <a:pt x="941" y="523"/>
                    <a:pt x="870" y="499"/>
                    <a:pt x="799" y="475"/>
                  </a:cubicBezTo>
                  <a:cubicBezTo>
                    <a:pt x="775" y="463"/>
                    <a:pt x="763" y="451"/>
                    <a:pt x="739" y="451"/>
                  </a:cubicBezTo>
                  <a:cubicBezTo>
                    <a:pt x="708" y="451"/>
                    <a:pt x="677" y="450"/>
                    <a:pt x="645" y="450"/>
                  </a:cubicBezTo>
                  <a:cubicBezTo>
                    <a:pt x="566" y="450"/>
                    <a:pt x="486" y="456"/>
                    <a:pt x="418" y="499"/>
                  </a:cubicBezTo>
                  <a:cubicBezTo>
                    <a:pt x="394" y="511"/>
                    <a:pt x="394" y="570"/>
                    <a:pt x="418" y="582"/>
                  </a:cubicBezTo>
                  <a:cubicBezTo>
                    <a:pt x="441" y="594"/>
                    <a:pt x="465" y="618"/>
                    <a:pt x="501" y="618"/>
                  </a:cubicBezTo>
                  <a:cubicBezTo>
                    <a:pt x="1" y="1237"/>
                    <a:pt x="96" y="1820"/>
                    <a:pt x="501" y="2499"/>
                  </a:cubicBezTo>
                  <a:cubicBezTo>
                    <a:pt x="882" y="3190"/>
                    <a:pt x="1275" y="3618"/>
                    <a:pt x="1477" y="4392"/>
                  </a:cubicBezTo>
                  <a:cubicBezTo>
                    <a:pt x="1644" y="5035"/>
                    <a:pt x="1787" y="5452"/>
                    <a:pt x="2132" y="6035"/>
                  </a:cubicBezTo>
                  <a:cubicBezTo>
                    <a:pt x="2680" y="6952"/>
                    <a:pt x="3263" y="8095"/>
                    <a:pt x="4085" y="8797"/>
                  </a:cubicBezTo>
                  <a:cubicBezTo>
                    <a:pt x="4525" y="9190"/>
                    <a:pt x="4942" y="9369"/>
                    <a:pt x="5287" y="9869"/>
                  </a:cubicBezTo>
                  <a:cubicBezTo>
                    <a:pt x="5299" y="9905"/>
                    <a:pt x="5323" y="9929"/>
                    <a:pt x="5347" y="9964"/>
                  </a:cubicBezTo>
                  <a:cubicBezTo>
                    <a:pt x="5692" y="10917"/>
                    <a:pt x="6192" y="11798"/>
                    <a:pt x="7073" y="12512"/>
                  </a:cubicBezTo>
                  <a:cubicBezTo>
                    <a:pt x="7101" y="12546"/>
                    <a:pt x="7139" y="12561"/>
                    <a:pt x="7178" y="12561"/>
                  </a:cubicBezTo>
                  <a:cubicBezTo>
                    <a:pt x="7289" y="12561"/>
                    <a:pt x="7408" y="12439"/>
                    <a:pt x="7311" y="12298"/>
                  </a:cubicBezTo>
                  <a:cubicBezTo>
                    <a:pt x="7192" y="12131"/>
                    <a:pt x="7085" y="11976"/>
                    <a:pt x="7002" y="11810"/>
                  </a:cubicBezTo>
                  <a:cubicBezTo>
                    <a:pt x="7002" y="11798"/>
                    <a:pt x="7002" y="11774"/>
                    <a:pt x="6990" y="11762"/>
                  </a:cubicBezTo>
                  <a:cubicBezTo>
                    <a:pt x="6883" y="11584"/>
                    <a:pt x="6775" y="11393"/>
                    <a:pt x="6692" y="11214"/>
                  </a:cubicBezTo>
                  <a:cubicBezTo>
                    <a:pt x="6287" y="10345"/>
                    <a:pt x="6049" y="9452"/>
                    <a:pt x="5835" y="8464"/>
                  </a:cubicBezTo>
                  <a:cubicBezTo>
                    <a:pt x="5537" y="7047"/>
                    <a:pt x="5037" y="5916"/>
                    <a:pt x="4156" y="4773"/>
                  </a:cubicBezTo>
                  <a:cubicBezTo>
                    <a:pt x="4111" y="4709"/>
                    <a:pt x="4048" y="4682"/>
                    <a:pt x="3987" y="4682"/>
                  </a:cubicBezTo>
                  <a:cubicBezTo>
                    <a:pt x="3854" y="4682"/>
                    <a:pt x="3729" y="4809"/>
                    <a:pt x="3811" y="4964"/>
                  </a:cubicBezTo>
                  <a:cubicBezTo>
                    <a:pt x="4370" y="6083"/>
                    <a:pt x="4609" y="7297"/>
                    <a:pt x="4882" y="8488"/>
                  </a:cubicBezTo>
                  <a:cubicBezTo>
                    <a:pt x="4466" y="8000"/>
                    <a:pt x="4085" y="7524"/>
                    <a:pt x="3787" y="6892"/>
                  </a:cubicBezTo>
                  <a:cubicBezTo>
                    <a:pt x="3513" y="6345"/>
                    <a:pt x="3156" y="5845"/>
                    <a:pt x="2918" y="5273"/>
                  </a:cubicBezTo>
                  <a:cubicBezTo>
                    <a:pt x="2644" y="4630"/>
                    <a:pt x="2656" y="4083"/>
                    <a:pt x="2442" y="3463"/>
                  </a:cubicBezTo>
                  <a:cubicBezTo>
                    <a:pt x="2120" y="2475"/>
                    <a:pt x="1394" y="1809"/>
                    <a:pt x="1132" y="761"/>
                  </a:cubicBezTo>
                  <a:cubicBezTo>
                    <a:pt x="1132" y="749"/>
                    <a:pt x="1120" y="737"/>
                    <a:pt x="1120" y="725"/>
                  </a:cubicBezTo>
                  <a:lnTo>
                    <a:pt x="1120" y="725"/>
                  </a:lnTo>
                  <a:cubicBezTo>
                    <a:pt x="1477" y="1213"/>
                    <a:pt x="1787" y="1713"/>
                    <a:pt x="2168" y="2190"/>
                  </a:cubicBezTo>
                  <a:cubicBezTo>
                    <a:pt x="2201" y="2238"/>
                    <a:pt x="2249" y="2260"/>
                    <a:pt x="2294" y="2260"/>
                  </a:cubicBezTo>
                  <a:cubicBezTo>
                    <a:pt x="2360" y="2260"/>
                    <a:pt x="2423" y="2210"/>
                    <a:pt x="2430" y="2118"/>
                  </a:cubicBezTo>
                  <a:cubicBezTo>
                    <a:pt x="2549" y="1177"/>
                    <a:pt x="1822" y="308"/>
                    <a:pt x="977" y="11"/>
                  </a:cubicBezTo>
                  <a:cubicBezTo>
                    <a:pt x="956" y="4"/>
                    <a:pt x="936" y="0"/>
                    <a:pt x="918"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25"/>
            <p:cNvSpPr/>
            <p:nvPr/>
          </p:nvSpPr>
          <p:spPr>
            <a:xfrm>
              <a:off x="4280900" y="3057925"/>
              <a:ext cx="265800" cy="286525"/>
            </a:xfrm>
            <a:custGeom>
              <a:rect b="b" l="l" r="r" t="t"/>
              <a:pathLst>
                <a:path extrusionOk="0" h="11461" w="10632">
                  <a:moveTo>
                    <a:pt x="2776" y="1"/>
                  </a:moveTo>
                  <a:cubicBezTo>
                    <a:pt x="2771" y="1"/>
                    <a:pt x="2767" y="1"/>
                    <a:pt x="2762" y="1"/>
                  </a:cubicBezTo>
                  <a:cubicBezTo>
                    <a:pt x="1428" y="204"/>
                    <a:pt x="1929" y="1454"/>
                    <a:pt x="2571" y="2133"/>
                  </a:cubicBezTo>
                  <a:cubicBezTo>
                    <a:pt x="4167" y="3835"/>
                    <a:pt x="6227" y="3561"/>
                    <a:pt x="8108" y="4633"/>
                  </a:cubicBezTo>
                  <a:cubicBezTo>
                    <a:pt x="8358" y="4776"/>
                    <a:pt x="8834" y="4740"/>
                    <a:pt x="9025" y="4931"/>
                  </a:cubicBezTo>
                  <a:cubicBezTo>
                    <a:pt x="9799" y="5657"/>
                    <a:pt x="8667" y="6621"/>
                    <a:pt x="8239" y="7062"/>
                  </a:cubicBezTo>
                  <a:cubicBezTo>
                    <a:pt x="7358" y="7979"/>
                    <a:pt x="6358" y="8776"/>
                    <a:pt x="5227" y="9348"/>
                  </a:cubicBezTo>
                  <a:cubicBezTo>
                    <a:pt x="3703" y="10110"/>
                    <a:pt x="1155" y="9562"/>
                    <a:pt x="107" y="11134"/>
                  </a:cubicBezTo>
                  <a:cubicBezTo>
                    <a:pt x="0" y="11294"/>
                    <a:pt x="152" y="11460"/>
                    <a:pt x="310" y="11460"/>
                  </a:cubicBezTo>
                  <a:cubicBezTo>
                    <a:pt x="364" y="11460"/>
                    <a:pt x="419" y="11441"/>
                    <a:pt x="464" y="11396"/>
                  </a:cubicBezTo>
                  <a:cubicBezTo>
                    <a:pt x="1405" y="10538"/>
                    <a:pt x="2952" y="10979"/>
                    <a:pt x="4119" y="10717"/>
                  </a:cubicBezTo>
                  <a:cubicBezTo>
                    <a:pt x="5036" y="10503"/>
                    <a:pt x="5905" y="10074"/>
                    <a:pt x="6691" y="9562"/>
                  </a:cubicBezTo>
                  <a:cubicBezTo>
                    <a:pt x="8036" y="8705"/>
                    <a:pt x="10251" y="7359"/>
                    <a:pt x="10561" y="5621"/>
                  </a:cubicBezTo>
                  <a:cubicBezTo>
                    <a:pt x="10632" y="5169"/>
                    <a:pt x="10608" y="4550"/>
                    <a:pt x="10227" y="4192"/>
                  </a:cubicBezTo>
                  <a:cubicBezTo>
                    <a:pt x="9608" y="3597"/>
                    <a:pt x="8501" y="4049"/>
                    <a:pt x="7786" y="3621"/>
                  </a:cubicBezTo>
                  <a:cubicBezTo>
                    <a:pt x="6965" y="3109"/>
                    <a:pt x="6751" y="3168"/>
                    <a:pt x="5703" y="2966"/>
                  </a:cubicBezTo>
                  <a:cubicBezTo>
                    <a:pt x="4988" y="2811"/>
                    <a:pt x="4369" y="2430"/>
                    <a:pt x="3714" y="2109"/>
                  </a:cubicBezTo>
                  <a:cubicBezTo>
                    <a:pt x="3262" y="1906"/>
                    <a:pt x="1238" y="1216"/>
                    <a:pt x="2845" y="204"/>
                  </a:cubicBezTo>
                  <a:cubicBezTo>
                    <a:pt x="2960" y="135"/>
                    <a:pt x="2887" y="1"/>
                    <a:pt x="2776"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25"/>
            <p:cNvSpPr/>
            <p:nvPr/>
          </p:nvSpPr>
          <p:spPr>
            <a:xfrm>
              <a:off x="4372150" y="3047450"/>
              <a:ext cx="310300" cy="126075"/>
            </a:xfrm>
            <a:custGeom>
              <a:rect b="b" l="l" r="r" t="t"/>
              <a:pathLst>
                <a:path extrusionOk="0" h="5043" w="12412">
                  <a:moveTo>
                    <a:pt x="461" y="1"/>
                  </a:moveTo>
                  <a:cubicBezTo>
                    <a:pt x="188" y="1"/>
                    <a:pt x="1" y="372"/>
                    <a:pt x="291" y="528"/>
                  </a:cubicBezTo>
                  <a:cubicBezTo>
                    <a:pt x="1934" y="1480"/>
                    <a:pt x="3624" y="2718"/>
                    <a:pt x="5553" y="2968"/>
                  </a:cubicBezTo>
                  <a:cubicBezTo>
                    <a:pt x="5763" y="2995"/>
                    <a:pt x="5985" y="3005"/>
                    <a:pt x="6213" y="3005"/>
                  </a:cubicBezTo>
                  <a:cubicBezTo>
                    <a:pt x="6962" y="3005"/>
                    <a:pt x="7788" y="2895"/>
                    <a:pt x="8557" y="2895"/>
                  </a:cubicBezTo>
                  <a:cubicBezTo>
                    <a:pt x="9853" y="2895"/>
                    <a:pt x="10987" y="3208"/>
                    <a:pt x="11316" y="4885"/>
                  </a:cubicBezTo>
                  <a:cubicBezTo>
                    <a:pt x="11338" y="4996"/>
                    <a:pt x="11417" y="5042"/>
                    <a:pt x="11502" y="5042"/>
                  </a:cubicBezTo>
                  <a:cubicBezTo>
                    <a:pt x="11600" y="5042"/>
                    <a:pt x="11706" y="4981"/>
                    <a:pt x="11744" y="4885"/>
                  </a:cubicBezTo>
                  <a:cubicBezTo>
                    <a:pt x="12411" y="3183"/>
                    <a:pt x="10554" y="2159"/>
                    <a:pt x="9101" y="2040"/>
                  </a:cubicBezTo>
                  <a:cubicBezTo>
                    <a:pt x="8891" y="2022"/>
                    <a:pt x="8682" y="2016"/>
                    <a:pt x="8475" y="2016"/>
                  </a:cubicBezTo>
                  <a:cubicBezTo>
                    <a:pt x="7801" y="2016"/>
                    <a:pt x="7140" y="2085"/>
                    <a:pt x="6479" y="2085"/>
                  </a:cubicBezTo>
                  <a:cubicBezTo>
                    <a:pt x="5928" y="2085"/>
                    <a:pt x="5376" y="2037"/>
                    <a:pt x="4815" y="1861"/>
                  </a:cubicBezTo>
                  <a:cubicBezTo>
                    <a:pt x="3386" y="1420"/>
                    <a:pt x="1958" y="623"/>
                    <a:pt x="588" y="27"/>
                  </a:cubicBezTo>
                  <a:cubicBezTo>
                    <a:pt x="545" y="9"/>
                    <a:pt x="502" y="1"/>
                    <a:pt x="461"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25"/>
            <p:cNvSpPr/>
            <p:nvPr/>
          </p:nvSpPr>
          <p:spPr>
            <a:xfrm>
              <a:off x="4678250" y="3163000"/>
              <a:ext cx="20275" cy="22625"/>
            </a:xfrm>
            <a:custGeom>
              <a:rect b="b" l="l" r="r" t="t"/>
              <a:pathLst>
                <a:path extrusionOk="0" h="905" w="811">
                  <a:moveTo>
                    <a:pt x="287" y="1"/>
                  </a:moveTo>
                  <a:cubicBezTo>
                    <a:pt x="179" y="1"/>
                    <a:pt x="74" y="54"/>
                    <a:pt x="48" y="168"/>
                  </a:cubicBezTo>
                  <a:cubicBezTo>
                    <a:pt x="1" y="347"/>
                    <a:pt x="36" y="549"/>
                    <a:pt x="155" y="692"/>
                  </a:cubicBezTo>
                  <a:cubicBezTo>
                    <a:pt x="242" y="805"/>
                    <a:pt x="373" y="905"/>
                    <a:pt x="511" y="905"/>
                  </a:cubicBezTo>
                  <a:cubicBezTo>
                    <a:pt x="563" y="905"/>
                    <a:pt x="616" y="891"/>
                    <a:pt x="667" y="858"/>
                  </a:cubicBezTo>
                  <a:cubicBezTo>
                    <a:pt x="763" y="811"/>
                    <a:pt x="810" y="704"/>
                    <a:pt x="774" y="608"/>
                  </a:cubicBezTo>
                  <a:cubicBezTo>
                    <a:pt x="751" y="489"/>
                    <a:pt x="679" y="466"/>
                    <a:pt x="596" y="382"/>
                  </a:cubicBezTo>
                  <a:cubicBezTo>
                    <a:pt x="560" y="335"/>
                    <a:pt x="560" y="311"/>
                    <a:pt x="560" y="251"/>
                  </a:cubicBezTo>
                  <a:cubicBezTo>
                    <a:pt x="574" y="90"/>
                    <a:pt x="428" y="1"/>
                    <a:pt x="28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25"/>
            <p:cNvSpPr/>
            <p:nvPr/>
          </p:nvSpPr>
          <p:spPr>
            <a:xfrm>
              <a:off x="3482275" y="2746425"/>
              <a:ext cx="675400" cy="297900"/>
            </a:xfrm>
            <a:custGeom>
              <a:rect b="b" l="l" r="r" t="t"/>
              <a:pathLst>
                <a:path extrusionOk="0" h="11916" w="27016">
                  <a:moveTo>
                    <a:pt x="12304" y="1"/>
                  </a:moveTo>
                  <a:cubicBezTo>
                    <a:pt x="12263" y="1"/>
                    <a:pt x="12222" y="3"/>
                    <a:pt x="12180" y="7"/>
                  </a:cubicBezTo>
                  <a:cubicBezTo>
                    <a:pt x="10918" y="138"/>
                    <a:pt x="11168" y="1317"/>
                    <a:pt x="11847" y="1877"/>
                  </a:cubicBezTo>
                  <a:cubicBezTo>
                    <a:pt x="12645" y="2579"/>
                    <a:pt x="13895" y="3758"/>
                    <a:pt x="13692" y="4865"/>
                  </a:cubicBezTo>
                  <a:cubicBezTo>
                    <a:pt x="13633" y="5199"/>
                    <a:pt x="13109" y="6330"/>
                    <a:pt x="12811" y="6461"/>
                  </a:cubicBezTo>
                  <a:cubicBezTo>
                    <a:pt x="11811" y="6044"/>
                    <a:pt x="11454" y="5460"/>
                    <a:pt x="11752" y="4722"/>
                  </a:cubicBezTo>
                  <a:cubicBezTo>
                    <a:pt x="11823" y="4425"/>
                    <a:pt x="11883" y="4127"/>
                    <a:pt x="11966" y="3829"/>
                  </a:cubicBezTo>
                  <a:cubicBezTo>
                    <a:pt x="12002" y="3639"/>
                    <a:pt x="11906" y="3436"/>
                    <a:pt x="11704" y="3377"/>
                  </a:cubicBezTo>
                  <a:cubicBezTo>
                    <a:pt x="10404" y="2981"/>
                    <a:pt x="10124" y="1266"/>
                    <a:pt x="8714" y="1266"/>
                  </a:cubicBezTo>
                  <a:cubicBezTo>
                    <a:pt x="8638" y="1266"/>
                    <a:pt x="8560" y="1271"/>
                    <a:pt x="8477" y="1281"/>
                  </a:cubicBezTo>
                  <a:cubicBezTo>
                    <a:pt x="8358" y="1293"/>
                    <a:pt x="8251" y="1377"/>
                    <a:pt x="8192" y="1460"/>
                  </a:cubicBezTo>
                  <a:cubicBezTo>
                    <a:pt x="8002" y="1408"/>
                    <a:pt x="7812" y="1384"/>
                    <a:pt x="7622" y="1384"/>
                  </a:cubicBezTo>
                  <a:cubicBezTo>
                    <a:pt x="6643" y="1384"/>
                    <a:pt x="5689" y="2029"/>
                    <a:pt x="5060" y="2817"/>
                  </a:cubicBezTo>
                  <a:cubicBezTo>
                    <a:pt x="4985" y="2805"/>
                    <a:pt x="4913" y="2799"/>
                    <a:pt x="4843" y="2799"/>
                  </a:cubicBezTo>
                  <a:cubicBezTo>
                    <a:pt x="3731" y="2799"/>
                    <a:pt x="3376" y="4343"/>
                    <a:pt x="2715" y="5139"/>
                  </a:cubicBezTo>
                  <a:cubicBezTo>
                    <a:pt x="2084" y="5925"/>
                    <a:pt x="1155" y="5865"/>
                    <a:pt x="488" y="6496"/>
                  </a:cubicBezTo>
                  <a:cubicBezTo>
                    <a:pt x="203" y="6746"/>
                    <a:pt x="0" y="7151"/>
                    <a:pt x="60" y="7532"/>
                  </a:cubicBezTo>
                  <a:cubicBezTo>
                    <a:pt x="152" y="8131"/>
                    <a:pt x="667" y="8286"/>
                    <a:pt x="1213" y="8286"/>
                  </a:cubicBezTo>
                  <a:cubicBezTo>
                    <a:pt x="1580" y="8286"/>
                    <a:pt x="1961" y="8216"/>
                    <a:pt x="2239" y="8163"/>
                  </a:cubicBezTo>
                  <a:cubicBezTo>
                    <a:pt x="3853" y="7874"/>
                    <a:pt x="5397" y="6675"/>
                    <a:pt x="6893" y="6675"/>
                  </a:cubicBezTo>
                  <a:cubicBezTo>
                    <a:pt x="7549" y="6675"/>
                    <a:pt x="8196" y="6905"/>
                    <a:pt x="8835" y="7544"/>
                  </a:cubicBezTo>
                  <a:cubicBezTo>
                    <a:pt x="8889" y="7602"/>
                    <a:pt x="8952" y="7627"/>
                    <a:pt x="9014" y="7627"/>
                  </a:cubicBezTo>
                  <a:cubicBezTo>
                    <a:pt x="9166" y="7627"/>
                    <a:pt x="9306" y="7473"/>
                    <a:pt x="9263" y="7294"/>
                  </a:cubicBezTo>
                  <a:cubicBezTo>
                    <a:pt x="8997" y="6217"/>
                    <a:pt x="8185" y="5855"/>
                    <a:pt x="7259" y="5855"/>
                  </a:cubicBezTo>
                  <a:cubicBezTo>
                    <a:pt x="6240" y="5855"/>
                    <a:pt x="5081" y="6293"/>
                    <a:pt x="4358" y="6699"/>
                  </a:cubicBezTo>
                  <a:cubicBezTo>
                    <a:pt x="3798" y="7010"/>
                    <a:pt x="2794" y="7772"/>
                    <a:pt x="2092" y="7772"/>
                  </a:cubicBezTo>
                  <a:cubicBezTo>
                    <a:pt x="1854" y="7772"/>
                    <a:pt x="1651" y="7684"/>
                    <a:pt x="1512" y="7461"/>
                  </a:cubicBezTo>
                  <a:cubicBezTo>
                    <a:pt x="1131" y="6854"/>
                    <a:pt x="1453" y="7056"/>
                    <a:pt x="1989" y="6830"/>
                  </a:cubicBezTo>
                  <a:cubicBezTo>
                    <a:pt x="2155" y="6770"/>
                    <a:pt x="2322" y="6699"/>
                    <a:pt x="2453" y="6615"/>
                  </a:cubicBezTo>
                  <a:cubicBezTo>
                    <a:pt x="2870" y="6353"/>
                    <a:pt x="3191" y="6020"/>
                    <a:pt x="3489" y="5639"/>
                  </a:cubicBezTo>
                  <a:cubicBezTo>
                    <a:pt x="3811" y="5237"/>
                    <a:pt x="4421" y="3692"/>
                    <a:pt x="5052" y="3692"/>
                  </a:cubicBezTo>
                  <a:cubicBezTo>
                    <a:pt x="5074" y="3692"/>
                    <a:pt x="5097" y="3694"/>
                    <a:pt x="5120" y="3698"/>
                  </a:cubicBezTo>
                  <a:cubicBezTo>
                    <a:pt x="5147" y="3702"/>
                    <a:pt x="5173" y="3703"/>
                    <a:pt x="5200" y="3703"/>
                  </a:cubicBezTo>
                  <a:cubicBezTo>
                    <a:pt x="5362" y="3703"/>
                    <a:pt x="5514" y="3639"/>
                    <a:pt x="5596" y="3496"/>
                  </a:cubicBezTo>
                  <a:cubicBezTo>
                    <a:pt x="6251" y="2353"/>
                    <a:pt x="7239" y="2210"/>
                    <a:pt x="8394" y="2055"/>
                  </a:cubicBezTo>
                  <a:cubicBezTo>
                    <a:pt x="9537" y="2305"/>
                    <a:pt x="10121" y="3532"/>
                    <a:pt x="11192" y="3972"/>
                  </a:cubicBezTo>
                  <a:cubicBezTo>
                    <a:pt x="10954" y="4972"/>
                    <a:pt x="10537" y="6318"/>
                    <a:pt x="11216" y="7115"/>
                  </a:cubicBezTo>
                  <a:cubicBezTo>
                    <a:pt x="11475" y="7415"/>
                    <a:pt x="11808" y="7571"/>
                    <a:pt x="12148" y="7571"/>
                  </a:cubicBezTo>
                  <a:cubicBezTo>
                    <a:pt x="12402" y="7571"/>
                    <a:pt x="12661" y="7484"/>
                    <a:pt x="12895" y="7306"/>
                  </a:cubicBezTo>
                  <a:cubicBezTo>
                    <a:pt x="13526" y="6830"/>
                    <a:pt x="14478" y="5425"/>
                    <a:pt x="14443" y="4603"/>
                  </a:cubicBezTo>
                  <a:cubicBezTo>
                    <a:pt x="14419" y="4139"/>
                    <a:pt x="14085" y="3639"/>
                    <a:pt x="13847" y="3258"/>
                  </a:cubicBezTo>
                  <a:cubicBezTo>
                    <a:pt x="13514" y="2722"/>
                    <a:pt x="12799" y="2305"/>
                    <a:pt x="12526" y="1805"/>
                  </a:cubicBezTo>
                  <a:cubicBezTo>
                    <a:pt x="12470" y="1693"/>
                    <a:pt x="11572" y="1276"/>
                    <a:pt x="12632" y="1276"/>
                  </a:cubicBezTo>
                  <a:cubicBezTo>
                    <a:pt x="12700" y="1276"/>
                    <a:pt x="12775" y="1278"/>
                    <a:pt x="12859" y="1281"/>
                  </a:cubicBezTo>
                  <a:cubicBezTo>
                    <a:pt x="13049" y="1281"/>
                    <a:pt x="13466" y="1877"/>
                    <a:pt x="13585" y="2008"/>
                  </a:cubicBezTo>
                  <a:cubicBezTo>
                    <a:pt x="14062" y="2532"/>
                    <a:pt x="14478" y="3163"/>
                    <a:pt x="14526" y="3889"/>
                  </a:cubicBezTo>
                  <a:cubicBezTo>
                    <a:pt x="14538" y="4187"/>
                    <a:pt x="14419" y="4496"/>
                    <a:pt x="14478" y="4806"/>
                  </a:cubicBezTo>
                  <a:cubicBezTo>
                    <a:pt x="14657" y="5794"/>
                    <a:pt x="15502" y="6973"/>
                    <a:pt x="16407" y="7401"/>
                  </a:cubicBezTo>
                  <a:cubicBezTo>
                    <a:pt x="16685" y="7532"/>
                    <a:pt x="16989" y="7602"/>
                    <a:pt x="17287" y="7602"/>
                  </a:cubicBezTo>
                  <a:cubicBezTo>
                    <a:pt x="17806" y="7602"/>
                    <a:pt x="18308" y="7389"/>
                    <a:pt x="18634" y="6913"/>
                  </a:cubicBezTo>
                  <a:cubicBezTo>
                    <a:pt x="18753" y="6734"/>
                    <a:pt x="18812" y="6580"/>
                    <a:pt x="18848" y="6437"/>
                  </a:cubicBezTo>
                  <a:cubicBezTo>
                    <a:pt x="18895" y="6592"/>
                    <a:pt x="18943" y="6746"/>
                    <a:pt x="19026" y="6889"/>
                  </a:cubicBezTo>
                  <a:cubicBezTo>
                    <a:pt x="19450" y="7696"/>
                    <a:pt x="20075" y="7879"/>
                    <a:pt x="20771" y="7879"/>
                  </a:cubicBezTo>
                  <a:cubicBezTo>
                    <a:pt x="21287" y="7879"/>
                    <a:pt x="21842" y="7779"/>
                    <a:pt x="22384" y="7758"/>
                  </a:cubicBezTo>
                  <a:cubicBezTo>
                    <a:pt x="22465" y="7756"/>
                    <a:pt x="22547" y="7755"/>
                    <a:pt x="22628" y="7755"/>
                  </a:cubicBezTo>
                  <a:cubicBezTo>
                    <a:pt x="23035" y="7755"/>
                    <a:pt x="23442" y="7780"/>
                    <a:pt x="23848" y="7830"/>
                  </a:cubicBezTo>
                  <a:cubicBezTo>
                    <a:pt x="24087" y="7866"/>
                    <a:pt x="24313" y="7901"/>
                    <a:pt x="24551" y="7937"/>
                  </a:cubicBezTo>
                  <a:cubicBezTo>
                    <a:pt x="25372" y="8080"/>
                    <a:pt x="25634" y="8723"/>
                    <a:pt x="25337" y="9854"/>
                  </a:cubicBezTo>
                  <a:cubicBezTo>
                    <a:pt x="25006" y="10135"/>
                    <a:pt x="24572" y="10235"/>
                    <a:pt x="24130" y="10235"/>
                  </a:cubicBezTo>
                  <a:cubicBezTo>
                    <a:pt x="23618" y="10235"/>
                    <a:pt x="23095" y="10102"/>
                    <a:pt x="22705" y="9961"/>
                  </a:cubicBezTo>
                  <a:cubicBezTo>
                    <a:pt x="22289" y="9794"/>
                    <a:pt x="21884" y="9651"/>
                    <a:pt x="21443" y="9568"/>
                  </a:cubicBezTo>
                  <a:cubicBezTo>
                    <a:pt x="21182" y="9527"/>
                    <a:pt x="20922" y="9507"/>
                    <a:pt x="20665" y="9507"/>
                  </a:cubicBezTo>
                  <a:cubicBezTo>
                    <a:pt x="19584" y="9507"/>
                    <a:pt x="18547" y="9860"/>
                    <a:pt x="17633" y="10485"/>
                  </a:cubicBezTo>
                  <a:cubicBezTo>
                    <a:pt x="17502" y="10568"/>
                    <a:pt x="17502" y="10735"/>
                    <a:pt x="17574" y="10842"/>
                  </a:cubicBezTo>
                  <a:cubicBezTo>
                    <a:pt x="17264" y="10914"/>
                    <a:pt x="16943" y="11045"/>
                    <a:pt x="16681" y="11164"/>
                  </a:cubicBezTo>
                  <a:cubicBezTo>
                    <a:pt x="16562" y="11092"/>
                    <a:pt x="16455" y="10997"/>
                    <a:pt x="16348" y="10914"/>
                  </a:cubicBezTo>
                  <a:cubicBezTo>
                    <a:pt x="16302" y="10873"/>
                    <a:pt x="16247" y="10856"/>
                    <a:pt x="16192" y="10856"/>
                  </a:cubicBezTo>
                  <a:cubicBezTo>
                    <a:pt x="16020" y="10856"/>
                    <a:pt x="15852" y="11028"/>
                    <a:pt x="15978" y="11199"/>
                  </a:cubicBezTo>
                  <a:cubicBezTo>
                    <a:pt x="16109" y="11378"/>
                    <a:pt x="16217" y="11556"/>
                    <a:pt x="16336" y="11747"/>
                  </a:cubicBezTo>
                  <a:cubicBezTo>
                    <a:pt x="16420" y="11873"/>
                    <a:pt x="16541" y="11916"/>
                    <a:pt x="16675" y="11916"/>
                  </a:cubicBezTo>
                  <a:cubicBezTo>
                    <a:pt x="16693" y="11916"/>
                    <a:pt x="16710" y="11915"/>
                    <a:pt x="16729" y="11914"/>
                  </a:cubicBezTo>
                  <a:cubicBezTo>
                    <a:pt x="17300" y="11830"/>
                    <a:pt x="18133" y="11711"/>
                    <a:pt x="18526" y="11235"/>
                  </a:cubicBezTo>
                  <a:cubicBezTo>
                    <a:pt x="18645" y="11092"/>
                    <a:pt x="18598" y="10878"/>
                    <a:pt x="18419" y="10818"/>
                  </a:cubicBezTo>
                  <a:cubicBezTo>
                    <a:pt x="18312" y="10794"/>
                    <a:pt x="18193" y="10783"/>
                    <a:pt x="18074" y="10783"/>
                  </a:cubicBezTo>
                  <a:cubicBezTo>
                    <a:pt x="18820" y="10359"/>
                    <a:pt x="19576" y="10157"/>
                    <a:pt x="20344" y="10157"/>
                  </a:cubicBezTo>
                  <a:cubicBezTo>
                    <a:pt x="21022" y="10157"/>
                    <a:pt x="21710" y="10314"/>
                    <a:pt x="22408" y="10616"/>
                  </a:cubicBezTo>
                  <a:cubicBezTo>
                    <a:pt x="22988" y="10866"/>
                    <a:pt x="23550" y="11149"/>
                    <a:pt x="24167" y="11149"/>
                  </a:cubicBezTo>
                  <a:cubicBezTo>
                    <a:pt x="24285" y="11149"/>
                    <a:pt x="24405" y="11139"/>
                    <a:pt x="24527" y="11116"/>
                  </a:cubicBezTo>
                  <a:cubicBezTo>
                    <a:pt x="25968" y="10866"/>
                    <a:pt x="27016" y="9366"/>
                    <a:pt x="26289" y="7985"/>
                  </a:cubicBezTo>
                  <a:cubicBezTo>
                    <a:pt x="25730" y="6901"/>
                    <a:pt x="24755" y="6646"/>
                    <a:pt x="23714" y="6646"/>
                  </a:cubicBezTo>
                  <a:cubicBezTo>
                    <a:pt x="22959" y="6646"/>
                    <a:pt x="22170" y="6780"/>
                    <a:pt x="21479" y="6830"/>
                  </a:cubicBezTo>
                  <a:cubicBezTo>
                    <a:pt x="21347" y="6840"/>
                    <a:pt x="21223" y="6845"/>
                    <a:pt x="21108" y="6845"/>
                  </a:cubicBezTo>
                  <a:cubicBezTo>
                    <a:pt x="19589" y="6845"/>
                    <a:pt x="19542" y="5986"/>
                    <a:pt x="19741" y="4746"/>
                  </a:cubicBezTo>
                  <a:cubicBezTo>
                    <a:pt x="19788" y="4508"/>
                    <a:pt x="19931" y="4389"/>
                    <a:pt x="19860" y="4127"/>
                  </a:cubicBezTo>
                  <a:cubicBezTo>
                    <a:pt x="19717" y="3496"/>
                    <a:pt x="18753" y="3305"/>
                    <a:pt x="18241" y="3139"/>
                  </a:cubicBezTo>
                  <a:cubicBezTo>
                    <a:pt x="18229" y="3136"/>
                    <a:pt x="18218" y="3135"/>
                    <a:pt x="18208" y="3135"/>
                  </a:cubicBezTo>
                  <a:cubicBezTo>
                    <a:pt x="18089" y="3135"/>
                    <a:pt x="18046" y="3311"/>
                    <a:pt x="18133" y="3377"/>
                  </a:cubicBezTo>
                  <a:cubicBezTo>
                    <a:pt x="18550" y="3698"/>
                    <a:pt x="19205" y="3901"/>
                    <a:pt x="19229" y="4508"/>
                  </a:cubicBezTo>
                  <a:cubicBezTo>
                    <a:pt x="19229" y="4746"/>
                    <a:pt x="18884" y="5127"/>
                    <a:pt x="18812" y="5377"/>
                  </a:cubicBezTo>
                  <a:cubicBezTo>
                    <a:pt x="18776" y="5508"/>
                    <a:pt x="18753" y="5639"/>
                    <a:pt x="18753" y="5782"/>
                  </a:cubicBezTo>
                  <a:cubicBezTo>
                    <a:pt x="18514" y="5282"/>
                    <a:pt x="17919" y="4901"/>
                    <a:pt x="17776" y="4234"/>
                  </a:cubicBezTo>
                  <a:cubicBezTo>
                    <a:pt x="17744" y="4074"/>
                    <a:pt x="17610" y="4000"/>
                    <a:pt x="17473" y="4000"/>
                  </a:cubicBezTo>
                  <a:cubicBezTo>
                    <a:pt x="17304" y="4000"/>
                    <a:pt x="17132" y="4113"/>
                    <a:pt x="17145" y="4317"/>
                  </a:cubicBezTo>
                  <a:cubicBezTo>
                    <a:pt x="17157" y="4568"/>
                    <a:pt x="17348" y="4889"/>
                    <a:pt x="17348" y="5091"/>
                  </a:cubicBezTo>
                  <a:cubicBezTo>
                    <a:pt x="17443" y="5210"/>
                    <a:pt x="17526" y="5330"/>
                    <a:pt x="17633" y="5449"/>
                  </a:cubicBezTo>
                  <a:cubicBezTo>
                    <a:pt x="17086" y="5687"/>
                    <a:pt x="16514" y="5925"/>
                    <a:pt x="15967" y="6151"/>
                  </a:cubicBezTo>
                  <a:cubicBezTo>
                    <a:pt x="15252" y="5901"/>
                    <a:pt x="15181" y="4413"/>
                    <a:pt x="15121" y="3901"/>
                  </a:cubicBezTo>
                  <a:cubicBezTo>
                    <a:pt x="15074" y="3555"/>
                    <a:pt x="15074" y="3282"/>
                    <a:pt x="14978" y="2960"/>
                  </a:cubicBezTo>
                  <a:cubicBezTo>
                    <a:pt x="14713" y="2015"/>
                    <a:pt x="13534" y="1"/>
                    <a:pt x="12304"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25"/>
            <p:cNvSpPr/>
            <p:nvPr/>
          </p:nvSpPr>
          <p:spPr>
            <a:xfrm>
              <a:off x="3715075" y="2924150"/>
              <a:ext cx="165925" cy="92075"/>
            </a:xfrm>
            <a:custGeom>
              <a:rect b="b" l="l" r="r" t="t"/>
              <a:pathLst>
                <a:path extrusionOk="0" h="3683" w="6637">
                  <a:moveTo>
                    <a:pt x="262" y="0"/>
                  </a:moveTo>
                  <a:cubicBezTo>
                    <a:pt x="126" y="0"/>
                    <a:pt x="1" y="141"/>
                    <a:pt x="82" y="304"/>
                  </a:cubicBezTo>
                  <a:cubicBezTo>
                    <a:pt x="451" y="1078"/>
                    <a:pt x="225" y="1673"/>
                    <a:pt x="166" y="2447"/>
                  </a:cubicBezTo>
                  <a:cubicBezTo>
                    <a:pt x="154" y="2602"/>
                    <a:pt x="118" y="2757"/>
                    <a:pt x="166" y="2912"/>
                  </a:cubicBezTo>
                  <a:cubicBezTo>
                    <a:pt x="320" y="3376"/>
                    <a:pt x="642" y="3495"/>
                    <a:pt x="1070" y="3590"/>
                  </a:cubicBezTo>
                  <a:cubicBezTo>
                    <a:pt x="1346" y="3656"/>
                    <a:pt x="1639" y="3682"/>
                    <a:pt x="1937" y="3682"/>
                  </a:cubicBezTo>
                  <a:cubicBezTo>
                    <a:pt x="2398" y="3682"/>
                    <a:pt x="2870" y="3618"/>
                    <a:pt x="3297" y="3531"/>
                  </a:cubicBezTo>
                  <a:cubicBezTo>
                    <a:pt x="3887" y="3410"/>
                    <a:pt x="4614" y="2916"/>
                    <a:pt x="5228" y="2916"/>
                  </a:cubicBezTo>
                  <a:cubicBezTo>
                    <a:pt x="5519" y="2916"/>
                    <a:pt x="5785" y="3026"/>
                    <a:pt x="6000" y="3340"/>
                  </a:cubicBezTo>
                  <a:cubicBezTo>
                    <a:pt x="6048" y="3409"/>
                    <a:pt x="6122" y="3443"/>
                    <a:pt x="6193" y="3443"/>
                  </a:cubicBezTo>
                  <a:cubicBezTo>
                    <a:pt x="6282" y="3443"/>
                    <a:pt x="6366" y="3391"/>
                    <a:pt x="6393" y="3293"/>
                  </a:cubicBezTo>
                  <a:cubicBezTo>
                    <a:pt x="6637" y="2341"/>
                    <a:pt x="5991" y="1956"/>
                    <a:pt x="5261" y="1956"/>
                  </a:cubicBezTo>
                  <a:cubicBezTo>
                    <a:pt x="4923" y="1956"/>
                    <a:pt x="4567" y="2038"/>
                    <a:pt x="4273" y="2185"/>
                  </a:cubicBezTo>
                  <a:cubicBezTo>
                    <a:pt x="3780" y="2420"/>
                    <a:pt x="2602" y="2950"/>
                    <a:pt x="1755" y="2950"/>
                  </a:cubicBezTo>
                  <a:cubicBezTo>
                    <a:pt x="1273" y="2950"/>
                    <a:pt x="898" y="2778"/>
                    <a:pt x="820" y="2281"/>
                  </a:cubicBezTo>
                  <a:cubicBezTo>
                    <a:pt x="761" y="1947"/>
                    <a:pt x="928" y="1554"/>
                    <a:pt x="880" y="1185"/>
                  </a:cubicBezTo>
                  <a:cubicBezTo>
                    <a:pt x="820" y="768"/>
                    <a:pt x="654" y="459"/>
                    <a:pt x="439" y="102"/>
                  </a:cubicBezTo>
                  <a:cubicBezTo>
                    <a:pt x="391" y="30"/>
                    <a:pt x="325" y="0"/>
                    <a:pt x="26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25"/>
            <p:cNvSpPr/>
            <p:nvPr/>
          </p:nvSpPr>
          <p:spPr>
            <a:xfrm>
              <a:off x="3945725" y="2708400"/>
              <a:ext cx="248550" cy="144625"/>
            </a:xfrm>
            <a:custGeom>
              <a:rect b="b" l="l" r="r" t="t"/>
              <a:pathLst>
                <a:path extrusionOk="0" h="5785" w="9942">
                  <a:moveTo>
                    <a:pt x="4362" y="0"/>
                  </a:moveTo>
                  <a:cubicBezTo>
                    <a:pt x="4293" y="0"/>
                    <a:pt x="4221" y="23"/>
                    <a:pt x="4156" y="76"/>
                  </a:cubicBezTo>
                  <a:cubicBezTo>
                    <a:pt x="2977" y="1076"/>
                    <a:pt x="0" y="3076"/>
                    <a:pt x="1108" y="5041"/>
                  </a:cubicBezTo>
                  <a:cubicBezTo>
                    <a:pt x="1415" y="5591"/>
                    <a:pt x="1847" y="5785"/>
                    <a:pt x="2349" y="5785"/>
                  </a:cubicBezTo>
                  <a:cubicBezTo>
                    <a:pt x="3546" y="5785"/>
                    <a:pt x="5134" y="4681"/>
                    <a:pt x="6341" y="4681"/>
                  </a:cubicBezTo>
                  <a:cubicBezTo>
                    <a:pt x="6884" y="4681"/>
                    <a:pt x="7350" y="4905"/>
                    <a:pt x="7668" y="5553"/>
                  </a:cubicBezTo>
                  <a:cubicBezTo>
                    <a:pt x="7740" y="5710"/>
                    <a:pt x="7891" y="5781"/>
                    <a:pt x="8047" y="5781"/>
                  </a:cubicBezTo>
                  <a:cubicBezTo>
                    <a:pt x="8174" y="5781"/>
                    <a:pt x="8303" y="5734"/>
                    <a:pt x="8394" y="5648"/>
                  </a:cubicBezTo>
                  <a:cubicBezTo>
                    <a:pt x="9144" y="4993"/>
                    <a:pt x="9942" y="4064"/>
                    <a:pt x="9525" y="3017"/>
                  </a:cubicBezTo>
                  <a:cubicBezTo>
                    <a:pt x="8942" y="1540"/>
                    <a:pt x="6930" y="2445"/>
                    <a:pt x="6346" y="814"/>
                  </a:cubicBezTo>
                  <a:cubicBezTo>
                    <a:pt x="6296" y="688"/>
                    <a:pt x="6163" y="613"/>
                    <a:pt x="6041" y="613"/>
                  </a:cubicBezTo>
                  <a:cubicBezTo>
                    <a:pt x="5933" y="613"/>
                    <a:pt x="5833" y="673"/>
                    <a:pt x="5811" y="814"/>
                  </a:cubicBezTo>
                  <a:cubicBezTo>
                    <a:pt x="5691" y="1528"/>
                    <a:pt x="5834" y="1969"/>
                    <a:pt x="6430" y="2421"/>
                  </a:cubicBezTo>
                  <a:cubicBezTo>
                    <a:pt x="6823" y="2719"/>
                    <a:pt x="7192" y="2743"/>
                    <a:pt x="7620" y="2921"/>
                  </a:cubicBezTo>
                  <a:cubicBezTo>
                    <a:pt x="8239" y="3160"/>
                    <a:pt x="8097" y="2683"/>
                    <a:pt x="8204" y="3755"/>
                  </a:cubicBezTo>
                  <a:cubicBezTo>
                    <a:pt x="8263" y="4279"/>
                    <a:pt x="8275" y="4445"/>
                    <a:pt x="8156" y="4600"/>
                  </a:cubicBezTo>
                  <a:cubicBezTo>
                    <a:pt x="7665" y="4038"/>
                    <a:pt x="6942" y="3797"/>
                    <a:pt x="6183" y="3797"/>
                  </a:cubicBezTo>
                  <a:cubicBezTo>
                    <a:pt x="5801" y="3797"/>
                    <a:pt x="5411" y="3858"/>
                    <a:pt x="5037" y="3969"/>
                  </a:cubicBezTo>
                  <a:cubicBezTo>
                    <a:pt x="4525" y="4112"/>
                    <a:pt x="4048" y="4350"/>
                    <a:pt x="3548" y="4517"/>
                  </a:cubicBezTo>
                  <a:cubicBezTo>
                    <a:pt x="3179" y="4660"/>
                    <a:pt x="2774" y="4755"/>
                    <a:pt x="2370" y="4803"/>
                  </a:cubicBezTo>
                  <a:cubicBezTo>
                    <a:pt x="1750" y="4088"/>
                    <a:pt x="1667" y="3469"/>
                    <a:pt x="2131" y="2957"/>
                  </a:cubicBezTo>
                  <a:cubicBezTo>
                    <a:pt x="2643" y="2005"/>
                    <a:pt x="3810" y="1243"/>
                    <a:pt x="4608" y="528"/>
                  </a:cubicBezTo>
                  <a:cubicBezTo>
                    <a:pt x="4843" y="312"/>
                    <a:pt x="4619" y="0"/>
                    <a:pt x="436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25"/>
            <p:cNvSpPr/>
            <p:nvPr/>
          </p:nvSpPr>
          <p:spPr>
            <a:xfrm>
              <a:off x="3609075" y="2171200"/>
              <a:ext cx="160450" cy="324375"/>
            </a:xfrm>
            <a:custGeom>
              <a:rect b="b" l="l" r="r" t="t"/>
              <a:pathLst>
                <a:path extrusionOk="0" h="12975" w="6418">
                  <a:moveTo>
                    <a:pt x="5749" y="1"/>
                  </a:moveTo>
                  <a:cubicBezTo>
                    <a:pt x="5712" y="1"/>
                    <a:pt x="5675" y="15"/>
                    <a:pt x="5644" y="49"/>
                  </a:cubicBezTo>
                  <a:cubicBezTo>
                    <a:pt x="5227" y="514"/>
                    <a:pt x="5001" y="1049"/>
                    <a:pt x="4953" y="1657"/>
                  </a:cubicBezTo>
                  <a:cubicBezTo>
                    <a:pt x="4929" y="2073"/>
                    <a:pt x="5013" y="2490"/>
                    <a:pt x="4989" y="2907"/>
                  </a:cubicBezTo>
                  <a:cubicBezTo>
                    <a:pt x="4918" y="3919"/>
                    <a:pt x="4358" y="4276"/>
                    <a:pt x="3644" y="4836"/>
                  </a:cubicBezTo>
                  <a:cubicBezTo>
                    <a:pt x="2858" y="5455"/>
                    <a:pt x="2001" y="5991"/>
                    <a:pt x="1250" y="6657"/>
                  </a:cubicBezTo>
                  <a:cubicBezTo>
                    <a:pt x="750" y="7122"/>
                    <a:pt x="691" y="7324"/>
                    <a:pt x="548" y="7919"/>
                  </a:cubicBezTo>
                  <a:cubicBezTo>
                    <a:pt x="429" y="8503"/>
                    <a:pt x="465" y="9265"/>
                    <a:pt x="310" y="9896"/>
                  </a:cubicBezTo>
                  <a:cubicBezTo>
                    <a:pt x="238" y="10229"/>
                    <a:pt x="84" y="10515"/>
                    <a:pt x="60" y="10848"/>
                  </a:cubicBezTo>
                  <a:cubicBezTo>
                    <a:pt x="0" y="11325"/>
                    <a:pt x="0" y="11920"/>
                    <a:pt x="346" y="12313"/>
                  </a:cubicBezTo>
                  <a:cubicBezTo>
                    <a:pt x="559" y="12565"/>
                    <a:pt x="843" y="12675"/>
                    <a:pt x="1160" y="12675"/>
                  </a:cubicBezTo>
                  <a:cubicBezTo>
                    <a:pt x="1232" y="12675"/>
                    <a:pt x="1306" y="12669"/>
                    <a:pt x="1381" y="12658"/>
                  </a:cubicBezTo>
                  <a:cubicBezTo>
                    <a:pt x="1952" y="12568"/>
                    <a:pt x="2844" y="11882"/>
                    <a:pt x="3497" y="11882"/>
                  </a:cubicBezTo>
                  <a:cubicBezTo>
                    <a:pt x="3880" y="11882"/>
                    <a:pt x="4181" y="12118"/>
                    <a:pt x="4287" y="12849"/>
                  </a:cubicBezTo>
                  <a:cubicBezTo>
                    <a:pt x="4297" y="12936"/>
                    <a:pt x="4368" y="12975"/>
                    <a:pt x="4443" y="12975"/>
                  </a:cubicBezTo>
                  <a:cubicBezTo>
                    <a:pt x="4543" y="12975"/>
                    <a:pt x="4650" y="12909"/>
                    <a:pt x="4644" y="12801"/>
                  </a:cubicBezTo>
                  <a:cubicBezTo>
                    <a:pt x="4609" y="11932"/>
                    <a:pt x="4383" y="10703"/>
                    <a:pt x="3307" y="10703"/>
                  </a:cubicBezTo>
                  <a:cubicBezTo>
                    <a:pt x="3277" y="10703"/>
                    <a:pt x="3246" y="10703"/>
                    <a:pt x="3215" y="10705"/>
                  </a:cubicBezTo>
                  <a:cubicBezTo>
                    <a:pt x="2870" y="10729"/>
                    <a:pt x="2620" y="10908"/>
                    <a:pt x="2334" y="11086"/>
                  </a:cubicBezTo>
                  <a:cubicBezTo>
                    <a:pt x="2132" y="11253"/>
                    <a:pt x="1905" y="11420"/>
                    <a:pt x="1715" y="11598"/>
                  </a:cubicBezTo>
                  <a:cubicBezTo>
                    <a:pt x="1596" y="11617"/>
                    <a:pt x="1491" y="11626"/>
                    <a:pt x="1399" y="11626"/>
                  </a:cubicBezTo>
                  <a:cubicBezTo>
                    <a:pt x="966" y="11626"/>
                    <a:pt x="833" y="11420"/>
                    <a:pt x="1000" y="11027"/>
                  </a:cubicBezTo>
                  <a:cubicBezTo>
                    <a:pt x="834" y="10241"/>
                    <a:pt x="1798" y="9408"/>
                    <a:pt x="1774" y="8574"/>
                  </a:cubicBezTo>
                  <a:cubicBezTo>
                    <a:pt x="1774" y="8384"/>
                    <a:pt x="1596" y="8110"/>
                    <a:pt x="1620" y="7955"/>
                  </a:cubicBezTo>
                  <a:cubicBezTo>
                    <a:pt x="1715" y="7372"/>
                    <a:pt x="2560" y="6884"/>
                    <a:pt x="2989" y="6550"/>
                  </a:cubicBezTo>
                  <a:cubicBezTo>
                    <a:pt x="3715" y="6002"/>
                    <a:pt x="4703" y="5514"/>
                    <a:pt x="5299" y="4800"/>
                  </a:cubicBezTo>
                  <a:cubicBezTo>
                    <a:pt x="6418" y="3431"/>
                    <a:pt x="5430" y="1704"/>
                    <a:pt x="5906" y="192"/>
                  </a:cubicBezTo>
                  <a:cubicBezTo>
                    <a:pt x="5931" y="90"/>
                    <a:pt x="5842" y="1"/>
                    <a:pt x="574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25"/>
            <p:cNvSpPr/>
            <p:nvPr/>
          </p:nvSpPr>
          <p:spPr>
            <a:xfrm>
              <a:off x="3800750" y="2130450"/>
              <a:ext cx="625" cy="625"/>
            </a:xfrm>
            <a:custGeom>
              <a:rect b="b" l="l" r="r" t="t"/>
              <a:pathLst>
                <a:path extrusionOk="0" h="25" w="25">
                  <a:moveTo>
                    <a:pt x="13" y="1"/>
                  </a:moveTo>
                  <a:cubicBezTo>
                    <a:pt x="1" y="1"/>
                    <a:pt x="1" y="24"/>
                    <a:pt x="13" y="24"/>
                  </a:cubicBezTo>
                  <a:cubicBezTo>
                    <a:pt x="25" y="24"/>
                    <a:pt x="25" y="1"/>
                    <a:pt x="1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25"/>
            <p:cNvSpPr/>
            <p:nvPr/>
          </p:nvSpPr>
          <p:spPr>
            <a:xfrm>
              <a:off x="3790925" y="2105925"/>
              <a:ext cx="319475" cy="200500"/>
            </a:xfrm>
            <a:custGeom>
              <a:rect b="b" l="l" r="r" t="t"/>
              <a:pathLst>
                <a:path extrusionOk="0" h="8020" w="12779">
                  <a:moveTo>
                    <a:pt x="5157" y="0"/>
                  </a:moveTo>
                  <a:cubicBezTo>
                    <a:pt x="3490" y="0"/>
                    <a:pt x="1725" y="702"/>
                    <a:pt x="215" y="1113"/>
                  </a:cubicBezTo>
                  <a:cubicBezTo>
                    <a:pt x="1" y="1169"/>
                    <a:pt x="86" y="1461"/>
                    <a:pt x="268" y="1461"/>
                  </a:cubicBezTo>
                  <a:cubicBezTo>
                    <a:pt x="278" y="1461"/>
                    <a:pt x="288" y="1460"/>
                    <a:pt x="299" y="1458"/>
                  </a:cubicBezTo>
                  <a:cubicBezTo>
                    <a:pt x="1569" y="1147"/>
                    <a:pt x="3130" y="792"/>
                    <a:pt x="4551" y="792"/>
                  </a:cubicBezTo>
                  <a:cubicBezTo>
                    <a:pt x="4928" y="792"/>
                    <a:pt x="5295" y="817"/>
                    <a:pt x="5645" y="874"/>
                  </a:cubicBezTo>
                  <a:cubicBezTo>
                    <a:pt x="7228" y="1124"/>
                    <a:pt x="8383" y="2267"/>
                    <a:pt x="9586" y="3196"/>
                  </a:cubicBezTo>
                  <a:cubicBezTo>
                    <a:pt x="9618" y="3222"/>
                    <a:pt x="9655" y="3233"/>
                    <a:pt x="9693" y="3233"/>
                  </a:cubicBezTo>
                  <a:cubicBezTo>
                    <a:pt x="9779" y="3233"/>
                    <a:pt x="9869" y="3175"/>
                    <a:pt x="9919" y="3101"/>
                  </a:cubicBezTo>
                  <a:cubicBezTo>
                    <a:pt x="10336" y="3208"/>
                    <a:pt x="10764" y="3339"/>
                    <a:pt x="11121" y="3553"/>
                  </a:cubicBezTo>
                  <a:cubicBezTo>
                    <a:pt x="11693" y="3910"/>
                    <a:pt x="12062" y="4649"/>
                    <a:pt x="11312" y="5042"/>
                  </a:cubicBezTo>
                  <a:cubicBezTo>
                    <a:pt x="10455" y="5482"/>
                    <a:pt x="9324" y="5351"/>
                    <a:pt x="8454" y="5815"/>
                  </a:cubicBezTo>
                  <a:cubicBezTo>
                    <a:pt x="7954" y="6077"/>
                    <a:pt x="7740" y="6601"/>
                    <a:pt x="7919" y="7149"/>
                  </a:cubicBezTo>
                  <a:cubicBezTo>
                    <a:pt x="8145" y="7828"/>
                    <a:pt x="8776" y="7959"/>
                    <a:pt x="9395" y="8018"/>
                  </a:cubicBezTo>
                  <a:cubicBezTo>
                    <a:pt x="9404" y="8019"/>
                    <a:pt x="9412" y="8019"/>
                    <a:pt x="9420" y="8019"/>
                  </a:cubicBezTo>
                  <a:cubicBezTo>
                    <a:pt x="9647" y="8019"/>
                    <a:pt x="9675" y="7704"/>
                    <a:pt x="9514" y="7590"/>
                  </a:cubicBezTo>
                  <a:cubicBezTo>
                    <a:pt x="9145" y="7316"/>
                    <a:pt x="8931" y="7268"/>
                    <a:pt x="8990" y="6828"/>
                  </a:cubicBezTo>
                  <a:cubicBezTo>
                    <a:pt x="9050" y="6351"/>
                    <a:pt x="9312" y="6435"/>
                    <a:pt x="9728" y="6339"/>
                  </a:cubicBezTo>
                  <a:cubicBezTo>
                    <a:pt x="10264" y="6220"/>
                    <a:pt x="10836" y="6125"/>
                    <a:pt x="11360" y="5946"/>
                  </a:cubicBezTo>
                  <a:cubicBezTo>
                    <a:pt x="11979" y="5744"/>
                    <a:pt x="12503" y="5363"/>
                    <a:pt x="12598" y="4661"/>
                  </a:cubicBezTo>
                  <a:cubicBezTo>
                    <a:pt x="12778" y="3114"/>
                    <a:pt x="11375" y="2584"/>
                    <a:pt x="10112" y="2584"/>
                  </a:cubicBezTo>
                  <a:cubicBezTo>
                    <a:pt x="10043" y="2584"/>
                    <a:pt x="9975" y="2586"/>
                    <a:pt x="9907" y="2589"/>
                  </a:cubicBezTo>
                  <a:cubicBezTo>
                    <a:pt x="9562" y="1279"/>
                    <a:pt x="7657" y="517"/>
                    <a:pt x="6514" y="184"/>
                  </a:cubicBezTo>
                  <a:cubicBezTo>
                    <a:pt x="6074" y="55"/>
                    <a:pt x="5619" y="0"/>
                    <a:pt x="5157"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25"/>
            <p:cNvSpPr/>
            <p:nvPr/>
          </p:nvSpPr>
          <p:spPr>
            <a:xfrm>
              <a:off x="3822200" y="2260250"/>
              <a:ext cx="150800" cy="292750"/>
            </a:xfrm>
            <a:custGeom>
              <a:rect b="b" l="l" r="r" t="t"/>
              <a:pathLst>
                <a:path extrusionOk="0" h="11710" w="6032">
                  <a:moveTo>
                    <a:pt x="2131" y="0"/>
                  </a:moveTo>
                  <a:cubicBezTo>
                    <a:pt x="2055" y="0"/>
                    <a:pt x="1979" y="37"/>
                    <a:pt x="1929" y="119"/>
                  </a:cubicBezTo>
                  <a:cubicBezTo>
                    <a:pt x="1274" y="1143"/>
                    <a:pt x="1060" y="2488"/>
                    <a:pt x="750" y="3643"/>
                  </a:cubicBezTo>
                  <a:cubicBezTo>
                    <a:pt x="536" y="4429"/>
                    <a:pt x="0" y="5584"/>
                    <a:pt x="584" y="6334"/>
                  </a:cubicBezTo>
                  <a:cubicBezTo>
                    <a:pt x="956" y="6817"/>
                    <a:pt x="1551" y="6984"/>
                    <a:pt x="2220" y="6984"/>
                  </a:cubicBezTo>
                  <a:cubicBezTo>
                    <a:pt x="2917" y="6984"/>
                    <a:pt x="3694" y="6802"/>
                    <a:pt x="4382" y="6608"/>
                  </a:cubicBezTo>
                  <a:lnTo>
                    <a:pt x="4382" y="6608"/>
                  </a:lnTo>
                  <a:cubicBezTo>
                    <a:pt x="4191" y="7203"/>
                    <a:pt x="3191" y="7322"/>
                    <a:pt x="2703" y="7584"/>
                  </a:cubicBezTo>
                  <a:cubicBezTo>
                    <a:pt x="2250" y="7822"/>
                    <a:pt x="1869" y="8167"/>
                    <a:pt x="1548" y="8572"/>
                  </a:cubicBezTo>
                  <a:cubicBezTo>
                    <a:pt x="988" y="9298"/>
                    <a:pt x="298" y="10525"/>
                    <a:pt x="441" y="11453"/>
                  </a:cubicBezTo>
                  <a:cubicBezTo>
                    <a:pt x="463" y="11623"/>
                    <a:pt x="617" y="11710"/>
                    <a:pt x="767" y="11710"/>
                  </a:cubicBezTo>
                  <a:cubicBezTo>
                    <a:pt x="861" y="11710"/>
                    <a:pt x="953" y="11677"/>
                    <a:pt x="1012" y="11608"/>
                  </a:cubicBezTo>
                  <a:cubicBezTo>
                    <a:pt x="1429" y="11180"/>
                    <a:pt x="1512" y="10549"/>
                    <a:pt x="1762" y="10025"/>
                  </a:cubicBezTo>
                  <a:cubicBezTo>
                    <a:pt x="2060" y="9406"/>
                    <a:pt x="2441" y="8822"/>
                    <a:pt x="3024" y="8441"/>
                  </a:cubicBezTo>
                  <a:cubicBezTo>
                    <a:pt x="3786" y="7929"/>
                    <a:pt x="4644" y="7727"/>
                    <a:pt x="4822" y="6715"/>
                  </a:cubicBezTo>
                  <a:cubicBezTo>
                    <a:pt x="4846" y="6620"/>
                    <a:pt x="4810" y="6548"/>
                    <a:pt x="4751" y="6489"/>
                  </a:cubicBezTo>
                  <a:cubicBezTo>
                    <a:pt x="4917" y="6441"/>
                    <a:pt x="5060" y="6393"/>
                    <a:pt x="5203" y="6358"/>
                  </a:cubicBezTo>
                  <a:cubicBezTo>
                    <a:pt x="5227" y="6393"/>
                    <a:pt x="5263" y="6441"/>
                    <a:pt x="5298" y="6512"/>
                  </a:cubicBezTo>
                  <a:cubicBezTo>
                    <a:pt x="5355" y="6601"/>
                    <a:pt x="5469" y="6656"/>
                    <a:pt x="5578" y="6656"/>
                  </a:cubicBezTo>
                  <a:cubicBezTo>
                    <a:pt x="5674" y="6656"/>
                    <a:pt x="5766" y="6613"/>
                    <a:pt x="5810" y="6512"/>
                  </a:cubicBezTo>
                  <a:cubicBezTo>
                    <a:pt x="5941" y="6215"/>
                    <a:pt x="5977" y="6084"/>
                    <a:pt x="6001" y="5762"/>
                  </a:cubicBezTo>
                  <a:cubicBezTo>
                    <a:pt x="6032" y="5514"/>
                    <a:pt x="5776" y="5294"/>
                    <a:pt x="5522" y="5294"/>
                  </a:cubicBezTo>
                  <a:cubicBezTo>
                    <a:pt x="5483" y="5294"/>
                    <a:pt x="5444" y="5299"/>
                    <a:pt x="5406" y="5310"/>
                  </a:cubicBezTo>
                  <a:cubicBezTo>
                    <a:pt x="4727" y="5536"/>
                    <a:pt x="4036" y="5715"/>
                    <a:pt x="3322" y="5834"/>
                  </a:cubicBezTo>
                  <a:cubicBezTo>
                    <a:pt x="3050" y="5881"/>
                    <a:pt x="2675" y="6009"/>
                    <a:pt x="2371" y="6009"/>
                  </a:cubicBezTo>
                  <a:cubicBezTo>
                    <a:pt x="2289" y="6009"/>
                    <a:pt x="2212" y="5999"/>
                    <a:pt x="2143" y="5977"/>
                  </a:cubicBezTo>
                  <a:cubicBezTo>
                    <a:pt x="2112" y="5983"/>
                    <a:pt x="2082" y="5985"/>
                    <a:pt x="2054" y="5985"/>
                  </a:cubicBezTo>
                  <a:cubicBezTo>
                    <a:pt x="1853" y="5985"/>
                    <a:pt x="1719" y="5838"/>
                    <a:pt x="1667" y="5536"/>
                  </a:cubicBezTo>
                  <a:cubicBezTo>
                    <a:pt x="1310" y="5286"/>
                    <a:pt x="1250" y="4965"/>
                    <a:pt x="1477" y="4607"/>
                  </a:cubicBezTo>
                  <a:cubicBezTo>
                    <a:pt x="1608" y="3143"/>
                    <a:pt x="2465" y="1774"/>
                    <a:pt x="2381" y="250"/>
                  </a:cubicBezTo>
                  <a:cubicBezTo>
                    <a:pt x="2374" y="95"/>
                    <a:pt x="2253" y="0"/>
                    <a:pt x="213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25"/>
            <p:cNvSpPr/>
            <p:nvPr/>
          </p:nvSpPr>
          <p:spPr>
            <a:xfrm>
              <a:off x="4055325" y="2133600"/>
              <a:ext cx="369125" cy="180825"/>
            </a:xfrm>
            <a:custGeom>
              <a:rect b="b" l="l" r="r" t="t"/>
              <a:pathLst>
                <a:path extrusionOk="0" h="7233" w="14765">
                  <a:moveTo>
                    <a:pt x="10335" y="0"/>
                  </a:moveTo>
                  <a:cubicBezTo>
                    <a:pt x="8715" y="0"/>
                    <a:pt x="7207" y="1257"/>
                    <a:pt x="5623" y="1257"/>
                  </a:cubicBezTo>
                  <a:cubicBezTo>
                    <a:pt x="5261" y="1257"/>
                    <a:pt x="4895" y="1191"/>
                    <a:pt x="4522" y="1029"/>
                  </a:cubicBezTo>
                  <a:cubicBezTo>
                    <a:pt x="4485" y="851"/>
                    <a:pt x="4360" y="780"/>
                    <a:pt x="4219" y="780"/>
                  </a:cubicBezTo>
                  <a:cubicBezTo>
                    <a:pt x="4134" y="780"/>
                    <a:pt x="4043" y="806"/>
                    <a:pt x="3963" y="851"/>
                  </a:cubicBezTo>
                  <a:cubicBezTo>
                    <a:pt x="3939" y="863"/>
                    <a:pt x="3903" y="875"/>
                    <a:pt x="3891" y="910"/>
                  </a:cubicBezTo>
                  <a:lnTo>
                    <a:pt x="3879" y="922"/>
                  </a:lnTo>
                  <a:lnTo>
                    <a:pt x="3867" y="946"/>
                  </a:lnTo>
                  <a:cubicBezTo>
                    <a:pt x="3808" y="1006"/>
                    <a:pt x="3760" y="1077"/>
                    <a:pt x="3748" y="1160"/>
                  </a:cubicBezTo>
                  <a:cubicBezTo>
                    <a:pt x="3701" y="1601"/>
                    <a:pt x="3808" y="1922"/>
                    <a:pt x="4046" y="2196"/>
                  </a:cubicBezTo>
                  <a:cubicBezTo>
                    <a:pt x="3451" y="2637"/>
                    <a:pt x="2677" y="2839"/>
                    <a:pt x="2212" y="3470"/>
                  </a:cubicBezTo>
                  <a:cubicBezTo>
                    <a:pt x="1962" y="3816"/>
                    <a:pt x="1903" y="4161"/>
                    <a:pt x="1831" y="4554"/>
                  </a:cubicBezTo>
                  <a:cubicBezTo>
                    <a:pt x="1629" y="5721"/>
                    <a:pt x="1260" y="6256"/>
                    <a:pt x="236" y="6816"/>
                  </a:cubicBezTo>
                  <a:cubicBezTo>
                    <a:pt x="0" y="6949"/>
                    <a:pt x="144" y="7233"/>
                    <a:pt x="356" y="7233"/>
                  </a:cubicBezTo>
                  <a:cubicBezTo>
                    <a:pt x="390" y="7233"/>
                    <a:pt x="426" y="7225"/>
                    <a:pt x="462" y="7209"/>
                  </a:cubicBezTo>
                  <a:cubicBezTo>
                    <a:pt x="998" y="6971"/>
                    <a:pt x="1593" y="6721"/>
                    <a:pt x="1962" y="6221"/>
                  </a:cubicBezTo>
                  <a:cubicBezTo>
                    <a:pt x="2260" y="5804"/>
                    <a:pt x="2200" y="5423"/>
                    <a:pt x="2331" y="4970"/>
                  </a:cubicBezTo>
                  <a:cubicBezTo>
                    <a:pt x="2558" y="4185"/>
                    <a:pt x="2748" y="3780"/>
                    <a:pt x="3474" y="3482"/>
                  </a:cubicBezTo>
                  <a:cubicBezTo>
                    <a:pt x="3689" y="3399"/>
                    <a:pt x="3915" y="3339"/>
                    <a:pt x="4117" y="3244"/>
                  </a:cubicBezTo>
                  <a:cubicBezTo>
                    <a:pt x="4546" y="3042"/>
                    <a:pt x="4844" y="2803"/>
                    <a:pt x="5117" y="2411"/>
                  </a:cubicBezTo>
                  <a:cubicBezTo>
                    <a:pt x="5201" y="2292"/>
                    <a:pt x="5189" y="2137"/>
                    <a:pt x="5129" y="1982"/>
                  </a:cubicBezTo>
                  <a:lnTo>
                    <a:pt x="5129" y="1982"/>
                  </a:lnTo>
                  <a:cubicBezTo>
                    <a:pt x="5305" y="2013"/>
                    <a:pt x="5488" y="2028"/>
                    <a:pt x="5675" y="2028"/>
                  </a:cubicBezTo>
                  <a:cubicBezTo>
                    <a:pt x="5843" y="2028"/>
                    <a:pt x="6015" y="2016"/>
                    <a:pt x="6189" y="1994"/>
                  </a:cubicBezTo>
                  <a:cubicBezTo>
                    <a:pt x="7197" y="1871"/>
                    <a:pt x="8614" y="1041"/>
                    <a:pt x="9734" y="1041"/>
                  </a:cubicBezTo>
                  <a:cubicBezTo>
                    <a:pt x="10030" y="1041"/>
                    <a:pt x="10305" y="1099"/>
                    <a:pt x="10547" y="1244"/>
                  </a:cubicBezTo>
                  <a:cubicBezTo>
                    <a:pt x="11380" y="1732"/>
                    <a:pt x="11106" y="2946"/>
                    <a:pt x="12118" y="3411"/>
                  </a:cubicBezTo>
                  <a:cubicBezTo>
                    <a:pt x="12350" y="3515"/>
                    <a:pt x="12590" y="3562"/>
                    <a:pt x="12829" y="3562"/>
                  </a:cubicBezTo>
                  <a:cubicBezTo>
                    <a:pt x="13488" y="3562"/>
                    <a:pt x="14136" y="3203"/>
                    <a:pt x="14547" y="2696"/>
                  </a:cubicBezTo>
                  <a:cubicBezTo>
                    <a:pt x="14764" y="2479"/>
                    <a:pt x="14685" y="2075"/>
                    <a:pt x="14383" y="2075"/>
                  </a:cubicBezTo>
                  <a:cubicBezTo>
                    <a:pt x="14371" y="2075"/>
                    <a:pt x="14358" y="2076"/>
                    <a:pt x="14345" y="2077"/>
                  </a:cubicBezTo>
                  <a:cubicBezTo>
                    <a:pt x="13936" y="2111"/>
                    <a:pt x="13598" y="2218"/>
                    <a:pt x="13274" y="2218"/>
                  </a:cubicBezTo>
                  <a:cubicBezTo>
                    <a:pt x="12910" y="2218"/>
                    <a:pt x="12564" y="2083"/>
                    <a:pt x="12154" y="1553"/>
                  </a:cubicBezTo>
                  <a:cubicBezTo>
                    <a:pt x="12047" y="1422"/>
                    <a:pt x="11940" y="922"/>
                    <a:pt x="11844" y="768"/>
                  </a:cubicBezTo>
                  <a:cubicBezTo>
                    <a:pt x="11547" y="291"/>
                    <a:pt x="11082" y="29"/>
                    <a:pt x="10511" y="6"/>
                  </a:cubicBezTo>
                  <a:cubicBezTo>
                    <a:pt x="10452" y="2"/>
                    <a:pt x="10393" y="0"/>
                    <a:pt x="1033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25"/>
            <p:cNvSpPr/>
            <p:nvPr/>
          </p:nvSpPr>
          <p:spPr>
            <a:xfrm>
              <a:off x="4282075" y="2071725"/>
              <a:ext cx="115250" cy="72475"/>
            </a:xfrm>
            <a:custGeom>
              <a:rect b="b" l="l" r="r" t="t"/>
              <a:pathLst>
                <a:path extrusionOk="0" h="2899" w="4610">
                  <a:moveTo>
                    <a:pt x="1021" y="1"/>
                  </a:moveTo>
                  <a:cubicBezTo>
                    <a:pt x="985" y="1"/>
                    <a:pt x="949" y="9"/>
                    <a:pt x="917" y="28"/>
                  </a:cubicBezTo>
                  <a:cubicBezTo>
                    <a:pt x="500" y="206"/>
                    <a:pt x="107" y="409"/>
                    <a:pt x="48" y="897"/>
                  </a:cubicBezTo>
                  <a:cubicBezTo>
                    <a:pt x="0" y="1326"/>
                    <a:pt x="262" y="1742"/>
                    <a:pt x="584" y="1992"/>
                  </a:cubicBezTo>
                  <a:cubicBezTo>
                    <a:pt x="1048" y="2338"/>
                    <a:pt x="1631" y="2338"/>
                    <a:pt x="2167" y="2421"/>
                  </a:cubicBezTo>
                  <a:cubicBezTo>
                    <a:pt x="2858" y="2504"/>
                    <a:pt x="3572" y="2695"/>
                    <a:pt x="4251" y="2885"/>
                  </a:cubicBezTo>
                  <a:cubicBezTo>
                    <a:pt x="4280" y="2894"/>
                    <a:pt x="4307" y="2898"/>
                    <a:pt x="4332" y="2898"/>
                  </a:cubicBezTo>
                  <a:cubicBezTo>
                    <a:pt x="4544" y="2898"/>
                    <a:pt x="4609" y="2607"/>
                    <a:pt x="4418" y="2469"/>
                  </a:cubicBezTo>
                  <a:cubicBezTo>
                    <a:pt x="3822" y="2004"/>
                    <a:pt x="3275" y="1766"/>
                    <a:pt x="2524" y="1635"/>
                  </a:cubicBezTo>
                  <a:cubicBezTo>
                    <a:pt x="2191" y="1576"/>
                    <a:pt x="1846" y="1576"/>
                    <a:pt x="1536" y="1480"/>
                  </a:cubicBezTo>
                  <a:cubicBezTo>
                    <a:pt x="858" y="1302"/>
                    <a:pt x="1048" y="754"/>
                    <a:pt x="1227" y="266"/>
                  </a:cubicBezTo>
                  <a:cubicBezTo>
                    <a:pt x="1282" y="108"/>
                    <a:pt x="1150" y="1"/>
                    <a:pt x="1021"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25"/>
            <p:cNvSpPr/>
            <p:nvPr/>
          </p:nvSpPr>
          <p:spPr>
            <a:xfrm>
              <a:off x="4365700" y="1694500"/>
              <a:ext cx="1715725" cy="555825"/>
            </a:xfrm>
            <a:custGeom>
              <a:rect b="b" l="l" r="r" t="t"/>
              <a:pathLst>
                <a:path extrusionOk="0" h="22233" w="68629">
                  <a:moveTo>
                    <a:pt x="16633" y="1"/>
                  </a:moveTo>
                  <a:cubicBezTo>
                    <a:pt x="15596" y="1"/>
                    <a:pt x="14442" y="294"/>
                    <a:pt x="13693" y="544"/>
                  </a:cubicBezTo>
                  <a:cubicBezTo>
                    <a:pt x="13634" y="556"/>
                    <a:pt x="13598" y="603"/>
                    <a:pt x="13562" y="651"/>
                  </a:cubicBezTo>
                  <a:lnTo>
                    <a:pt x="13562" y="591"/>
                  </a:lnTo>
                  <a:cubicBezTo>
                    <a:pt x="13583" y="356"/>
                    <a:pt x="13415" y="245"/>
                    <a:pt x="13233" y="245"/>
                  </a:cubicBezTo>
                  <a:cubicBezTo>
                    <a:pt x="13102" y="245"/>
                    <a:pt x="12963" y="303"/>
                    <a:pt x="12884" y="413"/>
                  </a:cubicBezTo>
                  <a:cubicBezTo>
                    <a:pt x="12550" y="841"/>
                    <a:pt x="12407" y="1639"/>
                    <a:pt x="12050" y="1996"/>
                  </a:cubicBezTo>
                  <a:cubicBezTo>
                    <a:pt x="11788" y="2258"/>
                    <a:pt x="11574" y="2103"/>
                    <a:pt x="11181" y="2258"/>
                  </a:cubicBezTo>
                  <a:cubicBezTo>
                    <a:pt x="10419" y="2556"/>
                    <a:pt x="10121" y="3389"/>
                    <a:pt x="9990" y="4115"/>
                  </a:cubicBezTo>
                  <a:cubicBezTo>
                    <a:pt x="9943" y="4342"/>
                    <a:pt x="10002" y="4973"/>
                    <a:pt x="9859" y="5151"/>
                  </a:cubicBezTo>
                  <a:cubicBezTo>
                    <a:pt x="9646" y="5409"/>
                    <a:pt x="9291" y="5462"/>
                    <a:pt x="8951" y="5462"/>
                  </a:cubicBezTo>
                  <a:cubicBezTo>
                    <a:pt x="8740" y="5462"/>
                    <a:pt x="8535" y="5442"/>
                    <a:pt x="8371" y="5437"/>
                  </a:cubicBezTo>
                  <a:cubicBezTo>
                    <a:pt x="8069" y="5437"/>
                    <a:pt x="7810" y="5368"/>
                    <a:pt x="7540" y="5368"/>
                  </a:cubicBezTo>
                  <a:cubicBezTo>
                    <a:pt x="7405" y="5368"/>
                    <a:pt x="7268" y="5385"/>
                    <a:pt x="7121" y="5437"/>
                  </a:cubicBezTo>
                  <a:cubicBezTo>
                    <a:pt x="6311" y="5723"/>
                    <a:pt x="5930" y="6497"/>
                    <a:pt x="5764" y="7283"/>
                  </a:cubicBezTo>
                  <a:cubicBezTo>
                    <a:pt x="5597" y="8080"/>
                    <a:pt x="5573" y="9140"/>
                    <a:pt x="6049" y="9854"/>
                  </a:cubicBezTo>
                  <a:cubicBezTo>
                    <a:pt x="6157" y="10021"/>
                    <a:pt x="6299" y="10140"/>
                    <a:pt x="6430" y="10271"/>
                  </a:cubicBezTo>
                  <a:cubicBezTo>
                    <a:pt x="6764" y="10592"/>
                    <a:pt x="7026" y="10473"/>
                    <a:pt x="6609" y="10807"/>
                  </a:cubicBezTo>
                  <a:cubicBezTo>
                    <a:pt x="6456" y="10941"/>
                    <a:pt x="6255" y="10978"/>
                    <a:pt x="6035" y="10978"/>
                  </a:cubicBezTo>
                  <a:cubicBezTo>
                    <a:pt x="5766" y="10978"/>
                    <a:pt x="5470" y="10922"/>
                    <a:pt x="5204" y="10922"/>
                  </a:cubicBezTo>
                  <a:cubicBezTo>
                    <a:pt x="5130" y="10922"/>
                    <a:pt x="5058" y="10927"/>
                    <a:pt x="4990" y="10938"/>
                  </a:cubicBezTo>
                  <a:cubicBezTo>
                    <a:pt x="4037" y="11116"/>
                    <a:pt x="3382" y="11676"/>
                    <a:pt x="3073" y="12402"/>
                  </a:cubicBezTo>
                  <a:cubicBezTo>
                    <a:pt x="2954" y="12200"/>
                    <a:pt x="2858" y="11985"/>
                    <a:pt x="2799" y="11783"/>
                  </a:cubicBezTo>
                  <a:cubicBezTo>
                    <a:pt x="2597" y="10914"/>
                    <a:pt x="2978" y="10890"/>
                    <a:pt x="2918" y="10307"/>
                  </a:cubicBezTo>
                  <a:cubicBezTo>
                    <a:pt x="2882" y="9878"/>
                    <a:pt x="2918" y="9604"/>
                    <a:pt x="2501" y="9354"/>
                  </a:cubicBezTo>
                  <a:cubicBezTo>
                    <a:pt x="2326" y="9246"/>
                    <a:pt x="2141" y="9199"/>
                    <a:pt x="1956" y="9199"/>
                  </a:cubicBezTo>
                  <a:cubicBezTo>
                    <a:pt x="1218" y="9199"/>
                    <a:pt x="462" y="9939"/>
                    <a:pt x="215" y="10557"/>
                  </a:cubicBezTo>
                  <a:cubicBezTo>
                    <a:pt x="1" y="11081"/>
                    <a:pt x="49" y="11640"/>
                    <a:pt x="156" y="12176"/>
                  </a:cubicBezTo>
                  <a:cubicBezTo>
                    <a:pt x="418" y="13521"/>
                    <a:pt x="561" y="14652"/>
                    <a:pt x="513" y="16022"/>
                  </a:cubicBezTo>
                  <a:cubicBezTo>
                    <a:pt x="505" y="16171"/>
                    <a:pt x="658" y="16279"/>
                    <a:pt x="799" y="16279"/>
                  </a:cubicBezTo>
                  <a:cubicBezTo>
                    <a:pt x="882" y="16279"/>
                    <a:pt x="961" y="16241"/>
                    <a:pt x="1001" y="16153"/>
                  </a:cubicBezTo>
                  <a:cubicBezTo>
                    <a:pt x="1656" y="14664"/>
                    <a:pt x="1251" y="13462"/>
                    <a:pt x="1001" y="11938"/>
                  </a:cubicBezTo>
                  <a:cubicBezTo>
                    <a:pt x="799" y="11378"/>
                    <a:pt x="870" y="10890"/>
                    <a:pt x="1227" y="10473"/>
                  </a:cubicBezTo>
                  <a:cubicBezTo>
                    <a:pt x="1322" y="10174"/>
                    <a:pt x="1454" y="10024"/>
                    <a:pt x="1624" y="10024"/>
                  </a:cubicBezTo>
                  <a:cubicBezTo>
                    <a:pt x="1818" y="10024"/>
                    <a:pt x="2060" y="10222"/>
                    <a:pt x="2347" y="10616"/>
                  </a:cubicBezTo>
                  <a:cubicBezTo>
                    <a:pt x="2370" y="10723"/>
                    <a:pt x="2227" y="11128"/>
                    <a:pt x="2204" y="11259"/>
                  </a:cubicBezTo>
                  <a:cubicBezTo>
                    <a:pt x="2144" y="11926"/>
                    <a:pt x="2347" y="12533"/>
                    <a:pt x="2549" y="13164"/>
                  </a:cubicBezTo>
                  <a:cubicBezTo>
                    <a:pt x="2954" y="14414"/>
                    <a:pt x="2847" y="15855"/>
                    <a:pt x="3668" y="16938"/>
                  </a:cubicBezTo>
                  <a:cubicBezTo>
                    <a:pt x="4130" y="17532"/>
                    <a:pt x="4808" y="18103"/>
                    <a:pt x="5537" y="18103"/>
                  </a:cubicBezTo>
                  <a:cubicBezTo>
                    <a:pt x="5729" y="18103"/>
                    <a:pt x="5925" y="18064"/>
                    <a:pt x="6121" y="17974"/>
                  </a:cubicBezTo>
                  <a:cubicBezTo>
                    <a:pt x="6347" y="17867"/>
                    <a:pt x="6335" y="17558"/>
                    <a:pt x="6192" y="17403"/>
                  </a:cubicBezTo>
                  <a:cubicBezTo>
                    <a:pt x="5585" y="16688"/>
                    <a:pt x="4692" y="16641"/>
                    <a:pt x="4275" y="15653"/>
                  </a:cubicBezTo>
                  <a:cubicBezTo>
                    <a:pt x="3954" y="14879"/>
                    <a:pt x="3966" y="14069"/>
                    <a:pt x="3609" y="13307"/>
                  </a:cubicBezTo>
                  <a:cubicBezTo>
                    <a:pt x="3809" y="12469"/>
                    <a:pt x="4513" y="11819"/>
                    <a:pt x="5533" y="11819"/>
                  </a:cubicBezTo>
                  <a:cubicBezTo>
                    <a:pt x="5543" y="11819"/>
                    <a:pt x="5552" y="11819"/>
                    <a:pt x="5561" y="11819"/>
                  </a:cubicBezTo>
                  <a:cubicBezTo>
                    <a:pt x="5938" y="11819"/>
                    <a:pt x="6282" y="11943"/>
                    <a:pt x="6655" y="11943"/>
                  </a:cubicBezTo>
                  <a:cubicBezTo>
                    <a:pt x="6730" y="11943"/>
                    <a:pt x="6805" y="11938"/>
                    <a:pt x="6883" y="11926"/>
                  </a:cubicBezTo>
                  <a:cubicBezTo>
                    <a:pt x="7347" y="11855"/>
                    <a:pt x="7800" y="11605"/>
                    <a:pt x="8014" y="11164"/>
                  </a:cubicBezTo>
                  <a:cubicBezTo>
                    <a:pt x="8252" y="10664"/>
                    <a:pt x="8097" y="10211"/>
                    <a:pt x="7776" y="9795"/>
                  </a:cubicBezTo>
                  <a:cubicBezTo>
                    <a:pt x="7323" y="9235"/>
                    <a:pt x="6966" y="8842"/>
                    <a:pt x="7014" y="8033"/>
                  </a:cubicBezTo>
                  <a:cubicBezTo>
                    <a:pt x="7061" y="7044"/>
                    <a:pt x="7383" y="6687"/>
                    <a:pt x="8443" y="6640"/>
                  </a:cubicBezTo>
                  <a:cubicBezTo>
                    <a:pt x="8509" y="6637"/>
                    <a:pt x="8576" y="6637"/>
                    <a:pt x="8641" y="6637"/>
                  </a:cubicBezTo>
                  <a:cubicBezTo>
                    <a:pt x="8786" y="6637"/>
                    <a:pt x="8927" y="6640"/>
                    <a:pt x="9065" y="6640"/>
                  </a:cubicBezTo>
                  <a:cubicBezTo>
                    <a:pt x="9531" y="6640"/>
                    <a:pt x="9960" y="6598"/>
                    <a:pt x="10359" y="6223"/>
                  </a:cubicBezTo>
                  <a:cubicBezTo>
                    <a:pt x="10919" y="5723"/>
                    <a:pt x="10859" y="4985"/>
                    <a:pt x="11098" y="4342"/>
                  </a:cubicBezTo>
                  <a:cubicBezTo>
                    <a:pt x="11455" y="3365"/>
                    <a:pt x="12193" y="3627"/>
                    <a:pt x="12800" y="3056"/>
                  </a:cubicBezTo>
                  <a:cubicBezTo>
                    <a:pt x="13276" y="2591"/>
                    <a:pt x="13479" y="1639"/>
                    <a:pt x="13550" y="913"/>
                  </a:cubicBezTo>
                  <a:cubicBezTo>
                    <a:pt x="13592" y="1007"/>
                    <a:pt x="13690" y="1083"/>
                    <a:pt x="13811" y="1083"/>
                  </a:cubicBezTo>
                  <a:cubicBezTo>
                    <a:pt x="13827" y="1083"/>
                    <a:pt x="13843" y="1082"/>
                    <a:pt x="13860" y="1079"/>
                  </a:cubicBezTo>
                  <a:cubicBezTo>
                    <a:pt x="14586" y="941"/>
                    <a:pt x="15313" y="850"/>
                    <a:pt x="16039" y="850"/>
                  </a:cubicBezTo>
                  <a:cubicBezTo>
                    <a:pt x="16123" y="850"/>
                    <a:pt x="16206" y="851"/>
                    <a:pt x="16289" y="853"/>
                  </a:cubicBezTo>
                  <a:cubicBezTo>
                    <a:pt x="16527" y="865"/>
                    <a:pt x="17598" y="853"/>
                    <a:pt x="17706" y="1020"/>
                  </a:cubicBezTo>
                  <a:cubicBezTo>
                    <a:pt x="17825" y="1222"/>
                    <a:pt x="17610" y="1579"/>
                    <a:pt x="17563" y="1782"/>
                  </a:cubicBezTo>
                  <a:cubicBezTo>
                    <a:pt x="17420" y="2508"/>
                    <a:pt x="17384" y="3270"/>
                    <a:pt x="17968" y="3818"/>
                  </a:cubicBezTo>
                  <a:cubicBezTo>
                    <a:pt x="18182" y="4008"/>
                    <a:pt x="18432" y="4163"/>
                    <a:pt x="18718" y="4199"/>
                  </a:cubicBezTo>
                  <a:cubicBezTo>
                    <a:pt x="18741" y="4203"/>
                    <a:pt x="18766" y="4205"/>
                    <a:pt x="18794" y="4205"/>
                  </a:cubicBezTo>
                  <a:cubicBezTo>
                    <a:pt x="19038" y="4205"/>
                    <a:pt x="19436" y="4055"/>
                    <a:pt x="19660" y="4055"/>
                  </a:cubicBezTo>
                  <a:cubicBezTo>
                    <a:pt x="19696" y="4055"/>
                    <a:pt x="19728" y="4059"/>
                    <a:pt x="19753" y="4068"/>
                  </a:cubicBezTo>
                  <a:cubicBezTo>
                    <a:pt x="19968" y="4139"/>
                    <a:pt x="19396" y="5318"/>
                    <a:pt x="19265" y="5687"/>
                  </a:cubicBezTo>
                  <a:cubicBezTo>
                    <a:pt x="19039" y="6318"/>
                    <a:pt x="18872" y="6866"/>
                    <a:pt x="18896" y="7521"/>
                  </a:cubicBezTo>
                  <a:cubicBezTo>
                    <a:pt x="18896" y="7725"/>
                    <a:pt x="19075" y="7873"/>
                    <a:pt x="19261" y="7873"/>
                  </a:cubicBezTo>
                  <a:cubicBezTo>
                    <a:pt x="19346" y="7873"/>
                    <a:pt x="19432" y="7842"/>
                    <a:pt x="19503" y="7771"/>
                  </a:cubicBezTo>
                  <a:cubicBezTo>
                    <a:pt x="19813" y="7449"/>
                    <a:pt x="20158" y="6937"/>
                    <a:pt x="20456" y="6390"/>
                  </a:cubicBezTo>
                  <a:cubicBezTo>
                    <a:pt x="21060" y="5876"/>
                    <a:pt x="21807" y="5679"/>
                    <a:pt x="22595" y="5679"/>
                  </a:cubicBezTo>
                  <a:cubicBezTo>
                    <a:pt x="23050" y="5679"/>
                    <a:pt x="23518" y="5745"/>
                    <a:pt x="23980" y="5854"/>
                  </a:cubicBezTo>
                  <a:cubicBezTo>
                    <a:pt x="24564" y="5991"/>
                    <a:pt x="25204" y="6316"/>
                    <a:pt x="25830" y="6316"/>
                  </a:cubicBezTo>
                  <a:cubicBezTo>
                    <a:pt x="26021" y="6316"/>
                    <a:pt x="26211" y="6286"/>
                    <a:pt x="26397" y="6211"/>
                  </a:cubicBezTo>
                  <a:cubicBezTo>
                    <a:pt x="27088" y="5925"/>
                    <a:pt x="27195" y="5163"/>
                    <a:pt x="27850" y="4866"/>
                  </a:cubicBezTo>
                  <a:cubicBezTo>
                    <a:pt x="28048" y="4776"/>
                    <a:pt x="28239" y="4735"/>
                    <a:pt x="28419" y="4735"/>
                  </a:cubicBezTo>
                  <a:cubicBezTo>
                    <a:pt x="29606" y="4735"/>
                    <a:pt x="30380" y="6483"/>
                    <a:pt x="30267" y="7568"/>
                  </a:cubicBezTo>
                  <a:cubicBezTo>
                    <a:pt x="30231" y="7883"/>
                    <a:pt x="30507" y="8069"/>
                    <a:pt x="30784" y="8069"/>
                  </a:cubicBezTo>
                  <a:cubicBezTo>
                    <a:pt x="30873" y="8069"/>
                    <a:pt x="30962" y="8050"/>
                    <a:pt x="31041" y="8009"/>
                  </a:cubicBezTo>
                  <a:cubicBezTo>
                    <a:pt x="32172" y="7449"/>
                    <a:pt x="33303" y="6937"/>
                    <a:pt x="34458" y="6449"/>
                  </a:cubicBezTo>
                  <a:cubicBezTo>
                    <a:pt x="35029" y="6211"/>
                    <a:pt x="35660" y="5925"/>
                    <a:pt x="35982" y="5378"/>
                  </a:cubicBezTo>
                  <a:cubicBezTo>
                    <a:pt x="36545" y="4378"/>
                    <a:pt x="36102" y="3131"/>
                    <a:pt x="37367" y="3131"/>
                  </a:cubicBezTo>
                  <a:cubicBezTo>
                    <a:pt x="37519" y="3131"/>
                    <a:pt x="37694" y="3149"/>
                    <a:pt x="37899" y="3187"/>
                  </a:cubicBezTo>
                  <a:cubicBezTo>
                    <a:pt x="38732" y="3353"/>
                    <a:pt x="39470" y="3675"/>
                    <a:pt x="40339" y="3699"/>
                  </a:cubicBezTo>
                  <a:cubicBezTo>
                    <a:pt x="40364" y="3699"/>
                    <a:pt x="40389" y="3699"/>
                    <a:pt x="40414" y="3699"/>
                  </a:cubicBezTo>
                  <a:cubicBezTo>
                    <a:pt x="41156" y="3699"/>
                    <a:pt x="41898" y="3560"/>
                    <a:pt x="42647" y="3560"/>
                  </a:cubicBezTo>
                  <a:cubicBezTo>
                    <a:pt x="42798" y="3560"/>
                    <a:pt x="42950" y="3566"/>
                    <a:pt x="43102" y="3580"/>
                  </a:cubicBezTo>
                  <a:cubicBezTo>
                    <a:pt x="44137" y="3663"/>
                    <a:pt x="45149" y="3961"/>
                    <a:pt x="46138" y="4199"/>
                  </a:cubicBezTo>
                  <a:cubicBezTo>
                    <a:pt x="47004" y="4404"/>
                    <a:pt x="47824" y="4564"/>
                    <a:pt x="48638" y="4564"/>
                  </a:cubicBezTo>
                  <a:cubicBezTo>
                    <a:pt x="49380" y="4564"/>
                    <a:pt x="50116" y="4432"/>
                    <a:pt x="50876" y="4080"/>
                  </a:cubicBezTo>
                  <a:cubicBezTo>
                    <a:pt x="51126" y="3961"/>
                    <a:pt x="51103" y="3699"/>
                    <a:pt x="50960" y="3532"/>
                  </a:cubicBezTo>
                  <a:cubicBezTo>
                    <a:pt x="51038" y="3510"/>
                    <a:pt x="51125" y="3500"/>
                    <a:pt x="51219" y="3500"/>
                  </a:cubicBezTo>
                  <a:cubicBezTo>
                    <a:pt x="51872" y="3500"/>
                    <a:pt x="52850" y="3976"/>
                    <a:pt x="53246" y="3996"/>
                  </a:cubicBezTo>
                  <a:cubicBezTo>
                    <a:pt x="53877" y="3996"/>
                    <a:pt x="54270" y="3758"/>
                    <a:pt x="54639" y="3258"/>
                  </a:cubicBezTo>
                  <a:cubicBezTo>
                    <a:pt x="55115" y="2651"/>
                    <a:pt x="55246" y="1996"/>
                    <a:pt x="56163" y="1829"/>
                  </a:cubicBezTo>
                  <a:cubicBezTo>
                    <a:pt x="56318" y="1800"/>
                    <a:pt x="56488" y="1791"/>
                    <a:pt x="56660" y="1791"/>
                  </a:cubicBezTo>
                  <a:cubicBezTo>
                    <a:pt x="56909" y="1791"/>
                    <a:pt x="57164" y="1811"/>
                    <a:pt x="57389" y="1818"/>
                  </a:cubicBezTo>
                  <a:cubicBezTo>
                    <a:pt x="58639" y="1829"/>
                    <a:pt x="59794" y="2175"/>
                    <a:pt x="61009" y="2282"/>
                  </a:cubicBezTo>
                  <a:cubicBezTo>
                    <a:pt x="61106" y="2288"/>
                    <a:pt x="61205" y="2292"/>
                    <a:pt x="61305" y="2292"/>
                  </a:cubicBezTo>
                  <a:cubicBezTo>
                    <a:pt x="61582" y="2292"/>
                    <a:pt x="61865" y="2262"/>
                    <a:pt x="62128" y="2175"/>
                  </a:cubicBezTo>
                  <a:cubicBezTo>
                    <a:pt x="62306" y="2103"/>
                    <a:pt x="62485" y="2032"/>
                    <a:pt x="62652" y="1937"/>
                  </a:cubicBezTo>
                  <a:cubicBezTo>
                    <a:pt x="62806" y="1843"/>
                    <a:pt x="62938" y="1796"/>
                    <a:pt x="63051" y="1796"/>
                  </a:cubicBezTo>
                  <a:cubicBezTo>
                    <a:pt x="63253" y="1796"/>
                    <a:pt x="63394" y="1944"/>
                    <a:pt x="63485" y="2234"/>
                  </a:cubicBezTo>
                  <a:cubicBezTo>
                    <a:pt x="64176" y="2925"/>
                    <a:pt x="64473" y="3996"/>
                    <a:pt x="65188" y="4663"/>
                  </a:cubicBezTo>
                  <a:cubicBezTo>
                    <a:pt x="65640" y="5080"/>
                    <a:pt x="66771" y="5139"/>
                    <a:pt x="66366" y="5901"/>
                  </a:cubicBezTo>
                  <a:cubicBezTo>
                    <a:pt x="65843" y="6866"/>
                    <a:pt x="63521" y="6854"/>
                    <a:pt x="62628" y="6902"/>
                  </a:cubicBezTo>
                  <a:cubicBezTo>
                    <a:pt x="62128" y="6913"/>
                    <a:pt x="61973" y="7461"/>
                    <a:pt x="62247" y="7818"/>
                  </a:cubicBezTo>
                  <a:cubicBezTo>
                    <a:pt x="63033" y="8818"/>
                    <a:pt x="64509" y="9664"/>
                    <a:pt x="64223" y="11093"/>
                  </a:cubicBezTo>
                  <a:cubicBezTo>
                    <a:pt x="63854" y="11235"/>
                    <a:pt x="63902" y="11819"/>
                    <a:pt x="64354" y="11866"/>
                  </a:cubicBezTo>
                  <a:cubicBezTo>
                    <a:pt x="64414" y="11866"/>
                    <a:pt x="63211" y="13152"/>
                    <a:pt x="63104" y="13259"/>
                  </a:cubicBezTo>
                  <a:cubicBezTo>
                    <a:pt x="62866" y="13557"/>
                    <a:pt x="62687" y="13902"/>
                    <a:pt x="62545" y="14260"/>
                  </a:cubicBezTo>
                  <a:cubicBezTo>
                    <a:pt x="62318" y="14807"/>
                    <a:pt x="62211" y="15367"/>
                    <a:pt x="62128" y="15926"/>
                  </a:cubicBezTo>
                  <a:cubicBezTo>
                    <a:pt x="61973" y="16796"/>
                    <a:pt x="61675" y="17189"/>
                    <a:pt x="60937" y="17653"/>
                  </a:cubicBezTo>
                  <a:cubicBezTo>
                    <a:pt x="59473" y="18582"/>
                    <a:pt x="58782" y="20808"/>
                    <a:pt x="60211" y="22142"/>
                  </a:cubicBezTo>
                  <a:cubicBezTo>
                    <a:pt x="60280" y="22201"/>
                    <a:pt x="60373" y="22233"/>
                    <a:pt x="60463" y="22233"/>
                  </a:cubicBezTo>
                  <a:cubicBezTo>
                    <a:pt x="60607" y="22233"/>
                    <a:pt x="60746" y="22154"/>
                    <a:pt x="60782" y="21987"/>
                  </a:cubicBezTo>
                  <a:cubicBezTo>
                    <a:pt x="60949" y="21260"/>
                    <a:pt x="60509" y="20296"/>
                    <a:pt x="60830" y="19665"/>
                  </a:cubicBezTo>
                  <a:cubicBezTo>
                    <a:pt x="61223" y="18915"/>
                    <a:pt x="62116" y="18843"/>
                    <a:pt x="62664" y="18308"/>
                  </a:cubicBezTo>
                  <a:cubicBezTo>
                    <a:pt x="63449" y="17522"/>
                    <a:pt x="63342" y="16224"/>
                    <a:pt x="63580" y="15224"/>
                  </a:cubicBezTo>
                  <a:cubicBezTo>
                    <a:pt x="63795" y="14379"/>
                    <a:pt x="64176" y="13771"/>
                    <a:pt x="64747" y="13140"/>
                  </a:cubicBezTo>
                  <a:cubicBezTo>
                    <a:pt x="65009" y="12843"/>
                    <a:pt x="65307" y="12640"/>
                    <a:pt x="65390" y="12224"/>
                  </a:cubicBezTo>
                  <a:cubicBezTo>
                    <a:pt x="65462" y="11795"/>
                    <a:pt x="65283" y="11402"/>
                    <a:pt x="64950" y="11212"/>
                  </a:cubicBezTo>
                  <a:cubicBezTo>
                    <a:pt x="65652" y="10045"/>
                    <a:pt x="64533" y="8938"/>
                    <a:pt x="63688" y="7949"/>
                  </a:cubicBezTo>
                  <a:cubicBezTo>
                    <a:pt x="65593" y="7771"/>
                    <a:pt x="68629" y="7092"/>
                    <a:pt x="67676" y="4830"/>
                  </a:cubicBezTo>
                  <a:cubicBezTo>
                    <a:pt x="67498" y="4401"/>
                    <a:pt x="67224" y="4258"/>
                    <a:pt x="66831" y="4044"/>
                  </a:cubicBezTo>
                  <a:cubicBezTo>
                    <a:pt x="66770" y="4004"/>
                    <a:pt x="66694" y="3997"/>
                    <a:pt x="66616" y="3997"/>
                  </a:cubicBezTo>
                  <a:cubicBezTo>
                    <a:pt x="66583" y="3997"/>
                    <a:pt x="66549" y="3999"/>
                    <a:pt x="66516" y="3999"/>
                  </a:cubicBezTo>
                  <a:cubicBezTo>
                    <a:pt x="66444" y="3999"/>
                    <a:pt x="66375" y="3993"/>
                    <a:pt x="66319" y="3961"/>
                  </a:cubicBezTo>
                  <a:cubicBezTo>
                    <a:pt x="65938" y="3758"/>
                    <a:pt x="65652" y="3175"/>
                    <a:pt x="65426" y="2830"/>
                  </a:cubicBezTo>
                  <a:cubicBezTo>
                    <a:pt x="64902" y="2044"/>
                    <a:pt x="64235" y="448"/>
                    <a:pt x="63092" y="436"/>
                  </a:cubicBezTo>
                  <a:cubicBezTo>
                    <a:pt x="62473" y="436"/>
                    <a:pt x="61937" y="865"/>
                    <a:pt x="61306" y="948"/>
                  </a:cubicBezTo>
                  <a:cubicBezTo>
                    <a:pt x="61150" y="968"/>
                    <a:pt x="60994" y="976"/>
                    <a:pt x="60837" y="976"/>
                  </a:cubicBezTo>
                  <a:cubicBezTo>
                    <a:pt x="60037" y="976"/>
                    <a:pt x="59231" y="760"/>
                    <a:pt x="58425" y="710"/>
                  </a:cubicBezTo>
                  <a:cubicBezTo>
                    <a:pt x="57979" y="687"/>
                    <a:pt x="57464" y="645"/>
                    <a:pt x="56941" y="645"/>
                  </a:cubicBezTo>
                  <a:cubicBezTo>
                    <a:pt x="56137" y="645"/>
                    <a:pt x="55316" y="744"/>
                    <a:pt x="54710" y="1163"/>
                  </a:cubicBezTo>
                  <a:cubicBezTo>
                    <a:pt x="54317" y="1448"/>
                    <a:pt x="54234" y="1818"/>
                    <a:pt x="53936" y="2163"/>
                  </a:cubicBezTo>
                  <a:cubicBezTo>
                    <a:pt x="53508" y="2661"/>
                    <a:pt x="53208" y="2801"/>
                    <a:pt x="52890" y="2801"/>
                  </a:cubicBezTo>
                  <a:cubicBezTo>
                    <a:pt x="52563" y="2801"/>
                    <a:pt x="52218" y="2652"/>
                    <a:pt x="51698" y="2591"/>
                  </a:cubicBezTo>
                  <a:cubicBezTo>
                    <a:pt x="51595" y="2581"/>
                    <a:pt x="51496" y="2576"/>
                    <a:pt x="51402" y="2576"/>
                  </a:cubicBezTo>
                  <a:cubicBezTo>
                    <a:pt x="50744" y="2576"/>
                    <a:pt x="50299" y="2839"/>
                    <a:pt x="50091" y="3484"/>
                  </a:cubicBezTo>
                  <a:cubicBezTo>
                    <a:pt x="49780" y="3528"/>
                    <a:pt x="49473" y="3546"/>
                    <a:pt x="49169" y="3546"/>
                  </a:cubicBezTo>
                  <a:cubicBezTo>
                    <a:pt x="47451" y="3546"/>
                    <a:pt x="45811" y="2942"/>
                    <a:pt x="44102" y="2639"/>
                  </a:cubicBezTo>
                  <a:cubicBezTo>
                    <a:pt x="43517" y="2530"/>
                    <a:pt x="42948" y="2482"/>
                    <a:pt x="42367" y="2482"/>
                  </a:cubicBezTo>
                  <a:cubicBezTo>
                    <a:pt x="42061" y="2482"/>
                    <a:pt x="41751" y="2495"/>
                    <a:pt x="41435" y="2520"/>
                  </a:cubicBezTo>
                  <a:cubicBezTo>
                    <a:pt x="41233" y="2537"/>
                    <a:pt x="41042" y="2545"/>
                    <a:pt x="40858" y="2545"/>
                  </a:cubicBezTo>
                  <a:cubicBezTo>
                    <a:pt x="39900" y="2545"/>
                    <a:pt x="39137" y="2329"/>
                    <a:pt x="38149" y="2080"/>
                  </a:cubicBezTo>
                  <a:cubicBezTo>
                    <a:pt x="37832" y="1999"/>
                    <a:pt x="37485" y="1950"/>
                    <a:pt x="37137" y="1950"/>
                  </a:cubicBezTo>
                  <a:cubicBezTo>
                    <a:pt x="36255" y="1950"/>
                    <a:pt x="35373" y="2263"/>
                    <a:pt x="35005" y="3151"/>
                  </a:cubicBezTo>
                  <a:cubicBezTo>
                    <a:pt x="34910" y="3389"/>
                    <a:pt x="34910" y="3639"/>
                    <a:pt x="34862" y="3889"/>
                  </a:cubicBezTo>
                  <a:cubicBezTo>
                    <a:pt x="34708" y="4687"/>
                    <a:pt x="34505" y="4854"/>
                    <a:pt x="33839" y="5354"/>
                  </a:cubicBezTo>
                  <a:cubicBezTo>
                    <a:pt x="33041" y="5913"/>
                    <a:pt x="32136" y="6342"/>
                    <a:pt x="31243" y="6759"/>
                  </a:cubicBezTo>
                  <a:cubicBezTo>
                    <a:pt x="31160" y="5747"/>
                    <a:pt x="30683" y="4794"/>
                    <a:pt x="29850" y="4163"/>
                  </a:cubicBezTo>
                  <a:cubicBezTo>
                    <a:pt x="29329" y="3763"/>
                    <a:pt x="28584" y="3426"/>
                    <a:pt x="27884" y="3426"/>
                  </a:cubicBezTo>
                  <a:cubicBezTo>
                    <a:pt x="27479" y="3426"/>
                    <a:pt x="27089" y="3539"/>
                    <a:pt x="26766" y="3818"/>
                  </a:cubicBezTo>
                  <a:cubicBezTo>
                    <a:pt x="26105" y="4391"/>
                    <a:pt x="26260" y="4985"/>
                    <a:pt x="25248" y="4985"/>
                  </a:cubicBezTo>
                  <a:cubicBezTo>
                    <a:pt x="25166" y="4985"/>
                    <a:pt x="25078" y="4981"/>
                    <a:pt x="24980" y="4973"/>
                  </a:cubicBezTo>
                  <a:cubicBezTo>
                    <a:pt x="24177" y="4922"/>
                    <a:pt x="23486" y="4688"/>
                    <a:pt x="22685" y="4688"/>
                  </a:cubicBezTo>
                  <a:cubicBezTo>
                    <a:pt x="22549" y="4688"/>
                    <a:pt x="22409" y="4695"/>
                    <a:pt x="22266" y="4711"/>
                  </a:cubicBezTo>
                  <a:cubicBezTo>
                    <a:pt x="21813" y="4758"/>
                    <a:pt x="21397" y="4877"/>
                    <a:pt x="20992" y="5032"/>
                  </a:cubicBezTo>
                  <a:cubicBezTo>
                    <a:pt x="21111" y="4651"/>
                    <a:pt x="21194" y="4294"/>
                    <a:pt x="21218" y="3985"/>
                  </a:cubicBezTo>
                  <a:cubicBezTo>
                    <a:pt x="21277" y="2734"/>
                    <a:pt x="20230" y="2913"/>
                    <a:pt x="19408" y="2830"/>
                  </a:cubicBezTo>
                  <a:cubicBezTo>
                    <a:pt x="17563" y="2639"/>
                    <a:pt x="19372" y="1067"/>
                    <a:pt x="18206" y="353"/>
                  </a:cubicBezTo>
                  <a:cubicBezTo>
                    <a:pt x="17785" y="97"/>
                    <a:pt x="17228" y="1"/>
                    <a:pt x="1663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25"/>
            <p:cNvSpPr/>
            <p:nvPr/>
          </p:nvSpPr>
          <p:spPr>
            <a:xfrm>
              <a:off x="4216500" y="1821300"/>
              <a:ext cx="141200" cy="274600"/>
            </a:xfrm>
            <a:custGeom>
              <a:rect b="b" l="l" r="r" t="t"/>
              <a:pathLst>
                <a:path extrusionOk="0" h="10984" w="5648">
                  <a:moveTo>
                    <a:pt x="4273" y="0"/>
                  </a:moveTo>
                  <a:cubicBezTo>
                    <a:pt x="3737" y="0"/>
                    <a:pt x="3170" y="152"/>
                    <a:pt x="2861" y="306"/>
                  </a:cubicBezTo>
                  <a:cubicBezTo>
                    <a:pt x="1421" y="1032"/>
                    <a:pt x="361" y="2746"/>
                    <a:pt x="40" y="4294"/>
                  </a:cubicBezTo>
                  <a:cubicBezTo>
                    <a:pt x="1" y="4480"/>
                    <a:pt x="144" y="4621"/>
                    <a:pt x="294" y="4621"/>
                  </a:cubicBezTo>
                  <a:cubicBezTo>
                    <a:pt x="375" y="4621"/>
                    <a:pt x="458" y="4580"/>
                    <a:pt x="516" y="4485"/>
                  </a:cubicBezTo>
                  <a:cubicBezTo>
                    <a:pt x="885" y="3866"/>
                    <a:pt x="1230" y="3199"/>
                    <a:pt x="1659" y="2603"/>
                  </a:cubicBezTo>
                  <a:cubicBezTo>
                    <a:pt x="1801" y="2414"/>
                    <a:pt x="3277" y="709"/>
                    <a:pt x="4007" y="709"/>
                  </a:cubicBezTo>
                  <a:cubicBezTo>
                    <a:pt x="4193" y="709"/>
                    <a:pt x="4330" y="819"/>
                    <a:pt x="4385" y="1091"/>
                  </a:cubicBezTo>
                  <a:cubicBezTo>
                    <a:pt x="4397" y="1175"/>
                    <a:pt x="3302" y="2008"/>
                    <a:pt x="3195" y="2091"/>
                  </a:cubicBezTo>
                  <a:cubicBezTo>
                    <a:pt x="2778" y="2508"/>
                    <a:pt x="2421" y="2973"/>
                    <a:pt x="2111" y="3473"/>
                  </a:cubicBezTo>
                  <a:cubicBezTo>
                    <a:pt x="742" y="5604"/>
                    <a:pt x="302" y="8521"/>
                    <a:pt x="1528" y="10831"/>
                  </a:cubicBezTo>
                  <a:cubicBezTo>
                    <a:pt x="1580" y="10938"/>
                    <a:pt x="1666" y="10983"/>
                    <a:pt x="1756" y="10983"/>
                  </a:cubicBezTo>
                  <a:cubicBezTo>
                    <a:pt x="1935" y="10983"/>
                    <a:pt x="2127" y="10806"/>
                    <a:pt x="2088" y="10593"/>
                  </a:cubicBezTo>
                  <a:cubicBezTo>
                    <a:pt x="1587" y="8176"/>
                    <a:pt x="1457" y="5842"/>
                    <a:pt x="2873" y="3687"/>
                  </a:cubicBezTo>
                  <a:cubicBezTo>
                    <a:pt x="3516" y="2723"/>
                    <a:pt x="4457" y="2270"/>
                    <a:pt x="5183" y="1437"/>
                  </a:cubicBezTo>
                  <a:cubicBezTo>
                    <a:pt x="5386" y="1199"/>
                    <a:pt x="5648" y="1008"/>
                    <a:pt x="5505" y="615"/>
                  </a:cubicBezTo>
                  <a:cubicBezTo>
                    <a:pt x="5325" y="154"/>
                    <a:pt x="4815" y="0"/>
                    <a:pt x="4273"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25"/>
            <p:cNvSpPr/>
            <p:nvPr/>
          </p:nvSpPr>
          <p:spPr>
            <a:xfrm>
              <a:off x="5506325" y="2067225"/>
              <a:ext cx="364350" cy="537750"/>
            </a:xfrm>
            <a:custGeom>
              <a:rect b="b" l="l" r="r" t="t"/>
              <a:pathLst>
                <a:path extrusionOk="0" h="21510" w="14574">
                  <a:moveTo>
                    <a:pt x="11243" y="0"/>
                  </a:moveTo>
                  <a:cubicBezTo>
                    <a:pt x="11050" y="0"/>
                    <a:pt x="10861" y="109"/>
                    <a:pt x="10681" y="327"/>
                  </a:cubicBezTo>
                  <a:cubicBezTo>
                    <a:pt x="10359" y="744"/>
                    <a:pt x="10490" y="1410"/>
                    <a:pt x="10347" y="1875"/>
                  </a:cubicBezTo>
                  <a:cubicBezTo>
                    <a:pt x="10070" y="2754"/>
                    <a:pt x="9535" y="2943"/>
                    <a:pt x="8896" y="2943"/>
                  </a:cubicBezTo>
                  <a:cubicBezTo>
                    <a:pt x="8574" y="2943"/>
                    <a:pt x="8226" y="2895"/>
                    <a:pt x="7871" y="2863"/>
                  </a:cubicBezTo>
                  <a:cubicBezTo>
                    <a:pt x="7810" y="2857"/>
                    <a:pt x="7750" y="2855"/>
                    <a:pt x="7691" y="2855"/>
                  </a:cubicBezTo>
                  <a:cubicBezTo>
                    <a:pt x="6993" y="2855"/>
                    <a:pt x="6456" y="3241"/>
                    <a:pt x="6204" y="3911"/>
                  </a:cubicBezTo>
                  <a:cubicBezTo>
                    <a:pt x="5918" y="4685"/>
                    <a:pt x="6216" y="5387"/>
                    <a:pt x="6680" y="5994"/>
                  </a:cubicBezTo>
                  <a:cubicBezTo>
                    <a:pt x="6066" y="6117"/>
                    <a:pt x="5484" y="6145"/>
                    <a:pt x="4881" y="6145"/>
                  </a:cubicBezTo>
                  <a:cubicBezTo>
                    <a:pt x="4374" y="6145"/>
                    <a:pt x="3853" y="6125"/>
                    <a:pt x="3287" y="6125"/>
                  </a:cubicBezTo>
                  <a:cubicBezTo>
                    <a:pt x="2549" y="6125"/>
                    <a:pt x="1930" y="6411"/>
                    <a:pt x="1787" y="7197"/>
                  </a:cubicBezTo>
                  <a:cubicBezTo>
                    <a:pt x="1513" y="8614"/>
                    <a:pt x="2227" y="9923"/>
                    <a:pt x="1620" y="11352"/>
                  </a:cubicBezTo>
                  <a:cubicBezTo>
                    <a:pt x="1132" y="12495"/>
                    <a:pt x="346" y="13448"/>
                    <a:pt x="84" y="14698"/>
                  </a:cubicBezTo>
                  <a:cubicBezTo>
                    <a:pt x="1" y="15138"/>
                    <a:pt x="286" y="15436"/>
                    <a:pt x="703" y="15495"/>
                  </a:cubicBezTo>
                  <a:cubicBezTo>
                    <a:pt x="949" y="15529"/>
                    <a:pt x="1190" y="15545"/>
                    <a:pt x="1428" y="15545"/>
                  </a:cubicBezTo>
                  <a:cubicBezTo>
                    <a:pt x="2469" y="15545"/>
                    <a:pt x="3438" y="15232"/>
                    <a:pt x="4358" y="14650"/>
                  </a:cubicBezTo>
                  <a:cubicBezTo>
                    <a:pt x="4578" y="14518"/>
                    <a:pt x="4473" y="14203"/>
                    <a:pt x="4240" y="14203"/>
                  </a:cubicBezTo>
                  <a:cubicBezTo>
                    <a:pt x="4221" y="14203"/>
                    <a:pt x="4201" y="14205"/>
                    <a:pt x="4180" y="14210"/>
                  </a:cubicBezTo>
                  <a:cubicBezTo>
                    <a:pt x="3592" y="14333"/>
                    <a:pt x="3020" y="14397"/>
                    <a:pt x="2453" y="14397"/>
                  </a:cubicBezTo>
                  <a:cubicBezTo>
                    <a:pt x="2147" y="14397"/>
                    <a:pt x="1842" y="14378"/>
                    <a:pt x="1537" y="14341"/>
                  </a:cubicBezTo>
                  <a:cubicBezTo>
                    <a:pt x="1537" y="14329"/>
                    <a:pt x="1549" y="14305"/>
                    <a:pt x="1549" y="14293"/>
                  </a:cubicBezTo>
                  <a:cubicBezTo>
                    <a:pt x="1751" y="14210"/>
                    <a:pt x="1953" y="14102"/>
                    <a:pt x="2191" y="13995"/>
                  </a:cubicBezTo>
                  <a:cubicBezTo>
                    <a:pt x="2584" y="13805"/>
                    <a:pt x="3037" y="13471"/>
                    <a:pt x="3513" y="13459"/>
                  </a:cubicBezTo>
                  <a:cubicBezTo>
                    <a:pt x="3578" y="13456"/>
                    <a:pt x="3640" y="13455"/>
                    <a:pt x="3699" y="13455"/>
                  </a:cubicBezTo>
                  <a:cubicBezTo>
                    <a:pt x="4757" y="13455"/>
                    <a:pt x="4720" y="13953"/>
                    <a:pt x="5239" y="14483"/>
                  </a:cubicBezTo>
                  <a:cubicBezTo>
                    <a:pt x="5537" y="14805"/>
                    <a:pt x="5942" y="14995"/>
                    <a:pt x="6311" y="14995"/>
                  </a:cubicBezTo>
                  <a:cubicBezTo>
                    <a:pt x="6537" y="15245"/>
                    <a:pt x="6811" y="15424"/>
                    <a:pt x="7014" y="15757"/>
                  </a:cubicBezTo>
                  <a:cubicBezTo>
                    <a:pt x="7395" y="16436"/>
                    <a:pt x="7097" y="17198"/>
                    <a:pt x="7204" y="17960"/>
                  </a:cubicBezTo>
                  <a:cubicBezTo>
                    <a:pt x="7347" y="19043"/>
                    <a:pt x="8002" y="20496"/>
                    <a:pt x="8645" y="21365"/>
                  </a:cubicBezTo>
                  <a:cubicBezTo>
                    <a:pt x="8722" y="21459"/>
                    <a:pt x="8832" y="21509"/>
                    <a:pt x="8937" y="21509"/>
                  </a:cubicBezTo>
                  <a:cubicBezTo>
                    <a:pt x="9060" y="21509"/>
                    <a:pt x="9177" y="21441"/>
                    <a:pt x="9228" y="21294"/>
                  </a:cubicBezTo>
                  <a:cubicBezTo>
                    <a:pt x="9407" y="20734"/>
                    <a:pt x="9288" y="20353"/>
                    <a:pt x="9038" y="19829"/>
                  </a:cubicBezTo>
                  <a:cubicBezTo>
                    <a:pt x="8561" y="18865"/>
                    <a:pt x="7990" y="18174"/>
                    <a:pt x="7978" y="17031"/>
                  </a:cubicBezTo>
                  <a:cubicBezTo>
                    <a:pt x="7978" y="16496"/>
                    <a:pt x="8061" y="15960"/>
                    <a:pt x="7787" y="15484"/>
                  </a:cubicBezTo>
                  <a:cubicBezTo>
                    <a:pt x="7549" y="15079"/>
                    <a:pt x="7144" y="15019"/>
                    <a:pt x="6799" y="14864"/>
                  </a:cubicBezTo>
                  <a:cubicBezTo>
                    <a:pt x="6930" y="14769"/>
                    <a:pt x="7049" y="14638"/>
                    <a:pt x="7144" y="14448"/>
                  </a:cubicBezTo>
                  <a:cubicBezTo>
                    <a:pt x="7208" y="14300"/>
                    <a:pt x="7122" y="14116"/>
                    <a:pt x="6970" y="14116"/>
                  </a:cubicBezTo>
                  <a:cubicBezTo>
                    <a:pt x="6950" y="14116"/>
                    <a:pt x="6929" y="14119"/>
                    <a:pt x="6906" y="14126"/>
                  </a:cubicBezTo>
                  <a:cubicBezTo>
                    <a:pt x="6840" y="14148"/>
                    <a:pt x="6776" y="14158"/>
                    <a:pt x="6714" y="14158"/>
                  </a:cubicBezTo>
                  <a:cubicBezTo>
                    <a:pt x="6095" y="14158"/>
                    <a:pt x="5669" y="13165"/>
                    <a:pt x="5204" y="12840"/>
                  </a:cubicBezTo>
                  <a:cubicBezTo>
                    <a:pt x="4884" y="12592"/>
                    <a:pt x="4554" y="12488"/>
                    <a:pt x="4170" y="12488"/>
                  </a:cubicBezTo>
                  <a:cubicBezTo>
                    <a:pt x="4111" y="12488"/>
                    <a:pt x="4051" y="12490"/>
                    <a:pt x="3989" y="12495"/>
                  </a:cubicBezTo>
                  <a:cubicBezTo>
                    <a:pt x="3287" y="12543"/>
                    <a:pt x="2644" y="12912"/>
                    <a:pt x="2049" y="13328"/>
                  </a:cubicBezTo>
                  <a:cubicBezTo>
                    <a:pt x="2311" y="12864"/>
                    <a:pt x="2584" y="12400"/>
                    <a:pt x="2811" y="11900"/>
                  </a:cubicBezTo>
                  <a:cubicBezTo>
                    <a:pt x="3204" y="11007"/>
                    <a:pt x="3287" y="10138"/>
                    <a:pt x="3227" y="9185"/>
                  </a:cubicBezTo>
                  <a:cubicBezTo>
                    <a:pt x="3215" y="8935"/>
                    <a:pt x="2930" y="7685"/>
                    <a:pt x="3096" y="7518"/>
                  </a:cubicBezTo>
                  <a:cubicBezTo>
                    <a:pt x="3198" y="7428"/>
                    <a:pt x="3355" y="7397"/>
                    <a:pt x="3533" y="7397"/>
                  </a:cubicBezTo>
                  <a:cubicBezTo>
                    <a:pt x="3897" y="7397"/>
                    <a:pt x="4349" y="7526"/>
                    <a:pt x="4597" y="7542"/>
                  </a:cubicBezTo>
                  <a:cubicBezTo>
                    <a:pt x="4681" y="7545"/>
                    <a:pt x="4765" y="7546"/>
                    <a:pt x="4850" y="7546"/>
                  </a:cubicBezTo>
                  <a:cubicBezTo>
                    <a:pt x="5941" y="7546"/>
                    <a:pt x="7009" y="7332"/>
                    <a:pt x="8026" y="6923"/>
                  </a:cubicBezTo>
                  <a:cubicBezTo>
                    <a:pt x="8407" y="6780"/>
                    <a:pt x="8692" y="6232"/>
                    <a:pt x="8287" y="5887"/>
                  </a:cubicBezTo>
                  <a:cubicBezTo>
                    <a:pt x="7966" y="5649"/>
                    <a:pt x="7692" y="5363"/>
                    <a:pt x="7442" y="5042"/>
                  </a:cubicBezTo>
                  <a:cubicBezTo>
                    <a:pt x="7633" y="4685"/>
                    <a:pt x="7847" y="4339"/>
                    <a:pt x="8037" y="3982"/>
                  </a:cubicBezTo>
                  <a:cubicBezTo>
                    <a:pt x="8050" y="3976"/>
                    <a:pt x="8067" y="3973"/>
                    <a:pt x="8090" y="3973"/>
                  </a:cubicBezTo>
                  <a:cubicBezTo>
                    <a:pt x="8288" y="3973"/>
                    <a:pt x="8843" y="4185"/>
                    <a:pt x="9014" y="4185"/>
                  </a:cubicBezTo>
                  <a:cubicBezTo>
                    <a:pt x="9046" y="4186"/>
                    <a:pt x="9078" y="4187"/>
                    <a:pt x="9109" y="4187"/>
                  </a:cubicBezTo>
                  <a:cubicBezTo>
                    <a:pt x="9550" y="4187"/>
                    <a:pt x="9967" y="4034"/>
                    <a:pt x="10312" y="3756"/>
                  </a:cubicBezTo>
                  <a:cubicBezTo>
                    <a:pt x="10728" y="3434"/>
                    <a:pt x="11026" y="2934"/>
                    <a:pt x="11169" y="2434"/>
                  </a:cubicBezTo>
                  <a:cubicBezTo>
                    <a:pt x="11276" y="2089"/>
                    <a:pt x="11216" y="732"/>
                    <a:pt x="11502" y="363"/>
                  </a:cubicBezTo>
                  <a:cubicBezTo>
                    <a:pt x="11514" y="398"/>
                    <a:pt x="11538" y="434"/>
                    <a:pt x="11562" y="470"/>
                  </a:cubicBezTo>
                  <a:cubicBezTo>
                    <a:pt x="12348" y="1363"/>
                    <a:pt x="12943" y="2065"/>
                    <a:pt x="12467" y="3339"/>
                  </a:cubicBezTo>
                  <a:cubicBezTo>
                    <a:pt x="12217" y="4006"/>
                    <a:pt x="11728" y="4649"/>
                    <a:pt x="11443" y="5316"/>
                  </a:cubicBezTo>
                  <a:cubicBezTo>
                    <a:pt x="11038" y="6244"/>
                    <a:pt x="10300" y="7625"/>
                    <a:pt x="10514" y="8685"/>
                  </a:cubicBezTo>
                  <a:cubicBezTo>
                    <a:pt x="10693" y="9566"/>
                    <a:pt x="11681" y="10114"/>
                    <a:pt x="12228" y="10757"/>
                  </a:cubicBezTo>
                  <a:cubicBezTo>
                    <a:pt x="13336" y="12019"/>
                    <a:pt x="12288" y="13412"/>
                    <a:pt x="12681" y="14841"/>
                  </a:cubicBezTo>
                  <a:cubicBezTo>
                    <a:pt x="12724" y="15004"/>
                    <a:pt x="12866" y="15099"/>
                    <a:pt x="13009" y="15099"/>
                  </a:cubicBezTo>
                  <a:cubicBezTo>
                    <a:pt x="13064" y="15099"/>
                    <a:pt x="13119" y="15085"/>
                    <a:pt x="13169" y="15055"/>
                  </a:cubicBezTo>
                  <a:cubicBezTo>
                    <a:pt x="13431" y="14900"/>
                    <a:pt x="13693" y="14757"/>
                    <a:pt x="13907" y="14579"/>
                  </a:cubicBezTo>
                  <a:cubicBezTo>
                    <a:pt x="13962" y="14688"/>
                    <a:pt x="14063" y="14750"/>
                    <a:pt x="14162" y="14750"/>
                  </a:cubicBezTo>
                  <a:cubicBezTo>
                    <a:pt x="14236" y="14750"/>
                    <a:pt x="14309" y="14715"/>
                    <a:pt x="14360" y="14638"/>
                  </a:cubicBezTo>
                  <a:cubicBezTo>
                    <a:pt x="14574" y="14317"/>
                    <a:pt x="14574" y="14233"/>
                    <a:pt x="14419" y="13852"/>
                  </a:cubicBezTo>
                  <a:cubicBezTo>
                    <a:pt x="14346" y="13653"/>
                    <a:pt x="14184" y="13550"/>
                    <a:pt x="14015" y="13550"/>
                  </a:cubicBezTo>
                  <a:cubicBezTo>
                    <a:pt x="13882" y="13550"/>
                    <a:pt x="13745" y="13614"/>
                    <a:pt x="13645" y="13745"/>
                  </a:cubicBezTo>
                  <a:lnTo>
                    <a:pt x="13336" y="14019"/>
                  </a:lnTo>
                  <a:cubicBezTo>
                    <a:pt x="13502" y="12959"/>
                    <a:pt x="14074" y="11995"/>
                    <a:pt x="13562" y="10888"/>
                  </a:cubicBezTo>
                  <a:cubicBezTo>
                    <a:pt x="13300" y="10340"/>
                    <a:pt x="12800" y="9888"/>
                    <a:pt x="12371" y="9471"/>
                  </a:cubicBezTo>
                  <a:cubicBezTo>
                    <a:pt x="11562" y="8697"/>
                    <a:pt x="11455" y="8221"/>
                    <a:pt x="11788" y="7137"/>
                  </a:cubicBezTo>
                  <a:cubicBezTo>
                    <a:pt x="12074" y="6220"/>
                    <a:pt x="12443" y="5328"/>
                    <a:pt x="12907" y="4458"/>
                  </a:cubicBezTo>
                  <a:cubicBezTo>
                    <a:pt x="13205" y="3899"/>
                    <a:pt x="13645" y="3315"/>
                    <a:pt x="13693" y="2649"/>
                  </a:cubicBezTo>
                  <a:cubicBezTo>
                    <a:pt x="13776" y="1458"/>
                    <a:pt x="12764" y="601"/>
                    <a:pt x="11800" y="113"/>
                  </a:cubicBezTo>
                  <a:cubicBezTo>
                    <a:pt x="11764" y="101"/>
                    <a:pt x="11725" y="95"/>
                    <a:pt x="11688" y="95"/>
                  </a:cubicBezTo>
                  <a:cubicBezTo>
                    <a:pt x="11651" y="95"/>
                    <a:pt x="11615" y="101"/>
                    <a:pt x="11586" y="113"/>
                  </a:cubicBezTo>
                  <a:cubicBezTo>
                    <a:pt x="11471" y="38"/>
                    <a:pt x="11357" y="0"/>
                    <a:pt x="11243"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25"/>
            <p:cNvSpPr/>
            <p:nvPr/>
          </p:nvSpPr>
          <p:spPr>
            <a:xfrm>
              <a:off x="5491750" y="2523475"/>
              <a:ext cx="164625" cy="345600"/>
            </a:xfrm>
            <a:custGeom>
              <a:rect b="b" l="l" r="r" t="t"/>
              <a:pathLst>
                <a:path extrusionOk="0" h="13824" w="6585">
                  <a:moveTo>
                    <a:pt x="5768" y="1"/>
                  </a:moveTo>
                  <a:cubicBezTo>
                    <a:pt x="5615" y="1"/>
                    <a:pt x="5468" y="125"/>
                    <a:pt x="5525" y="317"/>
                  </a:cubicBezTo>
                  <a:cubicBezTo>
                    <a:pt x="5977" y="2115"/>
                    <a:pt x="4989" y="4258"/>
                    <a:pt x="4037" y="5746"/>
                  </a:cubicBezTo>
                  <a:cubicBezTo>
                    <a:pt x="3394" y="6759"/>
                    <a:pt x="2382" y="7568"/>
                    <a:pt x="2012" y="8699"/>
                  </a:cubicBezTo>
                  <a:cubicBezTo>
                    <a:pt x="0" y="9044"/>
                    <a:pt x="2429" y="12938"/>
                    <a:pt x="2929" y="13652"/>
                  </a:cubicBezTo>
                  <a:cubicBezTo>
                    <a:pt x="3013" y="13769"/>
                    <a:pt x="3136" y="13824"/>
                    <a:pt x="3255" y="13824"/>
                  </a:cubicBezTo>
                  <a:cubicBezTo>
                    <a:pt x="3438" y="13824"/>
                    <a:pt x="3613" y="13693"/>
                    <a:pt x="3620" y="13462"/>
                  </a:cubicBezTo>
                  <a:cubicBezTo>
                    <a:pt x="3644" y="12890"/>
                    <a:pt x="3525" y="12521"/>
                    <a:pt x="3286" y="11997"/>
                  </a:cubicBezTo>
                  <a:cubicBezTo>
                    <a:pt x="3227" y="11867"/>
                    <a:pt x="2057" y="9877"/>
                    <a:pt x="2477" y="9877"/>
                  </a:cubicBezTo>
                  <a:cubicBezTo>
                    <a:pt x="2481" y="9877"/>
                    <a:pt x="2485" y="9878"/>
                    <a:pt x="2489" y="9878"/>
                  </a:cubicBezTo>
                  <a:cubicBezTo>
                    <a:pt x="2500" y="9879"/>
                    <a:pt x="2510" y="9879"/>
                    <a:pt x="2521" y="9879"/>
                  </a:cubicBezTo>
                  <a:cubicBezTo>
                    <a:pt x="2820" y="9879"/>
                    <a:pt x="3107" y="9569"/>
                    <a:pt x="3096" y="9259"/>
                  </a:cubicBezTo>
                  <a:cubicBezTo>
                    <a:pt x="3036" y="8366"/>
                    <a:pt x="4227" y="7354"/>
                    <a:pt x="4703" y="6639"/>
                  </a:cubicBezTo>
                  <a:cubicBezTo>
                    <a:pt x="5108" y="6020"/>
                    <a:pt x="5418" y="5365"/>
                    <a:pt x="5668" y="4663"/>
                  </a:cubicBezTo>
                  <a:cubicBezTo>
                    <a:pt x="6180" y="3306"/>
                    <a:pt x="6584" y="1615"/>
                    <a:pt x="6025" y="186"/>
                  </a:cubicBezTo>
                  <a:cubicBezTo>
                    <a:pt x="5977" y="57"/>
                    <a:pt x="5871" y="1"/>
                    <a:pt x="5768"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25"/>
            <p:cNvSpPr/>
            <p:nvPr/>
          </p:nvSpPr>
          <p:spPr>
            <a:xfrm>
              <a:off x="5411200" y="2787625"/>
              <a:ext cx="151125" cy="143975"/>
            </a:xfrm>
            <a:custGeom>
              <a:rect b="b" l="l" r="r" t="t"/>
              <a:pathLst>
                <a:path extrusionOk="0" h="5759" w="6045">
                  <a:moveTo>
                    <a:pt x="2300" y="1"/>
                  </a:moveTo>
                  <a:cubicBezTo>
                    <a:pt x="1665" y="1"/>
                    <a:pt x="990" y="220"/>
                    <a:pt x="365" y="467"/>
                  </a:cubicBezTo>
                  <a:cubicBezTo>
                    <a:pt x="1" y="617"/>
                    <a:pt x="99" y="1143"/>
                    <a:pt x="426" y="1143"/>
                  </a:cubicBezTo>
                  <a:cubicBezTo>
                    <a:pt x="462" y="1143"/>
                    <a:pt x="502" y="1136"/>
                    <a:pt x="543" y="1122"/>
                  </a:cubicBezTo>
                  <a:cubicBezTo>
                    <a:pt x="1023" y="939"/>
                    <a:pt x="1488" y="826"/>
                    <a:pt x="1909" y="826"/>
                  </a:cubicBezTo>
                  <a:cubicBezTo>
                    <a:pt x="2668" y="826"/>
                    <a:pt x="3285" y="1193"/>
                    <a:pt x="3591" y="2181"/>
                  </a:cubicBezTo>
                  <a:cubicBezTo>
                    <a:pt x="3865" y="3039"/>
                    <a:pt x="3639" y="3979"/>
                    <a:pt x="3949" y="4813"/>
                  </a:cubicBezTo>
                  <a:cubicBezTo>
                    <a:pt x="4145" y="5330"/>
                    <a:pt x="4726" y="5759"/>
                    <a:pt x="5237" y="5759"/>
                  </a:cubicBezTo>
                  <a:cubicBezTo>
                    <a:pt x="5561" y="5759"/>
                    <a:pt x="5856" y="5587"/>
                    <a:pt x="6008" y="5158"/>
                  </a:cubicBezTo>
                  <a:cubicBezTo>
                    <a:pt x="6045" y="5031"/>
                    <a:pt x="5950" y="4938"/>
                    <a:pt x="5850" y="4938"/>
                  </a:cubicBezTo>
                  <a:cubicBezTo>
                    <a:pt x="5818" y="4938"/>
                    <a:pt x="5787" y="4948"/>
                    <a:pt x="5758" y="4967"/>
                  </a:cubicBezTo>
                  <a:cubicBezTo>
                    <a:pt x="5604" y="5044"/>
                    <a:pt x="5472" y="5079"/>
                    <a:pt x="5357" y="5079"/>
                  </a:cubicBezTo>
                  <a:cubicBezTo>
                    <a:pt x="4481" y="5079"/>
                    <a:pt x="4676" y="3048"/>
                    <a:pt x="4592" y="2479"/>
                  </a:cubicBezTo>
                  <a:cubicBezTo>
                    <a:pt x="4508" y="1884"/>
                    <a:pt x="4342" y="1288"/>
                    <a:pt x="3972" y="812"/>
                  </a:cubicBezTo>
                  <a:cubicBezTo>
                    <a:pt x="3507" y="211"/>
                    <a:pt x="2922" y="1"/>
                    <a:pt x="230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25"/>
            <p:cNvSpPr/>
            <p:nvPr/>
          </p:nvSpPr>
          <p:spPr>
            <a:xfrm>
              <a:off x="5575975" y="2735925"/>
              <a:ext cx="185050" cy="238975"/>
            </a:xfrm>
            <a:custGeom>
              <a:rect b="b" l="l" r="r" t="t"/>
              <a:pathLst>
                <a:path extrusionOk="0" h="9559" w="7402">
                  <a:moveTo>
                    <a:pt x="6787" y="1"/>
                  </a:moveTo>
                  <a:cubicBezTo>
                    <a:pt x="6675" y="1"/>
                    <a:pt x="6542" y="68"/>
                    <a:pt x="6383" y="225"/>
                  </a:cubicBezTo>
                  <a:cubicBezTo>
                    <a:pt x="6275" y="332"/>
                    <a:pt x="6347" y="523"/>
                    <a:pt x="6502" y="523"/>
                  </a:cubicBezTo>
                  <a:cubicBezTo>
                    <a:pt x="6525" y="523"/>
                    <a:pt x="6430" y="3011"/>
                    <a:pt x="6406" y="3249"/>
                  </a:cubicBezTo>
                  <a:cubicBezTo>
                    <a:pt x="6347" y="4476"/>
                    <a:pt x="6335" y="5619"/>
                    <a:pt x="5537" y="6595"/>
                  </a:cubicBezTo>
                  <a:cubicBezTo>
                    <a:pt x="4835" y="7452"/>
                    <a:pt x="3835" y="7952"/>
                    <a:pt x="2811" y="8297"/>
                  </a:cubicBezTo>
                  <a:cubicBezTo>
                    <a:pt x="2550" y="8382"/>
                    <a:pt x="2350" y="8420"/>
                    <a:pt x="2200" y="8420"/>
                  </a:cubicBezTo>
                  <a:cubicBezTo>
                    <a:pt x="1845" y="8420"/>
                    <a:pt x="1778" y="8206"/>
                    <a:pt x="1870" y="7905"/>
                  </a:cubicBezTo>
                  <a:lnTo>
                    <a:pt x="1870" y="7905"/>
                  </a:lnTo>
                  <a:cubicBezTo>
                    <a:pt x="1896" y="7914"/>
                    <a:pt x="1920" y="7919"/>
                    <a:pt x="1945" y="7919"/>
                  </a:cubicBezTo>
                  <a:cubicBezTo>
                    <a:pt x="2011" y="7919"/>
                    <a:pt x="2074" y="7885"/>
                    <a:pt x="2144" y="7833"/>
                  </a:cubicBezTo>
                  <a:cubicBezTo>
                    <a:pt x="2477" y="7464"/>
                    <a:pt x="2584" y="7202"/>
                    <a:pt x="2537" y="6678"/>
                  </a:cubicBezTo>
                  <a:cubicBezTo>
                    <a:pt x="2529" y="6514"/>
                    <a:pt x="2406" y="6411"/>
                    <a:pt x="2269" y="6411"/>
                  </a:cubicBezTo>
                  <a:cubicBezTo>
                    <a:pt x="2208" y="6411"/>
                    <a:pt x="2143" y="6432"/>
                    <a:pt x="2084" y="6476"/>
                  </a:cubicBezTo>
                  <a:cubicBezTo>
                    <a:pt x="1406" y="7035"/>
                    <a:pt x="1" y="8738"/>
                    <a:pt x="1263" y="9429"/>
                  </a:cubicBezTo>
                  <a:cubicBezTo>
                    <a:pt x="1430" y="9519"/>
                    <a:pt x="1624" y="9559"/>
                    <a:pt x="1837" y="9559"/>
                  </a:cubicBezTo>
                  <a:cubicBezTo>
                    <a:pt x="3083" y="9559"/>
                    <a:pt x="4958" y="8193"/>
                    <a:pt x="5609" y="7583"/>
                  </a:cubicBezTo>
                  <a:cubicBezTo>
                    <a:pt x="6966" y="6297"/>
                    <a:pt x="7264" y="4023"/>
                    <a:pt x="7347" y="2249"/>
                  </a:cubicBezTo>
                  <a:cubicBezTo>
                    <a:pt x="7357" y="2037"/>
                    <a:pt x="7401" y="1"/>
                    <a:pt x="678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25"/>
            <p:cNvSpPr/>
            <p:nvPr/>
          </p:nvSpPr>
          <p:spPr>
            <a:xfrm>
              <a:off x="5226525" y="2831350"/>
              <a:ext cx="295300" cy="427925"/>
            </a:xfrm>
            <a:custGeom>
              <a:rect b="b" l="l" r="r" t="t"/>
              <a:pathLst>
                <a:path extrusionOk="0" h="17117" w="11812">
                  <a:moveTo>
                    <a:pt x="7469" y="1"/>
                  </a:moveTo>
                  <a:cubicBezTo>
                    <a:pt x="7371" y="1"/>
                    <a:pt x="7267" y="14"/>
                    <a:pt x="7157" y="39"/>
                  </a:cubicBezTo>
                  <a:cubicBezTo>
                    <a:pt x="6906" y="99"/>
                    <a:pt x="6978" y="468"/>
                    <a:pt x="7216" y="492"/>
                  </a:cubicBezTo>
                  <a:cubicBezTo>
                    <a:pt x="7871" y="516"/>
                    <a:pt x="7287" y="2647"/>
                    <a:pt x="7561" y="3183"/>
                  </a:cubicBezTo>
                  <a:cubicBezTo>
                    <a:pt x="7823" y="3718"/>
                    <a:pt x="8228" y="3671"/>
                    <a:pt x="8704" y="3885"/>
                  </a:cubicBezTo>
                  <a:cubicBezTo>
                    <a:pt x="10050" y="4445"/>
                    <a:pt x="9931" y="5540"/>
                    <a:pt x="10026" y="6814"/>
                  </a:cubicBezTo>
                  <a:cubicBezTo>
                    <a:pt x="10133" y="8064"/>
                    <a:pt x="10502" y="9731"/>
                    <a:pt x="9526" y="10743"/>
                  </a:cubicBezTo>
                  <a:cubicBezTo>
                    <a:pt x="9103" y="11178"/>
                    <a:pt x="8579" y="11282"/>
                    <a:pt x="8017" y="11282"/>
                  </a:cubicBezTo>
                  <a:cubicBezTo>
                    <a:pt x="7507" y="11282"/>
                    <a:pt x="6966" y="11196"/>
                    <a:pt x="6441" y="11196"/>
                  </a:cubicBezTo>
                  <a:cubicBezTo>
                    <a:pt x="5787" y="11196"/>
                    <a:pt x="5158" y="11328"/>
                    <a:pt x="4644" y="11922"/>
                  </a:cubicBezTo>
                  <a:cubicBezTo>
                    <a:pt x="4037" y="12624"/>
                    <a:pt x="3799" y="13601"/>
                    <a:pt x="4049" y="14482"/>
                  </a:cubicBezTo>
                  <a:cubicBezTo>
                    <a:pt x="3275" y="14505"/>
                    <a:pt x="2501" y="14505"/>
                    <a:pt x="1727" y="14601"/>
                  </a:cubicBezTo>
                  <a:cubicBezTo>
                    <a:pt x="1334" y="14636"/>
                    <a:pt x="846" y="14636"/>
                    <a:pt x="584" y="14982"/>
                  </a:cubicBezTo>
                  <a:cubicBezTo>
                    <a:pt x="1" y="15732"/>
                    <a:pt x="1037" y="16315"/>
                    <a:pt x="1144" y="16982"/>
                  </a:cubicBezTo>
                  <a:cubicBezTo>
                    <a:pt x="1161" y="17074"/>
                    <a:pt x="1234" y="17116"/>
                    <a:pt x="1310" y="17116"/>
                  </a:cubicBezTo>
                  <a:cubicBezTo>
                    <a:pt x="1391" y="17116"/>
                    <a:pt x="1476" y="17068"/>
                    <a:pt x="1501" y="16982"/>
                  </a:cubicBezTo>
                  <a:cubicBezTo>
                    <a:pt x="1632" y="16565"/>
                    <a:pt x="1180" y="16018"/>
                    <a:pt x="1251" y="15756"/>
                  </a:cubicBezTo>
                  <a:cubicBezTo>
                    <a:pt x="1351" y="15435"/>
                    <a:pt x="2282" y="15369"/>
                    <a:pt x="3176" y="15369"/>
                  </a:cubicBezTo>
                  <a:cubicBezTo>
                    <a:pt x="3792" y="15369"/>
                    <a:pt x="4391" y="15400"/>
                    <a:pt x="4687" y="15400"/>
                  </a:cubicBezTo>
                  <a:cubicBezTo>
                    <a:pt x="4726" y="15400"/>
                    <a:pt x="4759" y="15400"/>
                    <a:pt x="4787" y="15398"/>
                  </a:cubicBezTo>
                  <a:cubicBezTo>
                    <a:pt x="5180" y="15387"/>
                    <a:pt x="5359" y="15017"/>
                    <a:pt x="5204" y="14684"/>
                  </a:cubicBezTo>
                  <a:cubicBezTo>
                    <a:pt x="4894" y="14029"/>
                    <a:pt x="4894" y="13255"/>
                    <a:pt x="5442" y="12708"/>
                  </a:cubicBezTo>
                  <a:cubicBezTo>
                    <a:pt x="5785" y="12351"/>
                    <a:pt x="6184" y="12259"/>
                    <a:pt x="6606" y="12259"/>
                  </a:cubicBezTo>
                  <a:cubicBezTo>
                    <a:pt x="6916" y="12259"/>
                    <a:pt x="7239" y="12308"/>
                    <a:pt x="7561" y="12339"/>
                  </a:cubicBezTo>
                  <a:cubicBezTo>
                    <a:pt x="7827" y="12363"/>
                    <a:pt x="8085" y="12382"/>
                    <a:pt x="8337" y="12382"/>
                  </a:cubicBezTo>
                  <a:cubicBezTo>
                    <a:pt x="8956" y="12382"/>
                    <a:pt x="9536" y="12267"/>
                    <a:pt x="10085" y="11827"/>
                  </a:cubicBezTo>
                  <a:cubicBezTo>
                    <a:pt x="11812" y="10422"/>
                    <a:pt x="11276" y="7993"/>
                    <a:pt x="11121" y="6088"/>
                  </a:cubicBezTo>
                  <a:cubicBezTo>
                    <a:pt x="11038" y="5266"/>
                    <a:pt x="11014" y="4409"/>
                    <a:pt x="10490" y="3718"/>
                  </a:cubicBezTo>
                  <a:cubicBezTo>
                    <a:pt x="9966" y="3052"/>
                    <a:pt x="9490" y="3230"/>
                    <a:pt x="8835" y="2945"/>
                  </a:cubicBezTo>
                  <a:cubicBezTo>
                    <a:pt x="7573" y="2409"/>
                    <a:pt x="8835" y="1361"/>
                    <a:pt x="8240" y="456"/>
                  </a:cubicBezTo>
                  <a:cubicBezTo>
                    <a:pt x="8040" y="138"/>
                    <a:pt x="7785" y="1"/>
                    <a:pt x="746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25"/>
            <p:cNvSpPr/>
            <p:nvPr/>
          </p:nvSpPr>
          <p:spPr>
            <a:xfrm>
              <a:off x="4708475" y="3170725"/>
              <a:ext cx="325825" cy="256375"/>
            </a:xfrm>
            <a:custGeom>
              <a:rect b="b" l="l" r="r" t="t"/>
              <a:pathLst>
                <a:path extrusionOk="0" h="10255" w="13033">
                  <a:moveTo>
                    <a:pt x="12542" y="0"/>
                  </a:moveTo>
                  <a:cubicBezTo>
                    <a:pt x="12531" y="0"/>
                    <a:pt x="12519" y="1"/>
                    <a:pt x="12508" y="2"/>
                  </a:cubicBezTo>
                  <a:cubicBezTo>
                    <a:pt x="10603" y="97"/>
                    <a:pt x="8328" y="847"/>
                    <a:pt x="7686" y="2871"/>
                  </a:cubicBezTo>
                  <a:cubicBezTo>
                    <a:pt x="7507" y="3407"/>
                    <a:pt x="7626" y="3895"/>
                    <a:pt x="7531" y="4431"/>
                  </a:cubicBezTo>
                  <a:cubicBezTo>
                    <a:pt x="7400" y="5312"/>
                    <a:pt x="7007" y="5479"/>
                    <a:pt x="6269" y="5776"/>
                  </a:cubicBezTo>
                  <a:cubicBezTo>
                    <a:pt x="5554" y="6074"/>
                    <a:pt x="5221" y="6622"/>
                    <a:pt x="5066" y="7360"/>
                  </a:cubicBezTo>
                  <a:cubicBezTo>
                    <a:pt x="4888" y="8193"/>
                    <a:pt x="5173" y="8527"/>
                    <a:pt x="4161" y="8634"/>
                  </a:cubicBezTo>
                  <a:cubicBezTo>
                    <a:pt x="3995" y="8649"/>
                    <a:pt x="3862" y="8659"/>
                    <a:pt x="3753" y="8659"/>
                  </a:cubicBezTo>
                  <a:cubicBezTo>
                    <a:pt x="3352" y="8659"/>
                    <a:pt x="3260" y="8527"/>
                    <a:pt x="2971" y="8050"/>
                  </a:cubicBezTo>
                  <a:cubicBezTo>
                    <a:pt x="2792" y="7753"/>
                    <a:pt x="2673" y="7419"/>
                    <a:pt x="2530" y="7110"/>
                  </a:cubicBezTo>
                  <a:cubicBezTo>
                    <a:pt x="1923" y="5562"/>
                    <a:pt x="1697" y="3990"/>
                    <a:pt x="1423" y="2383"/>
                  </a:cubicBezTo>
                  <a:cubicBezTo>
                    <a:pt x="1339" y="1978"/>
                    <a:pt x="1316" y="1550"/>
                    <a:pt x="887" y="1371"/>
                  </a:cubicBezTo>
                  <a:cubicBezTo>
                    <a:pt x="781" y="1325"/>
                    <a:pt x="679" y="1304"/>
                    <a:pt x="586" y="1304"/>
                  </a:cubicBezTo>
                  <a:cubicBezTo>
                    <a:pt x="315" y="1304"/>
                    <a:pt x="110" y="1486"/>
                    <a:pt x="30" y="1788"/>
                  </a:cubicBezTo>
                  <a:cubicBezTo>
                    <a:pt x="1" y="1914"/>
                    <a:pt x="122" y="2048"/>
                    <a:pt x="245" y="2048"/>
                  </a:cubicBezTo>
                  <a:cubicBezTo>
                    <a:pt x="273" y="2048"/>
                    <a:pt x="301" y="2041"/>
                    <a:pt x="327" y="2026"/>
                  </a:cubicBezTo>
                  <a:cubicBezTo>
                    <a:pt x="395" y="1982"/>
                    <a:pt x="454" y="1962"/>
                    <a:pt x="507" y="1962"/>
                  </a:cubicBezTo>
                  <a:cubicBezTo>
                    <a:pt x="1058" y="1962"/>
                    <a:pt x="839" y="4158"/>
                    <a:pt x="839" y="4288"/>
                  </a:cubicBezTo>
                  <a:cubicBezTo>
                    <a:pt x="839" y="4848"/>
                    <a:pt x="899" y="5431"/>
                    <a:pt x="1030" y="5979"/>
                  </a:cubicBezTo>
                  <a:cubicBezTo>
                    <a:pt x="1244" y="6931"/>
                    <a:pt x="1578" y="7955"/>
                    <a:pt x="2090" y="8812"/>
                  </a:cubicBezTo>
                  <a:cubicBezTo>
                    <a:pt x="2557" y="9581"/>
                    <a:pt x="3457" y="10254"/>
                    <a:pt x="4340" y="10254"/>
                  </a:cubicBezTo>
                  <a:cubicBezTo>
                    <a:pt x="4784" y="10254"/>
                    <a:pt x="5223" y="10084"/>
                    <a:pt x="5602" y="9670"/>
                  </a:cubicBezTo>
                  <a:cubicBezTo>
                    <a:pt x="6185" y="9027"/>
                    <a:pt x="5935" y="8253"/>
                    <a:pt x="6257" y="7527"/>
                  </a:cubicBezTo>
                  <a:cubicBezTo>
                    <a:pt x="6662" y="6610"/>
                    <a:pt x="7805" y="6800"/>
                    <a:pt x="8340" y="6014"/>
                  </a:cubicBezTo>
                  <a:cubicBezTo>
                    <a:pt x="8888" y="5193"/>
                    <a:pt x="8448" y="4264"/>
                    <a:pt x="8650" y="3359"/>
                  </a:cubicBezTo>
                  <a:cubicBezTo>
                    <a:pt x="9055" y="1573"/>
                    <a:pt x="11150" y="1228"/>
                    <a:pt x="12627" y="800"/>
                  </a:cubicBezTo>
                  <a:cubicBezTo>
                    <a:pt x="13033" y="672"/>
                    <a:pt x="12986" y="0"/>
                    <a:pt x="1254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25"/>
            <p:cNvSpPr/>
            <p:nvPr/>
          </p:nvSpPr>
          <p:spPr>
            <a:xfrm>
              <a:off x="5022025" y="3187100"/>
              <a:ext cx="194125" cy="292800"/>
            </a:xfrm>
            <a:custGeom>
              <a:rect b="b" l="l" r="r" t="t"/>
              <a:pathLst>
                <a:path extrusionOk="0" h="11712" w="7765">
                  <a:moveTo>
                    <a:pt x="1339" y="1"/>
                  </a:moveTo>
                  <a:cubicBezTo>
                    <a:pt x="908" y="1"/>
                    <a:pt x="466" y="146"/>
                    <a:pt x="85" y="418"/>
                  </a:cubicBezTo>
                  <a:cubicBezTo>
                    <a:pt x="0" y="471"/>
                    <a:pt x="28" y="617"/>
                    <a:pt x="118" y="617"/>
                  </a:cubicBezTo>
                  <a:cubicBezTo>
                    <a:pt x="130" y="617"/>
                    <a:pt x="142" y="614"/>
                    <a:pt x="156" y="609"/>
                  </a:cubicBezTo>
                  <a:cubicBezTo>
                    <a:pt x="348" y="536"/>
                    <a:pt x="547" y="501"/>
                    <a:pt x="743" y="501"/>
                  </a:cubicBezTo>
                  <a:cubicBezTo>
                    <a:pt x="1386" y="501"/>
                    <a:pt x="1994" y="880"/>
                    <a:pt x="2204" y="1573"/>
                  </a:cubicBezTo>
                  <a:cubicBezTo>
                    <a:pt x="2359" y="2061"/>
                    <a:pt x="2228" y="2681"/>
                    <a:pt x="2240" y="3169"/>
                  </a:cubicBezTo>
                  <a:cubicBezTo>
                    <a:pt x="2252" y="3633"/>
                    <a:pt x="2299" y="4085"/>
                    <a:pt x="2490" y="4526"/>
                  </a:cubicBezTo>
                  <a:cubicBezTo>
                    <a:pt x="3073" y="5800"/>
                    <a:pt x="3990" y="5502"/>
                    <a:pt x="5121" y="5574"/>
                  </a:cubicBezTo>
                  <a:cubicBezTo>
                    <a:pt x="7097" y="5729"/>
                    <a:pt x="5502" y="8419"/>
                    <a:pt x="5740" y="9705"/>
                  </a:cubicBezTo>
                  <a:cubicBezTo>
                    <a:pt x="5823" y="10146"/>
                    <a:pt x="5978" y="10622"/>
                    <a:pt x="6216" y="10991"/>
                  </a:cubicBezTo>
                  <a:cubicBezTo>
                    <a:pt x="6133" y="10979"/>
                    <a:pt x="6050" y="10967"/>
                    <a:pt x="5978" y="10955"/>
                  </a:cubicBezTo>
                  <a:cubicBezTo>
                    <a:pt x="5971" y="10953"/>
                    <a:pt x="5963" y="10952"/>
                    <a:pt x="5955" y="10952"/>
                  </a:cubicBezTo>
                  <a:cubicBezTo>
                    <a:pt x="5891" y="10952"/>
                    <a:pt x="5830" y="11034"/>
                    <a:pt x="5883" y="11098"/>
                  </a:cubicBezTo>
                  <a:cubicBezTo>
                    <a:pt x="6121" y="11324"/>
                    <a:pt x="6383" y="11527"/>
                    <a:pt x="6681" y="11682"/>
                  </a:cubicBezTo>
                  <a:cubicBezTo>
                    <a:pt x="6722" y="11703"/>
                    <a:pt x="6761" y="11712"/>
                    <a:pt x="6798" y="11712"/>
                  </a:cubicBezTo>
                  <a:cubicBezTo>
                    <a:pt x="6865" y="11712"/>
                    <a:pt x="6924" y="11680"/>
                    <a:pt x="6978" y="11634"/>
                  </a:cubicBezTo>
                  <a:cubicBezTo>
                    <a:pt x="7109" y="11682"/>
                    <a:pt x="7240" y="11705"/>
                    <a:pt x="7395" y="11705"/>
                  </a:cubicBezTo>
                  <a:cubicBezTo>
                    <a:pt x="7609" y="11694"/>
                    <a:pt x="7764" y="11384"/>
                    <a:pt x="7586" y="11229"/>
                  </a:cubicBezTo>
                  <a:cubicBezTo>
                    <a:pt x="6562" y="10384"/>
                    <a:pt x="6276" y="9384"/>
                    <a:pt x="6883" y="8229"/>
                  </a:cubicBezTo>
                  <a:cubicBezTo>
                    <a:pt x="7228" y="7574"/>
                    <a:pt x="7359" y="6741"/>
                    <a:pt x="7276" y="6014"/>
                  </a:cubicBezTo>
                  <a:cubicBezTo>
                    <a:pt x="7130" y="4889"/>
                    <a:pt x="6494" y="4306"/>
                    <a:pt x="5419" y="4306"/>
                  </a:cubicBezTo>
                  <a:cubicBezTo>
                    <a:pt x="5357" y="4306"/>
                    <a:pt x="5293" y="4308"/>
                    <a:pt x="5228" y="4312"/>
                  </a:cubicBezTo>
                  <a:cubicBezTo>
                    <a:pt x="4943" y="4333"/>
                    <a:pt x="4755" y="4374"/>
                    <a:pt x="4581" y="4374"/>
                  </a:cubicBezTo>
                  <a:cubicBezTo>
                    <a:pt x="4370" y="4374"/>
                    <a:pt x="4179" y="4314"/>
                    <a:pt x="3859" y="4085"/>
                  </a:cubicBezTo>
                  <a:cubicBezTo>
                    <a:pt x="3133" y="3574"/>
                    <a:pt x="3323" y="3085"/>
                    <a:pt x="3240" y="2288"/>
                  </a:cubicBezTo>
                  <a:cubicBezTo>
                    <a:pt x="3180" y="1740"/>
                    <a:pt x="3121" y="1216"/>
                    <a:pt x="2787" y="752"/>
                  </a:cubicBezTo>
                  <a:cubicBezTo>
                    <a:pt x="2420" y="238"/>
                    <a:pt x="1888" y="1"/>
                    <a:pt x="1339"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25"/>
            <p:cNvSpPr/>
            <p:nvPr/>
          </p:nvSpPr>
          <p:spPr>
            <a:xfrm>
              <a:off x="5236950" y="3234100"/>
              <a:ext cx="117600" cy="154700"/>
            </a:xfrm>
            <a:custGeom>
              <a:rect b="b" l="l" r="r" t="t"/>
              <a:pathLst>
                <a:path extrusionOk="0" h="6188" w="4704">
                  <a:moveTo>
                    <a:pt x="2680" y="1"/>
                  </a:moveTo>
                  <a:cubicBezTo>
                    <a:pt x="2585" y="1"/>
                    <a:pt x="2482" y="20"/>
                    <a:pt x="2370" y="62"/>
                  </a:cubicBezTo>
                  <a:cubicBezTo>
                    <a:pt x="1846" y="265"/>
                    <a:pt x="1715" y="884"/>
                    <a:pt x="2191" y="1182"/>
                  </a:cubicBezTo>
                  <a:cubicBezTo>
                    <a:pt x="2233" y="1206"/>
                    <a:pt x="2273" y="1217"/>
                    <a:pt x="2310" y="1217"/>
                  </a:cubicBezTo>
                  <a:cubicBezTo>
                    <a:pt x="2435" y="1217"/>
                    <a:pt x="2530" y="1098"/>
                    <a:pt x="2549" y="979"/>
                  </a:cubicBezTo>
                  <a:lnTo>
                    <a:pt x="2549" y="979"/>
                  </a:lnTo>
                  <a:cubicBezTo>
                    <a:pt x="2465" y="1539"/>
                    <a:pt x="2930" y="2622"/>
                    <a:pt x="3084" y="3182"/>
                  </a:cubicBezTo>
                  <a:cubicBezTo>
                    <a:pt x="3227" y="3777"/>
                    <a:pt x="3334" y="4527"/>
                    <a:pt x="2513" y="4611"/>
                  </a:cubicBezTo>
                  <a:cubicBezTo>
                    <a:pt x="2489" y="4612"/>
                    <a:pt x="2465" y="4613"/>
                    <a:pt x="2440" y="4613"/>
                  </a:cubicBezTo>
                  <a:cubicBezTo>
                    <a:pt x="2161" y="4613"/>
                    <a:pt x="1849" y="4503"/>
                    <a:pt x="1553" y="4503"/>
                  </a:cubicBezTo>
                  <a:cubicBezTo>
                    <a:pt x="1539" y="4503"/>
                    <a:pt x="1526" y="4503"/>
                    <a:pt x="1513" y="4503"/>
                  </a:cubicBezTo>
                  <a:cubicBezTo>
                    <a:pt x="679" y="4527"/>
                    <a:pt x="1" y="5111"/>
                    <a:pt x="191" y="5980"/>
                  </a:cubicBezTo>
                  <a:cubicBezTo>
                    <a:pt x="223" y="6122"/>
                    <a:pt x="340" y="6187"/>
                    <a:pt x="461" y="6187"/>
                  </a:cubicBezTo>
                  <a:cubicBezTo>
                    <a:pt x="615" y="6187"/>
                    <a:pt x="774" y="6083"/>
                    <a:pt x="774" y="5896"/>
                  </a:cubicBezTo>
                  <a:cubicBezTo>
                    <a:pt x="774" y="5552"/>
                    <a:pt x="1137" y="5462"/>
                    <a:pt x="1579" y="5462"/>
                  </a:cubicBezTo>
                  <a:cubicBezTo>
                    <a:pt x="2063" y="5462"/>
                    <a:pt x="2643" y="5570"/>
                    <a:pt x="2949" y="5570"/>
                  </a:cubicBezTo>
                  <a:cubicBezTo>
                    <a:pt x="2992" y="5570"/>
                    <a:pt x="3029" y="5568"/>
                    <a:pt x="3060" y="5563"/>
                  </a:cubicBezTo>
                  <a:cubicBezTo>
                    <a:pt x="3465" y="5504"/>
                    <a:pt x="3811" y="5337"/>
                    <a:pt x="4061" y="4992"/>
                  </a:cubicBezTo>
                  <a:cubicBezTo>
                    <a:pt x="4704" y="4146"/>
                    <a:pt x="4001" y="2610"/>
                    <a:pt x="3775" y="1705"/>
                  </a:cubicBezTo>
                  <a:cubicBezTo>
                    <a:pt x="3648" y="1147"/>
                    <a:pt x="3410" y="1"/>
                    <a:pt x="2680"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25"/>
            <p:cNvSpPr/>
            <p:nvPr/>
          </p:nvSpPr>
          <p:spPr>
            <a:xfrm>
              <a:off x="5094075" y="3441575"/>
              <a:ext cx="443525" cy="303450"/>
            </a:xfrm>
            <a:custGeom>
              <a:rect b="b" l="l" r="r" t="t"/>
              <a:pathLst>
                <a:path extrusionOk="0" h="12138" w="17741">
                  <a:moveTo>
                    <a:pt x="2149" y="0"/>
                  </a:moveTo>
                  <a:cubicBezTo>
                    <a:pt x="2124" y="0"/>
                    <a:pt x="2099" y="5"/>
                    <a:pt x="2072" y="14"/>
                  </a:cubicBezTo>
                  <a:cubicBezTo>
                    <a:pt x="1" y="622"/>
                    <a:pt x="2858" y="3753"/>
                    <a:pt x="3596" y="4479"/>
                  </a:cubicBezTo>
                  <a:cubicBezTo>
                    <a:pt x="4656" y="5503"/>
                    <a:pt x="5727" y="6408"/>
                    <a:pt x="6216" y="7861"/>
                  </a:cubicBezTo>
                  <a:cubicBezTo>
                    <a:pt x="6501" y="8658"/>
                    <a:pt x="6656" y="9504"/>
                    <a:pt x="7585" y="9742"/>
                  </a:cubicBezTo>
                  <a:cubicBezTo>
                    <a:pt x="7601" y="9750"/>
                    <a:pt x="7617" y="9752"/>
                    <a:pt x="7632" y="9752"/>
                  </a:cubicBezTo>
                  <a:cubicBezTo>
                    <a:pt x="7664" y="9752"/>
                    <a:pt x="7696" y="9742"/>
                    <a:pt x="7728" y="9742"/>
                  </a:cubicBezTo>
                  <a:cubicBezTo>
                    <a:pt x="8156" y="10182"/>
                    <a:pt x="8692" y="10492"/>
                    <a:pt x="9299" y="10659"/>
                  </a:cubicBezTo>
                  <a:cubicBezTo>
                    <a:pt x="9572" y="10731"/>
                    <a:pt x="9824" y="10763"/>
                    <a:pt x="10062" y="10763"/>
                  </a:cubicBezTo>
                  <a:cubicBezTo>
                    <a:pt x="10996" y="10763"/>
                    <a:pt x="11705" y="10271"/>
                    <a:pt x="12550" y="9825"/>
                  </a:cubicBezTo>
                  <a:cubicBezTo>
                    <a:pt x="13002" y="10218"/>
                    <a:pt x="13693" y="10099"/>
                    <a:pt x="14348" y="10147"/>
                  </a:cubicBezTo>
                  <a:cubicBezTo>
                    <a:pt x="15788" y="10218"/>
                    <a:pt x="16491" y="11218"/>
                    <a:pt x="17467" y="12099"/>
                  </a:cubicBezTo>
                  <a:cubicBezTo>
                    <a:pt x="17501" y="12126"/>
                    <a:pt x="17541" y="12138"/>
                    <a:pt x="17580" y="12138"/>
                  </a:cubicBezTo>
                  <a:cubicBezTo>
                    <a:pt x="17663" y="12138"/>
                    <a:pt x="17741" y="12082"/>
                    <a:pt x="17741" y="11992"/>
                  </a:cubicBezTo>
                  <a:cubicBezTo>
                    <a:pt x="17729" y="11075"/>
                    <a:pt x="17074" y="10373"/>
                    <a:pt x="16300" y="9920"/>
                  </a:cubicBezTo>
                  <a:cubicBezTo>
                    <a:pt x="15848" y="9670"/>
                    <a:pt x="15360" y="9492"/>
                    <a:pt x="14848" y="9432"/>
                  </a:cubicBezTo>
                  <a:cubicBezTo>
                    <a:pt x="14793" y="9426"/>
                    <a:pt x="14734" y="9424"/>
                    <a:pt x="14672" y="9424"/>
                  </a:cubicBezTo>
                  <a:cubicBezTo>
                    <a:pt x="14368" y="9424"/>
                    <a:pt x="13977" y="9481"/>
                    <a:pt x="13617" y="9481"/>
                  </a:cubicBezTo>
                  <a:cubicBezTo>
                    <a:pt x="13449" y="9481"/>
                    <a:pt x="13288" y="9469"/>
                    <a:pt x="13145" y="9432"/>
                  </a:cubicBezTo>
                  <a:cubicBezTo>
                    <a:pt x="13157" y="9349"/>
                    <a:pt x="13121" y="9242"/>
                    <a:pt x="13050" y="9194"/>
                  </a:cubicBezTo>
                  <a:cubicBezTo>
                    <a:pt x="12907" y="9135"/>
                    <a:pt x="12764" y="9087"/>
                    <a:pt x="12633" y="9075"/>
                  </a:cubicBezTo>
                  <a:cubicBezTo>
                    <a:pt x="12581" y="9017"/>
                    <a:pt x="12520" y="8990"/>
                    <a:pt x="12459" y="8990"/>
                  </a:cubicBezTo>
                  <a:cubicBezTo>
                    <a:pt x="12395" y="8990"/>
                    <a:pt x="12331" y="9020"/>
                    <a:pt x="12276" y="9075"/>
                  </a:cubicBezTo>
                  <a:cubicBezTo>
                    <a:pt x="11693" y="9135"/>
                    <a:pt x="11204" y="9504"/>
                    <a:pt x="10550" y="9658"/>
                  </a:cubicBezTo>
                  <a:cubicBezTo>
                    <a:pt x="10366" y="9697"/>
                    <a:pt x="10183" y="9715"/>
                    <a:pt x="10003" y="9715"/>
                  </a:cubicBezTo>
                  <a:cubicBezTo>
                    <a:pt x="8959" y="9715"/>
                    <a:pt x="8009" y="9094"/>
                    <a:pt x="7502" y="8170"/>
                  </a:cubicBezTo>
                  <a:cubicBezTo>
                    <a:pt x="7437" y="8056"/>
                    <a:pt x="7331" y="8008"/>
                    <a:pt x="7224" y="8008"/>
                  </a:cubicBezTo>
                  <a:cubicBezTo>
                    <a:pt x="7073" y="8008"/>
                    <a:pt x="6919" y="8103"/>
                    <a:pt x="6870" y="8242"/>
                  </a:cubicBezTo>
                  <a:cubicBezTo>
                    <a:pt x="6751" y="8075"/>
                    <a:pt x="6632" y="7920"/>
                    <a:pt x="6549" y="7718"/>
                  </a:cubicBezTo>
                  <a:cubicBezTo>
                    <a:pt x="6180" y="6944"/>
                    <a:pt x="6216" y="6075"/>
                    <a:pt x="5775" y="5313"/>
                  </a:cubicBezTo>
                  <a:cubicBezTo>
                    <a:pt x="5430" y="4729"/>
                    <a:pt x="1572" y="836"/>
                    <a:pt x="2263" y="479"/>
                  </a:cubicBezTo>
                  <a:cubicBezTo>
                    <a:pt x="2488" y="350"/>
                    <a:pt x="2366" y="0"/>
                    <a:pt x="2149"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25"/>
            <p:cNvSpPr/>
            <p:nvPr/>
          </p:nvSpPr>
          <p:spPr>
            <a:xfrm>
              <a:off x="5293200" y="3425550"/>
              <a:ext cx="167625" cy="186775"/>
            </a:xfrm>
            <a:custGeom>
              <a:rect b="b" l="l" r="r" t="t"/>
              <a:pathLst>
                <a:path extrusionOk="0" h="7471" w="6705">
                  <a:moveTo>
                    <a:pt x="5096" y="1"/>
                  </a:moveTo>
                  <a:cubicBezTo>
                    <a:pt x="4974" y="1"/>
                    <a:pt x="4848" y="62"/>
                    <a:pt x="4787" y="203"/>
                  </a:cubicBezTo>
                  <a:cubicBezTo>
                    <a:pt x="4085" y="1917"/>
                    <a:pt x="1" y="3775"/>
                    <a:pt x="1191" y="5977"/>
                  </a:cubicBezTo>
                  <a:cubicBezTo>
                    <a:pt x="1724" y="6973"/>
                    <a:pt x="2926" y="7471"/>
                    <a:pt x="4107" y="7471"/>
                  </a:cubicBezTo>
                  <a:cubicBezTo>
                    <a:pt x="4960" y="7471"/>
                    <a:pt x="5801" y="7211"/>
                    <a:pt x="6371" y="6692"/>
                  </a:cubicBezTo>
                  <a:cubicBezTo>
                    <a:pt x="6514" y="6597"/>
                    <a:pt x="6406" y="6394"/>
                    <a:pt x="6252" y="6382"/>
                  </a:cubicBezTo>
                  <a:cubicBezTo>
                    <a:pt x="6231" y="6382"/>
                    <a:pt x="6211" y="6382"/>
                    <a:pt x="6190" y="6382"/>
                  </a:cubicBezTo>
                  <a:cubicBezTo>
                    <a:pt x="5538" y="6382"/>
                    <a:pt x="4894" y="6532"/>
                    <a:pt x="4251" y="6532"/>
                  </a:cubicBezTo>
                  <a:cubicBezTo>
                    <a:pt x="4128" y="6532"/>
                    <a:pt x="4005" y="6526"/>
                    <a:pt x="3882" y="6513"/>
                  </a:cubicBezTo>
                  <a:cubicBezTo>
                    <a:pt x="3466" y="6489"/>
                    <a:pt x="2894" y="6358"/>
                    <a:pt x="2549" y="6085"/>
                  </a:cubicBezTo>
                  <a:cubicBezTo>
                    <a:pt x="1334" y="5132"/>
                    <a:pt x="2215" y="4334"/>
                    <a:pt x="2811" y="3703"/>
                  </a:cubicBezTo>
                  <a:cubicBezTo>
                    <a:pt x="3347" y="3156"/>
                    <a:pt x="3882" y="2632"/>
                    <a:pt x="4359" y="2084"/>
                  </a:cubicBezTo>
                  <a:cubicBezTo>
                    <a:pt x="4384" y="2090"/>
                    <a:pt x="4410" y="2093"/>
                    <a:pt x="4436" y="2093"/>
                  </a:cubicBezTo>
                  <a:cubicBezTo>
                    <a:pt x="4521" y="2093"/>
                    <a:pt x="4607" y="2062"/>
                    <a:pt x="4680" y="1989"/>
                  </a:cubicBezTo>
                  <a:cubicBezTo>
                    <a:pt x="4809" y="1871"/>
                    <a:pt x="4920" y="1821"/>
                    <a:pt x="5014" y="1821"/>
                  </a:cubicBezTo>
                  <a:cubicBezTo>
                    <a:pt x="5443" y="1821"/>
                    <a:pt x="5538" y="2842"/>
                    <a:pt x="5490" y="3096"/>
                  </a:cubicBezTo>
                  <a:cubicBezTo>
                    <a:pt x="5442" y="3394"/>
                    <a:pt x="5335" y="3691"/>
                    <a:pt x="5263" y="3989"/>
                  </a:cubicBezTo>
                  <a:cubicBezTo>
                    <a:pt x="5097" y="4596"/>
                    <a:pt x="4894" y="5239"/>
                    <a:pt x="4906" y="5882"/>
                  </a:cubicBezTo>
                  <a:cubicBezTo>
                    <a:pt x="4906" y="6016"/>
                    <a:pt x="5042" y="6126"/>
                    <a:pt x="5172" y="6126"/>
                  </a:cubicBezTo>
                  <a:cubicBezTo>
                    <a:pt x="5227" y="6126"/>
                    <a:pt x="5281" y="6107"/>
                    <a:pt x="5323" y="6061"/>
                  </a:cubicBezTo>
                  <a:cubicBezTo>
                    <a:pt x="6097" y="5168"/>
                    <a:pt x="6704" y="3299"/>
                    <a:pt x="6347" y="2144"/>
                  </a:cubicBezTo>
                  <a:cubicBezTo>
                    <a:pt x="6168" y="1560"/>
                    <a:pt x="5597" y="1144"/>
                    <a:pt x="5025" y="1132"/>
                  </a:cubicBezTo>
                  <a:cubicBezTo>
                    <a:pt x="5156" y="894"/>
                    <a:pt x="5287" y="643"/>
                    <a:pt x="5382" y="370"/>
                  </a:cubicBezTo>
                  <a:cubicBezTo>
                    <a:pt x="5462" y="146"/>
                    <a:pt x="5283" y="1"/>
                    <a:pt x="5096"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25"/>
            <p:cNvSpPr/>
            <p:nvPr/>
          </p:nvSpPr>
          <p:spPr>
            <a:xfrm>
              <a:off x="5450450" y="3509850"/>
              <a:ext cx="108300" cy="119875"/>
            </a:xfrm>
            <a:custGeom>
              <a:rect b="b" l="l" r="r" t="t"/>
              <a:pathLst>
                <a:path extrusionOk="0" h="4795" w="4332">
                  <a:moveTo>
                    <a:pt x="655" y="0"/>
                  </a:moveTo>
                  <a:cubicBezTo>
                    <a:pt x="495" y="0"/>
                    <a:pt x="337" y="86"/>
                    <a:pt x="295" y="272"/>
                  </a:cubicBezTo>
                  <a:cubicBezTo>
                    <a:pt x="152" y="939"/>
                    <a:pt x="116" y="1653"/>
                    <a:pt x="33" y="2344"/>
                  </a:cubicBezTo>
                  <a:cubicBezTo>
                    <a:pt x="0" y="2540"/>
                    <a:pt x="197" y="2656"/>
                    <a:pt x="386" y="2656"/>
                  </a:cubicBezTo>
                  <a:cubicBezTo>
                    <a:pt x="403" y="2656"/>
                    <a:pt x="421" y="2655"/>
                    <a:pt x="438" y="2653"/>
                  </a:cubicBezTo>
                  <a:lnTo>
                    <a:pt x="438" y="2653"/>
                  </a:lnTo>
                  <a:cubicBezTo>
                    <a:pt x="402" y="2903"/>
                    <a:pt x="414" y="3177"/>
                    <a:pt x="474" y="3439"/>
                  </a:cubicBezTo>
                  <a:cubicBezTo>
                    <a:pt x="640" y="4214"/>
                    <a:pt x="1198" y="4794"/>
                    <a:pt x="1984" y="4794"/>
                  </a:cubicBezTo>
                  <a:cubicBezTo>
                    <a:pt x="2043" y="4794"/>
                    <a:pt x="2103" y="4791"/>
                    <a:pt x="2164" y="4784"/>
                  </a:cubicBezTo>
                  <a:cubicBezTo>
                    <a:pt x="2974" y="4677"/>
                    <a:pt x="3807" y="3987"/>
                    <a:pt x="4093" y="3213"/>
                  </a:cubicBezTo>
                  <a:cubicBezTo>
                    <a:pt x="4331" y="2534"/>
                    <a:pt x="4081" y="1474"/>
                    <a:pt x="3212" y="1355"/>
                  </a:cubicBezTo>
                  <a:cubicBezTo>
                    <a:pt x="3184" y="1352"/>
                    <a:pt x="3156" y="1350"/>
                    <a:pt x="3129" y="1350"/>
                  </a:cubicBezTo>
                  <a:cubicBezTo>
                    <a:pt x="2964" y="1350"/>
                    <a:pt x="2826" y="1414"/>
                    <a:pt x="2724" y="1558"/>
                  </a:cubicBezTo>
                  <a:cubicBezTo>
                    <a:pt x="2557" y="1796"/>
                    <a:pt x="2724" y="1986"/>
                    <a:pt x="2879" y="2153"/>
                  </a:cubicBezTo>
                  <a:cubicBezTo>
                    <a:pt x="3069" y="2355"/>
                    <a:pt x="3236" y="2474"/>
                    <a:pt x="3188" y="2784"/>
                  </a:cubicBezTo>
                  <a:cubicBezTo>
                    <a:pt x="3129" y="3117"/>
                    <a:pt x="2819" y="3415"/>
                    <a:pt x="2581" y="3606"/>
                  </a:cubicBezTo>
                  <a:cubicBezTo>
                    <a:pt x="2393" y="3731"/>
                    <a:pt x="2141" y="3902"/>
                    <a:pt x="1913" y="3902"/>
                  </a:cubicBezTo>
                  <a:cubicBezTo>
                    <a:pt x="1881" y="3902"/>
                    <a:pt x="1850" y="3899"/>
                    <a:pt x="1819" y="3891"/>
                  </a:cubicBezTo>
                  <a:cubicBezTo>
                    <a:pt x="1462" y="3808"/>
                    <a:pt x="1331" y="3475"/>
                    <a:pt x="1248" y="3141"/>
                  </a:cubicBezTo>
                  <a:cubicBezTo>
                    <a:pt x="1117" y="2522"/>
                    <a:pt x="1224" y="1867"/>
                    <a:pt x="1545" y="1296"/>
                  </a:cubicBezTo>
                  <a:cubicBezTo>
                    <a:pt x="1652" y="1117"/>
                    <a:pt x="1485" y="906"/>
                    <a:pt x="1315" y="906"/>
                  </a:cubicBezTo>
                  <a:cubicBezTo>
                    <a:pt x="1258" y="906"/>
                    <a:pt x="1200" y="929"/>
                    <a:pt x="1152" y="986"/>
                  </a:cubicBezTo>
                  <a:cubicBezTo>
                    <a:pt x="1057" y="1105"/>
                    <a:pt x="974" y="1224"/>
                    <a:pt x="890" y="1343"/>
                  </a:cubicBezTo>
                  <a:cubicBezTo>
                    <a:pt x="950" y="1010"/>
                    <a:pt x="1009" y="700"/>
                    <a:pt x="1045" y="379"/>
                  </a:cubicBezTo>
                  <a:cubicBezTo>
                    <a:pt x="1058" y="134"/>
                    <a:pt x="855" y="0"/>
                    <a:pt x="65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25"/>
            <p:cNvSpPr/>
            <p:nvPr/>
          </p:nvSpPr>
          <p:spPr>
            <a:xfrm>
              <a:off x="5328625" y="3721950"/>
              <a:ext cx="700700" cy="688350"/>
            </a:xfrm>
            <a:custGeom>
              <a:rect b="b" l="l" r="r" t="t"/>
              <a:pathLst>
                <a:path extrusionOk="0" h="27534" w="28028">
                  <a:moveTo>
                    <a:pt x="21091" y="0"/>
                  </a:moveTo>
                  <a:cubicBezTo>
                    <a:pt x="21020" y="0"/>
                    <a:pt x="20947" y="5"/>
                    <a:pt x="20872" y="15"/>
                  </a:cubicBezTo>
                  <a:cubicBezTo>
                    <a:pt x="19432" y="217"/>
                    <a:pt x="19432" y="1789"/>
                    <a:pt x="18801" y="2753"/>
                  </a:cubicBezTo>
                  <a:cubicBezTo>
                    <a:pt x="18553" y="3138"/>
                    <a:pt x="18344" y="3287"/>
                    <a:pt x="18160" y="3287"/>
                  </a:cubicBezTo>
                  <a:cubicBezTo>
                    <a:pt x="17636" y="3287"/>
                    <a:pt x="17315" y="2077"/>
                    <a:pt x="16884" y="1610"/>
                  </a:cubicBezTo>
                  <a:cubicBezTo>
                    <a:pt x="16408" y="1087"/>
                    <a:pt x="15753" y="789"/>
                    <a:pt x="15062" y="658"/>
                  </a:cubicBezTo>
                  <a:cubicBezTo>
                    <a:pt x="14821" y="610"/>
                    <a:pt x="14586" y="588"/>
                    <a:pt x="14357" y="588"/>
                  </a:cubicBezTo>
                  <a:cubicBezTo>
                    <a:pt x="12864" y="588"/>
                    <a:pt x="11614" y="1532"/>
                    <a:pt x="10562" y="2575"/>
                  </a:cubicBezTo>
                  <a:cubicBezTo>
                    <a:pt x="10288" y="2849"/>
                    <a:pt x="10528" y="3300"/>
                    <a:pt x="10847" y="3300"/>
                  </a:cubicBezTo>
                  <a:cubicBezTo>
                    <a:pt x="10917" y="3300"/>
                    <a:pt x="10989" y="3279"/>
                    <a:pt x="11062" y="3230"/>
                  </a:cubicBezTo>
                  <a:cubicBezTo>
                    <a:pt x="12002" y="2599"/>
                    <a:pt x="13205" y="1753"/>
                    <a:pt x="14383" y="1682"/>
                  </a:cubicBezTo>
                  <a:cubicBezTo>
                    <a:pt x="14420" y="1680"/>
                    <a:pt x="14458" y="1680"/>
                    <a:pt x="14495" y="1680"/>
                  </a:cubicBezTo>
                  <a:cubicBezTo>
                    <a:pt x="15028" y="1680"/>
                    <a:pt x="15625" y="1840"/>
                    <a:pt x="16015" y="2218"/>
                  </a:cubicBezTo>
                  <a:cubicBezTo>
                    <a:pt x="16538" y="2706"/>
                    <a:pt x="16408" y="3075"/>
                    <a:pt x="16669" y="3599"/>
                  </a:cubicBezTo>
                  <a:cubicBezTo>
                    <a:pt x="16954" y="4175"/>
                    <a:pt x="17401" y="4434"/>
                    <a:pt x="17883" y="4434"/>
                  </a:cubicBezTo>
                  <a:cubicBezTo>
                    <a:pt x="18288" y="4434"/>
                    <a:pt x="18718" y="4252"/>
                    <a:pt x="19098" y="3920"/>
                  </a:cubicBezTo>
                  <a:cubicBezTo>
                    <a:pt x="19563" y="3515"/>
                    <a:pt x="19741" y="2992"/>
                    <a:pt x="19979" y="2444"/>
                  </a:cubicBezTo>
                  <a:cubicBezTo>
                    <a:pt x="20087" y="2134"/>
                    <a:pt x="20218" y="1837"/>
                    <a:pt x="20360" y="1539"/>
                  </a:cubicBezTo>
                  <a:cubicBezTo>
                    <a:pt x="20749" y="1332"/>
                    <a:pt x="21058" y="1228"/>
                    <a:pt x="21291" y="1228"/>
                  </a:cubicBezTo>
                  <a:cubicBezTo>
                    <a:pt x="21608" y="1228"/>
                    <a:pt x="21784" y="1422"/>
                    <a:pt x="21825" y="1813"/>
                  </a:cubicBezTo>
                  <a:cubicBezTo>
                    <a:pt x="22015" y="2277"/>
                    <a:pt x="21908" y="2789"/>
                    <a:pt x="21872" y="3242"/>
                  </a:cubicBezTo>
                  <a:cubicBezTo>
                    <a:pt x="21718" y="4730"/>
                    <a:pt x="21658" y="6123"/>
                    <a:pt x="23087" y="6980"/>
                  </a:cubicBezTo>
                  <a:cubicBezTo>
                    <a:pt x="23361" y="7147"/>
                    <a:pt x="23658" y="7206"/>
                    <a:pt x="23920" y="7361"/>
                  </a:cubicBezTo>
                  <a:cubicBezTo>
                    <a:pt x="24670" y="7790"/>
                    <a:pt x="24980" y="8230"/>
                    <a:pt x="25266" y="9040"/>
                  </a:cubicBezTo>
                  <a:cubicBezTo>
                    <a:pt x="25587" y="9945"/>
                    <a:pt x="26337" y="10612"/>
                    <a:pt x="26611" y="11528"/>
                  </a:cubicBezTo>
                  <a:cubicBezTo>
                    <a:pt x="27326" y="13791"/>
                    <a:pt x="25599" y="15410"/>
                    <a:pt x="24087" y="16719"/>
                  </a:cubicBezTo>
                  <a:cubicBezTo>
                    <a:pt x="22777" y="17851"/>
                    <a:pt x="22956" y="19172"/>
                    <a:pt x="22896" y="20768"/>
                  </a:cubicBezTo>
                  <a:cubicBezTo>
                    <a:pt x="22885" y="21327"/>
                    <a:pt x="22837" y="22030"/>
                    <a:pt x="22492" y="22518"/>
                  </a:cubicBezTo>
                  <a:cubicBezTo>
                    <a:pt x="22063" y="23113"/>
                    <a:pt x="21527" y="23054"/>
                    <a:pt x="20896" y="23208"/>
                  </a:cubicBezTo>
                  <a:cubicBezTo>
                    <a:pt x="20718" y="23244"/>
                    <a:pt x="20575" y="23292"/>
                    <a:pt x="20444" y="23339"/>
                  </a:cubicBezTo>
                  <a:cubicBezTo>
                    <a:pt x="19872" y="21946"/>
                    <a:pt x="18563" y="20851"/>
                    <a:pt x="17074" y="20625"/>
                  </a:cubicBezTo>
                  <a:cubicBezTo>
                    <a:pt x="17384" y="19279"/>
                    <a:pt x="17265" y="17886"/>
                    <a:pt x="15884" y="17148"/>
                  </a:cubicBezTo>
                  <a:cubicBezTo>
                    <a:pt x="15229" y="16791"/>
                    <a:pt x="14491" y="16731"/>
                    <a:pt x="13776" y="16600"/>
                  </a:cubicBezTo>
                  <a:cubicBezTo>
                    <a:pt x="13264" y="16505"/>
                    <a:pt x="12657" y="16434"/>
                    <a:pt x="12252" y="16065"/>
                  </a:cubicBezTo>
                  <a:cubicBezTo>
                    <a:pt x="11824" y="15648"/>
                    <a:pt x="11824" y="14969"/>
                    <a:pt x="11574" y="14481"/>
                  </a:cubicBezTo>
                  <a:cubicBezTo>
                    <a:pt x="11195" y="13735"/>
                    <a:pt x="10746" y="13440"/>
                    <a:pt x="10277" y="13440"/>
                  </a:cubicBezTo>
                  <a:cubicBezTo>
                    <a:pt x="9743" y="13440"/>
                    <a:pt x="9182" y="13823"/>
                    <a:pt x="8668" y="14362"/>
                  </a:cubicBezTo>
                  <a:cubicBezTo>
                    <a:pt x="7013" y="16088"/>
                    <a:pt x="4847" y="17220"/>
                    <a:pt x="2465" y="17505"/>
                  </a:cubicBezTo>
                  <a:cubicBezTo>
                    <a:pt x="2191" y="16684"/>
                    <a:pt x="1894" y="15850"/>
                    <a:pt x="1751" y="15005"/>
                  </a:cubicBezTo>
                  <a:cubicBezTo>
                    <a:pt x="1525" y="13743"/>
                    <a:pt x="1906" y="12802"/>
                    <a:pt x="2370" y="11671"/>
                  </a:cubicBezTo>
                  <a:cubicBezTo>
                    <a:pt x="3001" y="10147"/>
                    <a:pt x="2739" y="8254"/>
                    <a:pt x="4168" y="7194"/>
                  </a:cubicBezTo>
                  <a:cubicBezTo>
                    <a:pt x="5882" y="5909"/>
                    <a:pt x="8311" y="5623"/>
                    <a:pt x="9097" y="3385"/>
                  </a:cubicBezTo>
                  <a:cubicBezTo>
                    <a:pt x="9177" y="3154"/>
                    <a:pt x="8953" y="2966"/>
                    <a:pt x="8746" y="2966"/>
                  </a:cubicBezTo>
                  <a:cubicBezTo>
                    <a:pt x="8644" y="2966"/>
                    <a:pt x="8545" y="3012"/>
                    <a:pt x="8490" y="3123"/>
                  </a:cubicBezTo>
                  <a:cubicBezTo>
                    <a:pt x="7371" y="5682"/>
                    <a:pt x="3656" y="5409"/>
                    <a:pt x="2239" y="7766"/>
                  </a:cubicBezTo>
                  <a:cubicBezTo>
                    <a:pt x="1810" y="8480"/>
                    <a:pt x="1751" y="9314"/>
                    <a:pt x="1525" y="10088"/>
                  </a:cubicBezTo>
                  <a:cubicBezTo>
                    <a:pt x="1239" y="11100"/>
                    <a:pt x="656" y="12017"/>
                    <a:pt x="417" y="13040"/>
                  </a:cubicBezTo>
                  <a:cubicBezTo>
                    <a:pt x="1" y="14898"/>
                    <a:pt x="751" y="16719"/>
                    <a:pt x="1668" y="18303"/>
                  </a:cubicBezTo>
                  <a:cubicBezTo>
                    <a:pt x="1761" y="18472"/>
                    <a:pt x="1922" y="18545"/>
                    <a:pt x="2096" y="18545"/>
                  </a:cubicBezTo>
                  <a:cubicBezTo>
                    <a:pt x="2143" y="18545"/>
                    <a:pt x="2191" y="18539"/>
                    <a:pt x="2239" y="18529"/>
                  </a:cubicBezTo>
                  <a:cubicBezTo>
                    <a:pt x="3799" y="18303"/>
                    <a:pt x="5275" y="17862"/>
                    <a:pt x="6656" y="17077"/>
                  </a:cubicBezTo>
                  <a:cubicBezTo>
                    <a:pt x="7252" y="16731"/>
                    <a:pt x="7823" y="16327"/>
                    <a:pt x="8359" y="15886"/>
                  </a:cubicBezTo>
                  <a:cubicBezTo>
                    <a:pt x="8668" y="15624"/>
                    <a:pt x="8978" y="15207"/>
                    <a:pt x="9311" y="14993"/>
                  </a:cubicBezTo>
                  <a:cubicBezTo>
                    <a:pt x="9419" y="14758"/>
                    <a:pt x="9554" y="14642"/>
                    <a:pt x="9714" y="14642"/>
                  </a:cubicBezTo>
                  <a:cubicBezTo>
                    <a:pt x="9855" y="14642"/>
                    <a:pt x="10014" y="14732"/>
                    <a:pt x="10192" y="14910"/>
                  </a:cubicBezTo>
                  <a:cubicBezTo>
                    <a:pt x="10669" y="14934"/>
                    <a:pt x="10883" y="15148"/>
                    <a:pt x="10871" y="15565"/>
                  </a:cubicBezTo>
                  <a:cubicBezTo>
                    <a:pt x="11157" y="16017"/>
                    <a:pt x="11169" y="16541"/>
                    <a:pt x="11585" y="16934"/>
                  </a:cubicBezTo>
                  <a:cubicBezTo>
                    <a:pt x="11931" y="17267"/>
                    <a:pt x="12359" y="17481"/>
                    <a:pt x="12788" y="17636"/>
                  </a:cubicBezTo>
                  <a:cubicBezTo>
                    <a:pt x="13431" y="17862"/>
                    <a:pt x="14133" y="17910"/>
                    <a:pt x="14764" y="18124"/>
                  </a:cubicBezTo>
                  <a:cubicBezTo>
                    <a:pt x="16169" y="18624"/>
                    <a:pt x="15979" y="19863"/>
                    <a:pt x="15657" y="21053"/>
                  </a:cubicBezTo>
                  <a:cubicBezTo>
                    <a:pt x="15537" y="21515"/>
                    <a:pt x="15912" y="21834"/>
                    <a:pt x="16326" y="21834"/>
                  </a:cubicBezTo>
                  <a:cubicBezTo>
                    <a:pt x="16361" y="21834"/>
                    <a:pt x="16396" y="21832"/>
                    <a:pt x="16431" y="21827"/>
                  </a:cubicBezTo>
                  <a:cubicBezTo>
                    <a:pt x="16618" y="21798"/>
                    <a:pt x="16801" y="21783"/>
                    <a:pt x="16978" y="21783"/>
                  </a:cubicBezTo>
                  <a:cubicBezTo>
                    <a:pt x="18436" y="21783"/>
                    <a:pt x="19530" y="22761"/>
                    <a:pt x="19753" y="24268"/>
                  </a:cubicBezTo>
                  <a:cubicBezTo>
                    <a:pt x="19765" y="24399"/>
                    <a:pt x="19860" y="24482"/>
                    <a:pt x="19944" y="24542"/>
                  </a:cubicBezTo>
                  <a:cubicBezTo>
                    <a:pt x="19741" y="24887"/>
                    <a:pt x="19527" y="25232"/>
                    <a:pt x="19313" y="25554"/>
                  </a:cubicBezTo>
                  <a:cubicBezTo>
                    <a:pt x="19146" y="25792"/>
                    <a:pt x="18955" y="26209"/>
                    <a:pt x="18694" y="26364"/>
                  </a:cubicBezTo>
                  <a:cubicBezTo>
                    <a:pt x="18623" y="26404"/>
                    <a:pt x="18550" y="26424"/>
                    <a:pt x="18481" y="26424"/>
                  </a:cubicBezTo>
                  <a:cubicBezTo>
                    <a:pt x="18305" y="26424"/>
                    <a:pt x="18162" y="26289"/>
                    <a:pt x="18205" y="26006"/>
                  </a:cubicBezTo>
                  <a:cubicBezTo>
                    <a:pt x="18241" y="25768"/>
                    <a:pt x="18479" y="25554"/>
                    <a:pt x="18658" y="25435"/>
                  </a:cubicBezTo>
                  <a:cubicBezTo>
                    <a:pt x="18881" y="25275"/>
                    <a:pt x="18781" y="24906"/>
                    <a:pt x="18528" y="24906"/>
                  </a:cubicBezTo>
                  <a:cubicBezTo>
                    <a:pt x="18498" y="24906"/>
                    <a:pt x="18466" y="24911"/>
                    <a:pt x="18432" y="24923"/>
                  </a:cubicBezTo>
                  <a:cubicBezTo>
                    <a:pt x="17848" y="25101"/>
                    <a:pt x="17372" y="25590"/>
                    <a:pt x="17360" y="26221"/>
                  </a:cubicBezTo>
                  <a:cubicBezTo>
                    <a:pt x="17348" y="26864"/>
                    <a:pt x="17860" y="27495"/>
                    <a:pt x="18503" y="27530"/>
                  </a:cubicBezTo>
                  <a:cubicBezTo>
                    <a:pt x="18534" y="27533"/>
                    <a:pt x="18564" y="27534"/>
                    <a:pt x="18593" y="27534"/>
                  </a:cubicBezTo>
                  <a:cubicBezTo>
                    <a:pt x="19319" y="27534"/>
                    <a:pt x="19829" y="26854"/>
                    <a:pt x="20218" y="26328"/>
                  </a:cubicBezTo>
                  <a:cubicBezTo>
                    <a:pt x="20646" y="25709"/>
                    <a:pt x="20991" y="24887"/>
                    <a:pt x="20980" y="24113"/>
                  </a:cubicBezTo>
                  <a:cubicBezTo>
                    <a:pt x="21408" y="23935"/>
                    <a:pt x="22027" y="23958"/>
                    <a:pt x="22408" y="23768"/>
                  </a:cubicBezTo>
                  <a:cubicBezTo>
                    <a:pt x="22861" y="23518"/>
                    <a:pt x="23194" y="23089"/>
                    <a:pt x="23396" y="22625"/>
                  </a:cubicBezTo>
                  <a:cubicBezTo>
                    <a:pt x="24206" y="20899"/>
                    <a:pt x="23135" y="18827"/>
                    <a:pt x="24682" y="17410"/>
                  </a:cubicBezTo>
                  <a:cubicBezTo>
                    <a:pt x="25802" y="16398"/>
                    <a:pt x="26897" y="15660"/>
                    <a:pt x="27504" y="14195"/>
                  </a:cubicBezTo>
                  <a:cubicBezTo>
                    <a:pt x="28028" y="12838"/>
                    <a:pt x="27957" y="11409"/>
                    <a:pt x="27159" y="10183"/>
                  </a:cubicBezTo>
                  <a:cubicBezTo>
                    <a:pt x="26230" y="8790"/>
                    <a:pt x="26349" y="7135"/>
                    <a:pt x="24730" y="6302"/>
                  </a:cubicBezTo>
                  <a:cubicBezTo>
                    <a:pt x="23587" y="5706"/>
                    <a:pt x="22932" y="5301"/>
                    <a:pt x="23015" y="3885"/>
                  </a:cubicBezTo>
                  <a:cubicBezTo>
                    <a:pt x="23063" y="3111"/>
                    <a:pt x="23146" y="2444"/>
                    <a:pt x="22908" y="1706"/>
                  </a:cubicBezTo>
                  <a:cubicBezTo>
                    <a:pt x="22631" y="853"/>
                    <a:pt x="22035" y="0"/>
                    <a:pt x="210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25"/>
            <p:cNvSpPr/>
            <p:nvPr/>
          </p:nvSpPr>
          <p:spPr>
            <a:xfrm>
              <a:off x="5686125" y="3551200"/>
              <a:ext cx="247675" cy="174200"/>
            </a:xfrm>
            <a:custGeom>
              <a:rect b="b" l="l" r="r" t="t"/>
              <a:pathLst>
                <a:path extrusionOk="0" h="6968" w="9907">
                  <a:moveTo>
                    <a:pt x="2112" y="1"/>
                  </a:moveTo>
                  <a:cubicBezTo>
                    <a:pt x="1432" y="1"/>
                    <a:pt x="762" y="172"/>
                    <a:pt x="155" y="582"/>
                  </a:cubicBezTo>
                  <a:cubicBezTo>
                    <a:pt x="0" y="690"/>
                    <a:pt x="60" y="975"/>
                    <a:pt x="262" y="975"/>
                  </a:cubicBezTo>
                  <a:cubicBezTo>
                    <a:pt x="869" y="951"/>
                    <a:pt x="1488" y="916"/>
                    <a:pt x="2060" y="916"/>
                  </a:cubicBezTo>
                  <a:cubicBezTo>
                    <a:pt x="2089" y="1021"/>
                    <a:pt x="2171" y="1111"/>
                    <a:pt x="2296" y="1111"/>
                  </a:cubicBezTo>
                  <a:cubicBezTo>
                    <a:pt x="2326" y="1111"/>
                    <a:pt x="2358" y="1106"/>
                    <a:pt x="2393" y="1094"/>
                  </a:cubicBezTo>
                  <a:cubicBezTo>
                    <a:pt x="2541" y="1041"/>
                    <a:pt x="2666" y="1017"/>
                    <a:pt x="2772" y="1017"/>
                  </a:cubicBezTo>
                  <a:cubicBezTo>
                    <a:pt x="3685" y="1017"/>
                    <a:pt x="3177" y="2802"/>
                    <a:pt x="3155" y="3154"/>
                  </a:cubicBezTo>
                  <a:cubicBezTo>
                    <a:pt x="3120" y="3428"/>
                    <a:pt x="3072" y="3690"/>
                    <a:pt x="3120" y="3964"/>
                  </a:cubicBezTo>
                  <a:cubicBezTo>
                    <a:pt x="3179" y="4428"/>
                    <a:pt x="3334" y="4845"/>
                    <a:pt x="3703" y="5142"/>
                  </a:cubicBezTo>
                  <a:cubicBezTo>
                    <a:pt x="4263" y="5583"/>
                    <a:pt x="5203" y="5631"/>
                    <a:pt x="5858" y="5821"/>
                  </a:cubicBezTo>
                  <a:cubicBezTo>
                    <a:pt x="6941" y="6131"/>
                    <a:pt x="7989" y="6535"/>
                    <a:pt x="9025" y="6940"/>
                  </a:cubicBezTo>
                  <a:cubicBezTo>
                    <a:pt x="9074" y="6959"/>
                    <a:pt x="9127" y="6967"/>
                    <a:pt x="9182" y="6967"/>
                  </a:cubicBezTo>
                  <a:cubicBezTo>
                    <a:pt x="9443" y="6967"/>
                    <a:pt x="9736" y="6770"/>
                    <a:pt x="9775" y="6524"/>
                  </a:cubicBezTo>
                  <a:cubicBezTo>
                    <a:pt x="9858" y="5952"/>
                    <a:pt x="9906" y="5464"/>
                    <a:pt x="9799" y="4881"/>
                  </a:cubicBezTo>
                  <a:cubicBezTo>
                    <a:pt x="9766" y="4697"/>
                    <a:pt x="9592" y="4600"/>
                    <a:pt x="9418" y="4600"/>
                  </a:cubicBezTo>
                  <a:cubicBezTo>
                    <a:pt x="9277" y="4600"/>
                    <a:pt x="9137" y="4664"/>
                    <a:pt x="9073" y="4797"/>
                  </a:cubicBezTo>
                  <a:cubicBezTo>
                    <a:pt x="8942" y="5059"/>
                    <a:pt x="8835" y="5321"/>
                    <a:pt x="8763" y="5583"/>
                  </a:cubicBezTo>
                  <a:cubicBezTo>
                    <a:pt x="7823" y="5262"/>
                    <a:pt x="6870" y="4940"/>
                    <a:pt x="5894" y="4761"/>
                  </a:cubicBezTo>
                  <a:cubicBezTo>
                    <a:pt x="5132" y="4630"/>
                    <a:pt x="4846" y="4726"/>
                    <a:pt x="4251" y="4107"/>
                  </a:cubicBezTo>
                  <a:cubicBezTo>
                    <a:pt x="3572" y="3392"/>
                    <a:pt x="3905" y="3249"/>
                    <a:pt x="3965" y="2368"/>
                  </a:cubicBezTo>
                  <a:cubicBezTo>
                    <a:pt x="4001" y="1940"/>
                    <a:pt x="3929" y="1440"/>
                    <a:pt x="3727" y="1071"/>
                  </a:cubicBezTo>
                  <a:lnTo>
                    <a:pt x="3727" y="1071"/>
                  </a:lnTo>
                  <a:cubicBezTo>
                    <a:pt x="4322" y="1201"/>
                    <a:pt x="4905" y="1440"/>
                    <a:pt x="5489" y="1844"/>
                  </a:cubicBezTo>
                  <a:cubicBezTo>
                    <a:pt x="5540" y="1882"/>
                    <a:pt x="5590" y="1899"/>
                    <a:pt x="5636" y="1899"/>
                  </a:cubicBezTo>
                  <a:cubicBezTo>
                    <a:pt x="5850" y="1899"/>
                    <a:pt x="5986" y="1549"/>
                    <a:pt x="5751" y="1392"/>
                  </a:cubicBezTo>
                  <a:cubicBezTo>
                    <a:pt x="4737" y="620"/>
                    <a:pt x="3405" y="1"/>
                    <a:pt x="2112"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25"/>
            <p:cNvSpPr/>
            <p:nvPr/>
          </p:nvSpPr>
          <p:spPr>
            <a:xfrm>
              <a:off x="5840075" y="3595775"/>
              <a:ext cx="48800" cy="22825"/>
            </a:xfrm>
            <a:custGeom>
              <a:rect b="b" l="l" r="r" t="t"/>
              <a:pathLst>
                <a:path extrusionOk="0" h="913" w="1952">
                  <a:moveTo>
                    <a:pt x="85" y="1"/>
                  </a:moveTo>
                  <a:cubicBezTo>
                    <a:pt x="40" y="1"/>
                    <a:pt x="0" y="86"/>
                    <a:pt x="45" y="97"/>
                  </a:cubicBezTo>
                  <a:cubicBezTo>
                    <a:pt x="605" y="347"/>
                    <a:pt x="1164" y="621"/>
                    <a:pt x="1712" y="895"/>
                  </a:cubicBezTo>
                  <a:cubicBezTo>
                    <a:pt x="1737" y="907"/>
                    <a:pt x="1759" y="912"/>
                    <a:pt x="1780" y="912"/>
                  </a:cubicBezTo>
                  <a:cubicBezTo>
                    <a:pt x="1901" y="912"/>
                    <a:pt x="1951" y="731"/>
                    <a:pt x="1819" y="681"/>
                  </a:cubicBezTo>
                  <a:cubicBezTo>
                    <a:pt x="1236" y="466"/>
                    <a:pt x="664" y="240"/>
                    <a:pt x="93" y="2"/>
                  </a:cubicBezTo>
                  <a:cubicBezTo>
                    <a:pt x="90" y="1"/>
                    <a:pt x="87" y="1"/>
                    <a:pt x="8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25"/>
            <p:cNvSpPr/>
            <p:nvPr/>
          </p:nvSpPr>
          <p:spPr>
            <a:xfrm>
              <a:off x="5482525" y="3239150"/>
              <a:ext cx="92600" cy="71525"/>
            </a:xfrm>
            <a:custGeom>
              <a:rect b="b" l="l" r="r" t="t"/>
              <a:pathLst>
                <a:path extrusionOk="0" h="2861" w="3704">
                  <a:moveTo>
                    <a:pt x="705" y="0"/>
                  </a:moveTo>
                  <a:cubicBezTo>
                    <a:pt x="632" y="0"/>
                    <a:pt x="556" y="33"/>
                    <a:pt x="500" y="110"/>
                  </a:cubicBezTo>
                  <a:cubicBezTo>
                    <a:pt x="0" y="813"/>
                    <a:pt x="72" y="1801"/>
                    <a:pt x="703" y="2396"/>
                  </a:cubicBezTo>
                  <a:cubicBezTo>
                    <a:pt x="1060" y="2730"/>
                    <a:pt x="1548" y="2861"/>
                    <a:pt x="2024" y="2861"/>
                  </a:cubicBezTo>
                  <a:cubicBezTo>
                    <a:pt x="2524" y="2837"/>
                    <a:pt x="3227" y="2825"/>
                    <a:pt x="3620" y="2480"/>
                  </a:cubicBezTo>
                  <a:cubicBezTo>
                    <a:pt x="3691" y="2384"/>
                    <a:pt x="3703" y="2230"/>
                    <a:pt x="3644" y="2146"/>
                  </a:cubicBezTo>
                  <a:cubicBezTo>
                    <a:pt x="3453" y="1843"/>
                    <a:pt x="3188" y="1761"/>
                    <a:pt x="2897" y="1761"/>
                  </a:cubicBezTo>
                  <a:cubicBezTo>
                    <a:pt x="2550" y="1761"/>
                    <a:pt x="2166" y="1878"/>
                    <a:pt x="1825" y="1878"/>
                  </a:cubicBezTo>
                  <a:cubicBezTo>
                    <a:pt x="1754" y="1878"/>
                    <a:pt x="1686" y="1873"/>
                    <a:pt x="1619" y="1861"/>
                  </a:cubicBezTo>
                  <a:cubicBezTo>
                    <a:pt x="1000" y="1742"/>
                    <a:pt x="607" y="908"/>
                    <a:pt x="917" y="360"/>
                  </a:cubicBezTo>
                  <a:cubicBezTo>
                    <a:pt x="1024" y="163"/>
                    <a:pt x="870" y="0"/>
                    <a:pt x="70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25"/>
            <p:cNvSpPr/>
            <p:nvPr/>
          </p:nvSpPr>
          <p:spPr>
            <a:xfrm>
              <a:off x="5537000" y="3352800"/>
              <a:ext cx="33650" cy="28650"/>
            </a:xfrm>
            <a:custGeom>
              <a:rect b="b" l="l" r="r" t="t"/>
              <a:pathLst>
                <a:path extrusionOk="0" h="1146" w="1346">
                  <a:moveTo>
                    <a:pt x="788" y="1"/>
                  </a:moveTo>
                  <a:cubicBezTo>
                    <a:pt x="661" y="1"/>
                    <a:pt x="535" y="48"/>
                    <a:pt x="441" y="148"/>
                  </a:cubicBezTo>
                  <a:cubicBezTo>
                    <a:pt x="429" y="172"/>
                    <a:pt x="429" y="172"/>
                    <a:pt x="429" y="184"/>
                  </a:cubicBezTo>
                  <a:cubicBezTo>
                    <a:pt x="405" y="196"/>
                    <a:pt x="381" y="220"/>
                    <a:pt x="369" y="232"/>
                  </a:cubicBezTo>
                  <a:lnTo>
                    <a:pt x="345" y="244"/>
                  </a:lnTo>
                  <a:cubicBezTo>
                    <a:pt x="319" y="252"/>
                    <a:pt x="280" y="274"/>
                    <a:pt x="247" y="303"/>
                  </a:cubicBezTo>
                  <a:lnTo>
                    <a:pt x="247" y="303"/>
                  </a:lnTo>
                  <a:cubicBezTo>
                    <a:pt x="247" y="303"/>
                    <a:pt x="247" y="303"/>
                    <a:pt x="247" y="303"/>
                  </a:cubicBezTo>
                  <a:lnTo>
                    <a:pt x="247" y="303"/>
                  </a:lnTo>
                  <a:cubicBezTo>
                    <a:pt x="243" y="303"/>
                    <a:pt x="188" y="350"/>
                    <a:pt x="155" y="375"/>
                  </a:cubicBezTo>
                  <a:cubicBezTo>
                    <a:pt x="24" y="482"/>
                    <a:pt x="0" y="720"/>
                    <a:pt x="95" y="863"/>
                  </a:cubicBezTo>
                  <a:cubicBezTo>
                    <a:pt x="211" y="1058"/>
                    <a:pt x="409" y="1145"/>
                    <a:pt x="611" y="1145"/>
                  </a:cubicBezTo>
                  <a:cubicBezTo>
                    <a:pt x="865" y="1145"/>
                    <a:pt x="1126" y="1006"/>
                    <a:pt x="1238" y="767"/>
                  </a:cubicBezTo>
                  <a:cubicBezTo>
                    <a:pt x="1345" y="541"/>
                    <a:pt x="1322" y="279"/>
                    <a:pt x="1107" y="113"/>
                  </a:cubicBezTo>
                  <a:cubicBezTo>
                    <a:pt x="1017" y="39"/>
                    <a:pt x="903" y="1"/>
                    <a:pt x="788"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25"/>
            <p:cNvSpPr/>
            <p:nvPr/>
          </p:nvSpPr>
          <p:spPr>
            <a:xfrm>
              <a:off x="4202600" y="3744625"/>
              <a:ext cx="169975" cy="232550"/>
            </a:xfrm>
            <a:custGeom>
              <a:rect b="b" l="l" r="r" t="t"/>
              <a:pathLst>
                <a:path extrusionOk="0" h="9302" w="6799">
                  <a:moveTo>
                    <a:pt x="4668" y="1013"/>
                  </a:moveTo>
                  <a:cubicBezTo>
                    <a:pt x="5656" y="1882"/>
                    <a:pt x="5418" y="4406"/>
                    <a:pt x="5072" y="5442"/>
                  </a:cubicBezTo>
                  <a:cubicBezTo>
                    <a:pt x="4822" y="6216"/>
                    <a:pt x="4394" y="6883"/>
                    <a:pt x="3775" y="7419"/>
                  </a:cubicBezTo>
                  <a:cubicBezTo>
                    <a:pt x="3525" y="7645"/>
                    <a:pt x="3227" y="7847"/>
                    <a:pt x="2917" y="7990"/>
                  </a:cubicBezTo>
                  <a:cubicBezTo>
                    <a:pt x="2618" y="8143"/>
                    <a:pt x="2300" y="8311"/>
                    <a:pt x="2040" y="8311"/>
                  </a:cubicBezTo>
                  <a:cubicBezTo>
                    <a:pt x="1835" y="8311"/>
                    <a:pt x="1667" y="8206"/>
                    <a:pt x="1572" y="7907"/>
                  </a:cubicBezTo>
                  <a:cubicBezTo>
                    <a:pt x="1393" y="7311"/>
                    <a:pt x="1846" y="6954"/>
                    <a:pt x="2060" y="6418"/>
                  </a:cubicBezTo>
                  <a:cubicBezTo>
                    <a:pt x="2263" y="5942"/>
                    <a:pt x="2346" y="5478"/>
                    <a:pt x="2358" y="4978"/>
                  </a:cubicBezTo>
                  <a:cubicBezTo>
                    <a:pt x="2429" y="3085"/>
                    <a:pt x="2739" y="1739"/>
                    <a:pt x="4668" y="1013"/>
                  </a:cubicBezTo>
                  <a:close/>
                  <a:moveTo>
                    <a:pt x="4603" y="1"/>
                  </a:moveTo>
                  <a:cubicBezTo>
                    <a:pt x="4339" y="1"/>
                    <a:pt x="4180" y="268"/>
                    <a:pt x="4191" y="501"/>
                  </a:cubicBezTo>
                  <a:cubicBezTo>
                    <a:pt x="3429" y="739"/>
                    <a:pt x="2798" y="1204"/>
                    <a:pt x="2322" y="1870"/>
                  </a:cubicBezTo>
                  <a:cubicBezTo>
                    <a:pt x="1572" y="2859"/>
                    <a:pt x="1584" y="3787"/>
                    <a:pt x="1453" y="4978"/>
                  </a:cubicBezTo>
                  <a:cubicBezTo>
                    <a:pt x="1322" y="6049"/>
                    <a:pt x="0" y="7323"/>
                    <a:pt x="310" y="8454"/>
                  </a:cubicBezTo>
                  <a:cubicBezTo>
                    <a:pt x="503" y="9126"/>
                    <a:pt x="1148" y="9302"/>
                    <a:pt x="1770" y="9302"/>
                  </a:cubicBezTo>
                  <a:cubicBezTo>
                    <a:pt x="1876" y="9302"/>
                    <a:pt x="1981" y="9297"/>
                    <a:pt x="2084" y="9288"/>
                  </a:cubicBezTo>
                  <a:cubicBezTo>
                    <a:pt x="4227" y="9109"/>
                    <a:pt x="5846" y="7300"/>
                    <a:pt x="6311" y="5287"/>
                  </a:cubicBezTo>
                  <a:cubicBezTo>
                    <a:pt x="6656" y="3811"/>
                    <a:pt x="6799" y="156"/>
                    <a:pt x="4620" y="1"/>
                  </a:cubicBezTo>
                  <a:cubicBezTo>
                    <a:pt x="4614" y="1"/>
                    <a:pt x="4608" y="1"/>
                    <a:pt x="4603"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25"/>
            <p:cNvSpPr/>
            <p:nvPr/>
          </p:nvSpPr>
          <p:spPr>
            <a:xfrm>
              <a:off x="4319325" y="3660325"/>
              <a:ext cx="67650" cy="60750"/>
            </a:xfrm>
            <a:custGeom>
              <a:rect b="b" l="l" r="r" t="t"/>
              <a:pathLst>
                <a:path extrusionOk="0" h="2430" w="2706">
                  <a:moveTo>
                    <a:pt x="1945" y="1"/>
                  </a:moveTo>
                  <a:cubicBezTo>
                    <a:pt x="1924" y="1"/>
                    <a:pt x="1902" y="2"/>
                    <a:pt x="1880" y="4"/>
                  </a:cubicBezTo>
                  <a:cubicBezTo>
                    <a:pt x="1642" y="27"/>
                    <a:pt x="1487" y="206"/>
                    <a:pt x="1535" y="444"/>
                  </a:cubicBezTo>
                  <a:cubicBezTo>
                    <a:pt x="1570" y="599"/>
                    <a:pt x="1642" y="754"/>
                    <a:pt x="1582" y="908"/>
                  </a:cubicBezTo>
                  <a:cubicBezTo>
                    <a:pt x="1511" y="1099"/>
                    <a:pt x="1189" y="1408"/>
                    <a:pt x="999" y="1492"/>
                  </a:cubicBezTo>
                  <a:cubicBezTo>
                    <a:pt x="975" y="1501"/>
                    <a:pt x="953" y="1505"/>
                    <a:pt x="934" y="1505"/>
                  </a:cubicBezTo>
                  <a:cubicBezTo>
                    <a:pt x="800" y="1505"/>
                    <a:pt x="777" y="1306"/>
                    <a:pt x="808" y="1170"/>
                  </a:cubicBezTo>
                  <a:cubicBezTo>
                    <a:pt x="868" y="873"/>
                    <a:pt x="1106" y="718"/>
                    <a:pt x="1249" y="456"/>
                  </a:cubicBezTo>
                  <a:cubicBezTo>
                    <a:pt x="1368" y="287"/>
                    <a:pt x="1205" y="126"/>
                    <a:pt x="1037" y="126"/>
                  </a:cubicBezTo>
                  <a:cubicBezTo>
                    <a:pt x="1004" y="126"/>
                    <a:pt x="971" y="133"/>
                    <a:pt x="939" y="146"/>
                  </a:cubicBezTo>
                  <a:cubicBezTo>
                    <a:pt x="475" y="373"/>
                    <a:pt x="34" y="897"/>
                    <a:pt x="22" y="1408"/>
                  </a:cubicBezTo>
                  <a:cubicBezTo>
                    <a:pt x="0" y="1960"/>
                    <a:pt x="397" y="2430"/>
                    <a:pt x="938" y="2430"/>
                  </a:cubicBezTo>
                  <a:cubicBezTo>
                    <a:pt x="981" y="2430"/>
                    <a:pt x="1025" y="2427"/>
                    <a:pt x="1070" y="2421"/>
                  </a:cubicBezTo>
                  <a:cubicBezTo>
                    <a:pt x="1642" y="2349"/>
                    <a:pt x="2237" y="1825"/>
                    <a:pt x="2475" y="1325"/>
                  </a:cubicBezTo>
                  <a:cubicBezTo>
                    <a:pt x="2706" y="875"/>
                    <a:pt x="2601" y="1"/>
                    <a:pt x="1945"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25"/>
            <p:cNvSpPr/>
            <p:nvPr/>
          </p:nvSpPr>
          <p:spPr>
            <a:xfrm>
              <a:off x="3395050" y="2548650"/>
              <a:ext cx="95875" cy="86650"/>
            </a:xfrm>
            <a:custGeom>
              <a:rect b="b" l="l" r="r" t="t"/>
              <a:pathLst>
                <a:path extrusionOk="0" h="3466" w="3835">
                  <a:moveTo>
                    <a:pt x="1507" y="1"/>
                  </a:moveTo>
                  <a:cubicBezTo>
                    <a:pt x="1427" y="1"/>
                    <a:pt x="1346" y="39"/>
                    <a:pt x="1287" y="132"/>
                  </a:cubicBezTo>
                  <a:cubicBezTo>
                    <a:pt x="763" y="941"/>
                    <a:pt x="1" y="2715"/>
                    <a:pt x="1239" y="3346"/>
                  </a:cubicBezTo>
                  <a:cubicBezTo>
                    <a:pt x="1404" y="3428"/>
                    <a:pt x="1569" y="3465"/>
                    <a:pt x="1731" y="3465"/>
                  </a:cubicBezTo>
                  <a:cubicBezTo>
                    <a:pt x="2865" y="3465"/>
                    <a:pt x="3835" y="1648"/>
                    <a:pt x="3418" y="679"/>
                  </a:cubicBezTo>
                  <a:cubicBezTo>
                    <a:pt x="3371" y="579"/>
                    <a:pt x="3255" y="527"/>
                    <a:pt x="3142" y="527"/>
                  </a:cubicBezTo>
                  <a:cubicBezTo>
                    <a:pt x="3055" y="527"/>
                    <a:pt x="2970" y="558"/>
                    <a:pt x="2918" y="620"/>
                  </a:cubicBezTo>
                  <a:cubicBezTo>
                    <a:pt x="2682" y="901"/>
                    <a:pt x="2139" y="2483"/>
                    <a:pt x="1659" y="2483"/>
                  </a:cubicBezTo>
                  <a:cubicBezTo>
                    <a:pt x="1630" y="2483"/>
                    <a:pt x="1601" y="2478"/>
                    <a:pt x="1572" y="2465"/>
                  </a:cubicBezTo>
                  <a:cubicBezTo>
                    <a:pt x="1346" y="2382"/>
                    <a:pt x="1358" y="1882"/>
                    <a:pt x="1358" y="1703"/>
                  </a:cubicBezTo>
                  <a:cubicBezTo>
                    <a:pt x="1394" y="1263"/>
                    <a:pt x="1549" y="799"/>
                    <a:pt x="1751" y="394"/>
                  </a:cubicBezTo>
                  <a:cubicBezTo>
                    <a:pt x="1849" y="189"/>
                    <a:pt x="1682" y="1"/>
                    <a:pt x="150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25"/>
            <p:cNvSpPr/>
            <p:nvPr/>
          </p:nvSpPr>
          <p:spPr>
            <a:xfrm>
              <a:off x="3228075" y="2263125"/>
              <a:ext cx="132175" cy="86125"/>
            </a:xfrm>
            <a:custGeom>
              <a:rect b="b" l="l" r="r" t="t"/>
              <a:pathLst>
                <a:path extrusionOk="0" h="3445" w="5287">
                  <a:moveTo>
                    <a:pt x="2370" y="659"/>
                  </a:moveTo>
                  <a:lnTo>
                    <a:pt x="2370" y="659"/>
                  </a:lnTo>
                  <a:cubicBezTo>
                    <a:pt x="2286" y="1028"/>
                    <a:pt x="2441" y="1349"/>
                    <a:pt x="2798" y="1611"/>
                  </a:cubicBezTo>
                  <a:cubicBezTo>
                    <a:pt x="3048" y="1790"/>
                    <a:pt x="3334" y="1825"/>
                    <a:pt x="3632" y="1885"/>
                  </a:cubicBezTo>
                  <a:cubicBezTo>
                    <a:pt x="3691" y="1909"/>
                    <a:pt x="4191" y="1885"/>
                    <a:pt x="4215" y="2028"/>
                  </a:cubicBezTo>
                  <a:cubicBezTo>
                    <a:pt x="4215" y="2194"/>
                    <a:pt x="3644" y="2456"/>
                    <a:pt x="3525" y="2504"/>
                  </a:cubicBezTo>
                  <a:cubicBezTo>
                    <a:pt x="3363" y="2567"/>
                    <a:pt x="3170" y="2597"/>
                    <a:pt x="2966" y="2597"/>
                  </a:cubicBezTo>
                  <a:cubicBezTo>
                    <a:pt x="2237" y="2597"/>
                    <a:pt x="1358" y="2208"/>
                    <a:pt x="1191" y="1492"/>
                  </a:cubicBezTo>
                  <a:cubicBezTo>
                    <a:pt x="1036" y="861"/>
                    <a:pt x="1881" y="742"/>
                    <a:pt x="2370" y="659"/>
                  </a:cubicBezTo>
                  <a:close/>
                  <a:moveTo>
                    <a:pt x="3387" y="1"/>
                  </a:moveTo>
                  <a:cubicBezTo>
                    <a:pt x="2823" y="1"/>
                    <a:pt x="2260" y="56"/>
                    <a:pt x="1703" y="182"/>
                  </a:cubicBezTo>
                  <a:cubicBezTo>
                    <a:pt x="1227" y="289"/>
                    <a:pt x="584" y="420"/>
                    <a:pt x="369" y="921"/>
                  </a:cubicBezTo>
                  <a:cubicBezTo>
                    <a:pt x="0" y="1861"/>
                    <a:pt x="1298" y="2980"/>
                    <a:pt x="2036" y="3278"/>
                  </a:cubicBezTo>
                  <a:cubicBezTo>
                    <a:pt x="2330" y="3390"/>
                    <a:pt x="2639" y="3445"/>
                    <a:pt x="2946" y="3445"/>
                  </a:cubicBezTo>
                  <a:cubicBezTo>
                    <a:pt x="3748" y="3445"/>
                    <a:pt x="4536" y="3073"/>
                    <a:pt x="5001" y="2385"/>
                  </a:cubicBezTo>
                  <a:cubicBezTo>
                    <a:pt x="5275" y="1992"/>
                    <a:pt x="5287" y="1599"/>
                    <a:pt x="4929" y="1266"/>
                  </a:cubicBezTo>
                  <a:cubicBezTo>
                    <a:pt x="4477" y="861"/>
                    <a:pt x="3334" y="1040"/>
                    <a:pt x="3013" y="563"/>
                  </a:cubicBezTo>
                  <a:cubicBezTo>
                    <a:pt x="3274" y="546"/>
                    <a:pt x="3536" y="535"/>
                    <a:pt x="3797" y="535"/>
                  </a:cubicBezTo>
                  <a:cubicBezTo>
                    <a:pt x="3893" y="535"/>
                    <a:pt x="3988" y="536"/>
                    <a:pt x="4084" y="540"/>
                  </a:cubicBezTo>
                  <a:cubicBezTo>
                    <a:pt x="4088" y="540"/>
                    <a:pt x="4092" y="540"/>
                    <a:pt x="4096" y="540"/>
                  </a:cubicBezTo>
                  <a:cubicBezTo>
                    <a:pt x="4406" y="540"/>
                    <a:pt x="4402" y="63"/>
                    <a:pt x="4084" y="28"/>
                  </a:cubicBezTo>
                  <a:cubicBezTo>
                    <a:pt x="3852" y="10"/>
                    <a:pt x="3619" y="1"/>
                    <a:pt x="338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25"/>
            <p:cNvSpPr/>
            <p:nvPr/>
          </p:nvSpPr>
          <p:spPr>
            <a:xfrm>
              <a:off x="3638550" y="1741175"/>
              <a:ext cx="197050" cy="192250"/>
            </a:xfrm>
            <a:custGeom>
              <a:rect b="b" l="l" r="r" t="t"/>
              <a:pathLst>
                <a:path extrusionOk="0" h="7690" w="7882">
                  <a:moveTo>
                    <a:pt x="4512" y="784"/>
                  </a:moveTo>
                  <a:cubicBezTo>
                    <a:pt x="4482" y="945"/>
                    <a:pt x="4562" y="1139"/>
                    <a:pt x="4731" y="1139"/>
                  </a:cubicBezTo>
                  <a:cubicBezTo>
                    <a:pt x="4762" y="1139"/>
                    <a:pt x="4797" y="1132"/>
                    <a:pt x="4834" y="1117"/>
                  </a:cubicBezTo>
                  <a:cubicBezTo>
                    <a:pt x="4982" y="1054"/>
                    <a:pt x="5128" y="1025"/>
                    <a:pt x="5268" y="1025"/>
                  </a:cubicBezTo>
                  <a:cubicBezTo>
                    <a:pt x="6307" y="1025"/>
                    <a:pt x="7027" y="2610"/>
                    <a:pt x="6156" y="3261"/>
                  </a:cubicBezTo>
                  <a:cubicBezTo>
                    <a:pt x="5798" y="3511"/>
                    <a:pt x="5263" y="3558"/>
                    <a:pt x="4882" y="3844"/>
                  </a:cubicBezTo>
                  <a:cubicBezTo>
                    <a:pt x="4560" y="4082"/>
                    <a:pt x="4298" y="4380"/>
                    <a:pt x="4155" y="4737"/>
                  </a:cubicBezTo>
                  <a:cubicBezTo>
                    <a:pt x="4036" y="4999"/>
                    <a:pt x="4012" y="5499"/>
                    <a:pt x="3929" y="5963"/>
                  </a:cubicBezTo>
                  <a:cubicBezTo>
                    <a:pt x="3750" y="5535"/>
                    <a:pt x="3393" y="5177"/>
                    <a:pt x="2869" y="4904"/>
                  </a:cubicBezTo>
                  <a:cubicBezTo>
                    <a:pt x="1810" y="4368"/>
                    <a:pt x="369" y="4034"/>
                    <a:pt x="1203" y="2368"/>
                  </a:cubicBezTo>
                  <a:cubicBezTo>
                    <a:pt x="1810" y="1141"/>
                    <a:pt x="3239" y="915"/>
                    <a:pt x="4512" y="784"/>
                  </a:cubicBezTo>
                  <a:close/>
                  <a:moveTo>
                    <a:pt x="5695" y="0"/>
                  </a:moveTo>
                  <a:cubicBezTo>
                    <a:pt x="5415" y="0"/>
                    <a:pt x="5127" y="104"/>
                    <a:pt x="4846" y="343"/>
                  </a:cubicBezTo>
                  <a:cubicBezTo>
                    <a:pt x="2846" y="427"/>
                    <a:pt x="667" y="248"/>
                    <a:pt x="143" y="2749"/>
                  </a:cubicBezTo>
                  <a:cubicBezTo>
                    <a:pt x="0" y="3463"/>
                    <a:pt x="131" y="4177"/>
                    <a:pt x="643" y="4713"/>
                  </a:cubicBezTo>
                  <a:cubicBezTo>
                    <a:pt x="1322" y="5439"/>
                    <a:pt x="3643" y="5701"/>
                    <a:pt x="3072" y="7035"/>
                  </a:cubicBezTo>
                  <a:cubicBezTo>
                    <a:pt x="2942" y="7347"/>
                    <a:pt x="3125" y="7689"/>
                    <a:pt x="3462" y="7689"/>
                  </a:cubicBezTo>
                  <a:cubicBezTo>
                    <a:pt x="3497" y="7689"/>
                    <a:pt x="3534" y="7686"/>
                    <a:pt x="3572" y="7678"/>
                  </a:cubicBezTo>
                  <a:cubicBezTo>
                    <a:pt x="4798" y="7392"/>
                    <a:pt x="4667" y="6166"/>
                    <a:pt x="5096" y="5201"/>
                  </a:cubicBezTo>
                  <a:cubicBezTo>
                    <a:pt x="5620" y="4034"/>
                    <a:pt x="6167" y="4523"/>
                    <a:pt x="7049" y="3987"/>
                  </a:cubicBezTo>
                  <a:cubicBezTo>
                    <a:pt x="7406" y="3761"/>
                    <a:pt x="7537" y="3463"/>
                    <a:pt x="7632" y="3070"/>
                  </a:cubicBezTo>
                  <a:cubicBezTo>
                    <a:pt x="7882" y="1802"/>
                    <a:pt x="6861" y="0"/>
                    <a:pt x="5695"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25"/>
            <p:cNvSpPr/>
            <p:nvPr/>
          </p:nvSpPr>
          <p:spPr>
            <a:xfrm>
              <a:off x="6096575" y="4261400"/>
              <a:ext cx="243525" cy="272800"/>
            </a:xfrm>
            <a:custGeom>
              <a:rect b="b" l="l" r="r" t="t"/>
              <a:pathLst>
                <a:path extrusionOk="0" h="10912" w="9741">
                  <a:moveTo>
                    <a:pt x="7173" y="0"/>
                  </a:moveTo>
                  <a:cubicBezTo>
                    <a:pt x="6941" y="0"/>
                    <a:pt x="6695" y="94"/>
                    <a:pt x="6454" y="249"/>
                  </a:cubicBezTo>
                  <a:cubicBezTo>
                    <a:pt x="5335" y="928"/>
                    <a:pt x="5049" y="2178"/>
                    <a:pt x="4906" y="3369"/>
                  </a:cubicBezTo>
                  <a:cubicBezTo>
                    <a:pt x="4740" y="4678"/>
                    <a:pt x="4573" y="5214"/>
                    <a:pt x="3477" y="5940"/>
                  </a:cubicBezTo>
                  <a:cubicBezTo>
                    <a:pt x="2906" y="6321"/>
                    <a:pt x="2299" y="6631"/>
                    <a:pt x="1775" y="7072"/>
                  </a:cubicBezTo>
                  <a:cubicBezTo>
                    <a:pt x="930" y="7822"/>
                    <a:pt x="1" y="9143"/>
                    <a:pt x="168" y="10334"/>
                  </a:cubicBezTo>
                  <a:cubicBezTo>
                    <a:pt x="203" y="10584"/>
                    <a:pt x="322" y="10762"/>
                    <a:pt x="560" y="10858"/>
                  </a:cubicBezTo>
                  <a:cubicBezTo>
                    <a:pt x="670" y="10895"/>
                    <a:pt x="786" y="10912"/>
                    <a:pt x="905" y="10912"/>
                  </a:cubicBezTo>
                  <a:cubicBezTo>
                    <a:pt x="1970" y="10912"/>
                    <a:pt x="3342" y="9547"/>
                    <a:pt x="4049" y="9000"/>
                  </a:cubicBezTo>
                  <a:cubicBezTo>
                    <a:pt x="5454" y="7905"/>
                    <a:pt x="6823" y="6774"/>
                    <a:pt x="7895" y="5369"/>
                  </a:cubicBezTo>
                  <a:cubicBezTo>
                    <a:pt x="8728" y="4274"/>
                    <a:pt x="9740" y="2642"/>
                    <a:pt x="9681" y="1202"/>
                  </a:cubicBezTo>
                  <a:cubicBezTo>
                    <a:pt x="9644" y="559"/>
                    <a:pt x="9260" y="44"/>
                    <a:pt x="8731" y="44"/>
                  </a:cubicBezTo>
                  <a:cubicBezTo>
                    <a:pt x="8575" y="44"/>
                    <a:pt x="8405" y="89"/>
                    <a:pt x="8228" y="190"/>
                  </a:cubicBezTo>
                  <a:cubicBezTo>
                    <a:pt x="7954" y="333"/>
                    <a:pt x="8085" y="702"/>
                    <a:pt x="8371" y="737"/>
                  </a:cubicBezTo>
                  <a:cubicBezTo>
                    <a:pt x="9573" y="821"/>
                    <a:pt x="7966" y="4024"/>
                    <a:pt x="7811" y="4309"/>
                  </a:cubicBezTo>
                  <a:cubicBezTo>
                    <a:pt x="7299" y="5167"/>
                    <a:pt x="6645" y="5929"/>
                    <a:pt x="5918" y="6595"/>
                  </a:cubicBezTo>
                  <a:cubicBezTo>
                    <a:pt x="5049" y="7393"/>
                    <a:pt x="4085" y="8000"/>
                    <a:pt x="3085" y="8584"/>
                  </a:cubicBezTo>
                  <a:cubicBezTo>
                    <a:pt x="2656" y="8834"/>
                    <a:pt x="2156" y="9036"/>
                    <a:pt x="1763" y="9322"/>
                  </a:cubicBezTo>
                  <a:cubicBezTo>
                    <a:pt x="1463" y="9545"/>
                    <a:pt x="1316" y="9651"/>
                    <a:pt x="1267" y="9651"/>
                  </a:cubicBezTo>
                  <a:cubicBezTo>
                    <a:pt x="1195" y="9651"/>
                    <a:pt x="1331" y="9424"/>
                    <a:pt x="1501" y="9000"/>
                  </a:cubicBezTo>
                  <a:cubicBezTo>
                    <a:pt x="2215" y="7191"/>
                    <a:pt x="4001" y="7000"/>
                    <a:pt x="5073" y="5607"/>
                  </a:cubicBezTo>
                  <a:cubicBezTo>
                    <a:pt x="5430" y="5131"/>
                    <a:pt x="5561" y="4666"/>
                    <a:pt x="5597" y="4083"/>
                  </a:cubicBezTo>
                  <a:cubicBezTo>
                    <a:pt x="5644" y="3523"/>
                    <a:pt x="5585" y="2952"/>
                    <a:pt x="5716" y="2392"/>
                  </a:cubicBezTo>
                  <a:cubicBezTo>
                    <a:pt x="5818" y="1993"/>
                    <a:pt x="6537" y="344"/>
                    <a:pt x="7319" y="344"/>
                  </a:cubicBezTo>
                  <a:cubicBezTo>
                    <a:pt x="7447" y="344"/>
                    <a:pt x="7576" y="387"/>
                    <a:pt x="7704" y="487"/>
                  </a:cubicBezTo>
                  <a:cubicBezTo>
                    <a:pt x="7721" y="501"/>
                    <a:pt x="7741" y="507"/>
                    <a:pt x="7762" y="507"/>
                  </a:cubicBezTo>
                  <a:cubicBezTo>
                    <a:pt x="7831" y="507"/>
                    <a:pt x="7902" y="441"/>
                    <a:pt x="7847" y="368"/>
                  </a:cubicBezTo>
                  <a:cubicBezTo>
                    <a:pt x="7656" y="109"/>
                    <a:pt x="7423" y="0"/>
                    <a:pt x="7173"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1" name="Shape 5241"/>
        <p:cNvGrpSpPr/>
        <p:nvPr/>
      </p:nvGrpSpPr>
      <p:grpSpPr>
        <a:xfrm>
          <a:off x="0" y="0"/>
          <a:ext cx="0" cy="0"/>
          <a:chOff x="0" y="0"/>
          <a:chExt cx="0" cy="0"/>
        </a:xfrm>
      </p:grpSpPr>
      <p:sp>
        <p:nvSpPr>
          <p:cNvPr id="5242" name="Google Shape;5242;p26"/>
          <p:cNvSpPr txBox="1"/>
          <p:nvPr>
            <p:ph type="title"/>
          </p:nvPr>
        </p:nvSpPr>
        <p:spPr>
          <a:xfrm>
            <a:off x="681950" y="249851"/>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9.3.1	Kepatuhan Terhadap Perlembagaan Persekutuan</a:t>
            </a:r>
            <a:endParaRPr/>
          </a:p>
        </p:txBody>
      </p:sp>
      <p:sp>
        <p:nvSpPr>
          <p:cNvPr id="5243" name="Google Shape;5243;p26"/>
          <p:cNvSpPr txBox="1"/>
          <p:nvPr/>
        </p:nvSpPr>
        <p:spPr>
          <a:xfrm>
            <a:off x="3231800" y="26658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chemeClr val="dk1"/>
              </a:buClr>
              <a:buSzPts val="1100"/>
              <a:buFont typeface="Arial"/>
              <a:buNone/>
            </a:pPr>
            <a:r>
              <a:rPr b="1" i="0" lang="en-MY" sz="1600" u="none" cap="none" strike="noStrike">
                <a:solidFill>
                  <a:schemeClr val="lt2"/>
                </a:solidFill>
                <a:latin typeface="Merriweather"/>
                <a:ea typeface="Merriweather"/>
                <a:cs typeface="Merriweather"/>
                <a:sym typeface="Merriweather"/>
              </a:rPr>
              <a:t>Agama</a:t>
            </a:r>
            <a:endParaRPr b="1" i="0" sz="1600" u="none" cap="none" strike="noStrike">
              <a:solidFill>
                <a:schemeClr val="lt2"/>
              </a:solidFill>
              <a:latin typeface="Merriweather"/>
              <a:ea typeface="Merriweather"/>
              <a:cs typeface="Merriweather"/>
              <a:sym typeface="Merriweather"/>
            </a:endParaRPr>
          </a:p>
        </p:txBody>
      </p:sp>
      <p:sp>
        <p:nvSpPr>
          <p:cNvPr id="5244" name="Google Shape;5244;p26"/>
          <p:cNvSpPr txBox="1"/>
          <p:nvPr/>
        </p:nvSpPr>
        <p:spPr>
          <a:xfrm>
            <a:off x="3231800" y="3319999"/>
            <a:ext cx="2617800" cy="1287300"/>
          </a:xfrm>
          <a:prstGeom prst="rect">
            <a:avLst/>
          </a:prstGeom>
          <a:noFill/>
          <a:ln>
            <a:noFill/>
          </a:ln>
        </p:spPr>
        <p:txBody>
          <a:bodyPr anchorCtr="0" anchor="t" bIns="91425" lIns="91425" spcFirstLastPara="1" rIns="91425" wrap="square" tIns="91425">
            <a:noAutofit/>
          </a:bodyPr>
          <a:lstStyle/>
          <a:p>
            <a:pPr indent="-285750" lvl="0" marL="285750" marR="0" rtl="0" algn="l">
              <a:lnSpc>
                <a:spcPct val="100000"/>
              </a:lnSpc>
              <a:spcBef>
                <a:spcPts val="0"/>
              </a:spcBef>
              <a:spcAft>
                <a:spcPts val="0"/>
              </a:spcAft>
              <a:buClr>
                <a:schemeClr val="dk1"/>
              </a:buClr>
              <a:buSzPts val="1100"/>
              <a:buFont typeface="Arial"/>
              <a:buChar char="•"/>
            </a:pPr>
            <a:r>
              <a:rPr b="0" i="0" lang="en-MY" sz="1200" u="none" cap="none" strike="noStrike">
                <a:solidFill>
                  <a:schemeClr val="dk1"/>
                </a:solidFill>
                <a:latin typeface="Livvic"/>
                <a:ea typeface="Livvic"/>
                <a:cs typeface="Livvic"/>
                <a:sym typeface="Livvic"/>
              </a:rPr>
              <a:t>Agama Islam sebagai agama bagi Persekutuan</a:t>
            </a:r>
            <a:endParaRPr/>
          </a:p>
          <a:p>
            <a:pPr indent="-285750" lvl="0" marL="285750" marR="0" rtl="0" algn="l">
              <a:lnSpc>
                <a:spcPct val="100000"/>
              </a:lnSpc>
              <a:spcBef>
                <a:spcPts val="1600"/>
              </a:spcBef>
              <a:spcAft>
                <a:spcPts val="1600"/>
              </a:spcAft>
              <a:buClr>
                <a:schemeClr val="dk1"/>
              </a:buClr>
              <a:buSzPts val="1100"/>
              <a:buFont typeface="Arial"/>
              <a:buChar char="•"/>
            </a:pPr>
            <a:r>
              <a:rPr b="0" i="0" lang="en-MY" sz="1200" u="none" cap="none" strike="noStrike">
                <a:solidFill>
                  <a:schemeClr val="dk1"/>
                </a:solidFill>
                <a:latin typeface="Livvic"/>
                <a:ea typeface="Livvic"/>
                <a:cs typeface="Livvic"/>
                <a:sym typeface="Livvic"/>
              </a:rPr>
              <a:t>Memberi kebebasan kepada semua individu untuk mengamalkan agamanya sendiri secara aman dan harmoni</a:t>
            </a:r>
            <a:endParaRPr b="0" i="0" sz="1200" u="none" cap="none" strike="noStrike">
              <a:solidFill>
                <a:srgbClr val="000000"/>
              </a:solidFill>
              <a:latin typeface="Livvic"/>
              <a:ea typeface="Livvic"/>
              <a:cs typeface="Livvic"/>
              <a:sym typeface="Livvic"/>
            </a:endParaRPr>
          </a:p>
        </p:txBody>
      </p:sp>
      <p:sp>
        <p:nvSpPr>
          <p:cNvPr id="5245" name="Google Shape;5245;p26"/>
          <p:cNvSpPr txBox="1"/>
          <p:nvPr/>
        </p:nvSpPr>
        <p:spPr>
          <a:xfrm>
            <a:off x="647563" y="26742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1" i="0" lang="en-MY" sz="1600" u="none" cap="none" strike="noStrike">
                <a:solidFill>
                  <a:schemeClr val="lt2"/>
                </a:solidFill>
                <a:latin typeface="Merriweather"/>
                <a:ea typeface="Merriweather"/>
                <a:cs typeface="Merriweather"/>
                <a:sym typeface="Merriweather"/>
              </a:rPr>
              <a:t>Bahasa Melayu</a:t>
            </a:r>
            <a:endParaRPr/>
          </a:p>
        </p:txBody>
      </p:sp>
      <p:sp>
        <p:nvSpPr>
          <p:cNvPr id="5246" name="Google Shape;5246;p26"/>
          <p:cNvSpPr txBox="1"/>
          <p:nvPr/>
        </p:nvSpPr>
        <p:spPr>
          <a:xfrm>
            <a:off x="647563" y="3328399"/>
            <a:ext cx="2617800" cy="1287300"/>
          </a:xfrm>
          <a:prstGeom prst="rect">
            <a:avLst/>
          </a:prstGeom>
          <a:noFill/>
          <a:ln>
            <a:noFill/>
          </a:ln>
        </p:spPr>
        <p:txBody>
          <a:bodyPr anchorCtr="0" anchor="t" bIns="91425" lIns="91425" spcFirstLastPara="1" rIns="91425" wrap="square" tIns="91425">
            <a:noAutofit/>
          </a:bodyPr>
          <a:lstStyle/>
          <a:p>
            <a:pPr indent="-285750" lvl="0" marL="285750" marR="0" rtl="0" algn="l">
              <a:lnSpc>
                <a:spcPct val="100000"/>
              </a:lnSpc>
              <a:spcBef>
                <a:spcPts val="0"/>
              </a:spcBef>
              <a:spcAft>
                <a:spcPts val="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Perkara 153 Perlembagaan Persekutuan Malaysia yang memperuntukkan Bahasa Melayu mestilah digunakan untuk maksud – maksud rasmi</a:t>
            </a:r>
            <a:endParaRPr b="0" i="0" sz="1200" u="none" cap="none" strike="noStrike">
              <a:solidFill>
                <a:srgbClr val="000000"/>
              </a:solidFill>
              <a:latin typeface="Livvic"/>
              <a:ea typeface="Livvic"/>
              <a:cs typeface="Livvic"/>
              <a:sym typeface="Livvic"/>
            </a:endParaRPr>
          </a:p>
        </p:txBody>
      </p:sp>
      <p:sp>
        <p:nvSpPr>
          <p:cNvPr id="5247" name="Google Shape;5247;p26"/>
          <p:cNvSpPr/>
          <p:nvPr/>
        </p:nvSpPr>
        <p:spPr>
          <a:xfrm>
            <a:off x="1475250" y="2408550"/>
            <a:ext cx="7717533"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26"/>
          <p:cNvSpPr/>
          <p:nvPr/>
        </p:nvSpPr>
        <p:spPr>
          <a:xfrm>
            <a:off x="1983038"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26"/>
          <p:cNvSpPr/>
          <p:nvPr/>
        </p:nvSpPr>
        <p:spPr>
          <a:xfrm>
            <a:off x="4578313"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26"/>
          <p:cNvSpPr/>
          <p:nvPr/>
        </p:nvSpPr>
        <p:spPr>
          <a:xfrm>
            <a:off x="7219713"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51" name="Google Shape;5251;p26"/>
          <p:cNvGrpSpPr/>
          <p:nvPr/>
        </p:nvGrpSpPr>
        <p:grpSpPr>
          <a:xfrm>
            <a:off x="1637518" y="1548811"/>
            <a:ext cx="724264" cy="705611"/>
            <a:chOff x="2581550" y="1973000"/>
            <a:chExt cx="926050" cy="902200"/>
          </a:xfrm>
        </p:grpSpPr>
        <p:sp>
          <p:nvSpPr>
            <p:cNvPr id="5252" name="Google Shape;5252;p2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2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54" name="Google Shape;5254;p26"/>
          <p:cNvGrpSpPr/>
          <p:nvPr/>
        </p:nvGrpSpPr>
        <p:grpSpPr>
          <a:xfrm>
            <a:off x="4209843" y="1569386"/>
            <a:ext cx="724264" cy="705611"/>
            <a:chOff x="2581550" y="1973000"/>
            <a:chExt cx="926050" cy="902200"/>
          </a:xfrm>
        </p:grpSpPr>
        <p:sp>
          <p:nvSpPr>
            <p:cNvPr id="5255" name="Google Shape;5255;p2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2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57" name="Google Shape;5257;p26"/>
          <p:cNvGrpSpPr/>
          <p:nvPr/>
        </p:nvGrpSpPr>
        <p:grpSpPr>
          <a:xfrm>
            <a:off x="6874193" y="1569386"/>
            <a:ext cx="724264" cy="705611"/>
            <a:chOff x="2581550" y="1973000"/>
            <a:chExt cx="926050" cy="902200"/>
          </a:xfrm>
        </p:grpSpPr>
        <p:sp>
          <p:nvSpPr>
            <p:cNvPr id="5258" name="Google Shape;5258;p26"/>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26"/>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60" name="Google Shape;5260;p26"/>
          <p:cNvSpPr txBox="1"/>
          <p:nvPr>
            <p:ph idx="4294967295" type="title"/>
          </p:nvPr>
        </p:nvSpPr>
        <p:spPr>
          <a:xfrm>
            <a:off x="1675747" y="1652200"/>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5261" name="Google Shape;5261;p26"/>
          <p:cNvSpPr txBox="1"/>
          <p:nvPr>
            <p:ph idx="4294967295" type="title"/>
          </p:nvPr>
        </p:nvSpPr>
        <p:spPr>
          <a:xfrm>
            <a:off x="4259972" y="1640013"/>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5262" name="Google Shape;5262;p26"/>
          <p:cNvSpPr txBox="1"/>
          <p:nvPr>
            <p:ph idx="4294967295" type="title"/>
          </p:nvPr>
        </p:nvSpPr>
        <p:spPr>
          <a:xfrm>
            <a:off x="6906772" y="1660588"/>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5263" name="Google Shape;5263;p26"/>
          <p:cNvSpPr txBox="1"/>
          <p:nvPr/>
        </p:nvSpPr>
        <p:spPr>
          <a:xfrm>
            <a:off x="5878588" y="26658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1" i="0" lang="en-MY" sz="1600" u="none" cap="none" strike="noStrike">
                <a:solidFill>
                  <a:schemeClr val="lt2"/>
                </a:solidFill>
                <a:latin typeface="Merriweather"/>
                <a:ea typeface="Merriweather"/>
                <a:cs typeface="Merriweather"/>
                <a:sym typeface="Merriweather"/>
              </a:rPr>
              <a:t>Kewarganegaraan</a:t>
            </a:r>
            <a:endParaRPr/>
          </a:p>
        </p:txBody>
      </p:sp>
      <p:sp>
        <p:nvSpPr>
          <p:cNvPr id="5264" name="Google Shape;5264;p26"/>
          <p:cNvSpPr txBox="1"/>
          <p:nvPr/>
        </p:nvSpPr>
        <p:spPr>
          <a:xfrm>
            <a:off x="5878588" y="3319999"/>
            <a:ext cx="2617800" cy="1287300"/>
          </a:xfrm>
          <a:prstGeom prst="rect">
            <a:avLst/>
          </a:prstGeom>
          <a:noFill/>
          <a:ln>
            <a:noFill/>
          </a:ln>
        </p:spPr>
        <p:txBody>
          <a:bodyPr anchorCtr="0" anchor="t" bIns="91425" lIns="91425" spcFirstLastPara="1" rIns="91425" wrap="square" tIns="91425">
            <a:noAutofit/>
          </a:bodyPr>
          <a:lstStyle/>
          <a:p>
            <a:pPr indent="-171450" lvl="0" marL="171450" marR="0" rtl="0" algn="l">
              <a:lnSpc>
                <a:spcPct val="100000"/>
              </a:lnSpc>
              <a:spcBef>
                <a:spcPts val="0"/>
              </a:spcBef>
              <a:spcAft>
                <a:spcPts val="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Memberi hak, manfaat dan kemudahan tertentu dan hak kepada seorang warganegara. </a:t>
            </a:r>
            <a:endParaRPr/>
          </a:p>
          <a:p>
            <a:pPr indent="-171450" lvl="0" marL="171450" marR="0" rtl="0" algn="l">
              <a:lnSpc>
                <a:spcPct val="100000"/>
              </a:lnSpc>
              <a:spcBef>
                <a:spcPts val="1600"/>
              </a:spcBef>
              <a:spcAft>
                <a:spcPts val="160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Memberi manfaat dan kemudahan seperti pendidikan, bantuan kebajikan, perubatan dan sebagainya. </a:t>
            </a:r>
            <a:endParaRPr b="0" i="0" sz="1200" u="none" cap="none" strike="noStrike">
              <a:solidFill>
                <a:schemeClr val="dk1"/>
              </a:solidFill>
              <a:latin typeface="Livvic"/>
              <a:ea typeface="Livvic"/>
              <a:cs typeface="Livvic"/>
              <a:sym typeface="Livvic"/>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8" name="Shape 5268"/>
        <p:cNvGrpSpPr/>
        <p:nvPr/>
      </p:nvGrpSpPr>
      <p:grpSpPr>
        <a:xfrm>
          <a:off x="0" y="0"/>
          <a:ext cx="0" cy="0"/>
          <a:chOff x="0" y="0"/>
          <a:chExt cx="0" cy="0"/>
        </a:xfrm>
      </p:grpSpPr>
      <p:grpSp>
        <p:nvGrpSpPr>
          <p:cNvPr id="5269" name="Google Shape;5269;p27"/>
          <p:cNvGrpSpPr/>
          <p:nvPr/>
        </p:nvGrpSpPr>
        <p:grpSpPr>
          <a:xfrm>
            <a:off x="6698168" y="1449956"/>
            <a:ext cx="1622001" cy="1758665"/>
            <a:chOff x="3779925" y="1751900"/>
            <a:chExt cx="1395150" cy="1512700"/>
          </a:xfrm>
        </p:grpSpPr>
        <p:sp>
          <p:nvSpPr>
            <p:cNvPr id="5270" name="Google Shape;5270;p27"/>
            <p:cNvSpPr/>
            <p:nvPr/>
          </p:nvSpPr>
          <p:spPr>
            <a:xfrm>
              <a:off x="3779925" y="1751900"/>
              <a:ext cx="1395150" cy="1512700"/>
            </a:xfrm>
            <a:custGeom>
              <a:rect b="b" l="l" r="r" t="t"/>
              <a:pathLst>
                <a:path extrusionOk="0" h="60508" w="55806">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27"/>
            <p:cNvSpPr/>
            <p:nvPr/>
          </p:nvSpPr>
          <p:spPr>
            <a:xfrm>
              <a:off x="4222500" y="3002200"/>
              <a:ext cx="7125" cy="10750"/>
            </a:xfrm>
            <a:custGeom>
              <a:rect b="b" l="l" r="r" t="t"/>
              <a:pathLst>
                <a:path extrusionOk="0" h="430" w="285">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27"/>
            <p:cNvSpPr/>
            <p:nvPr/>
          </p:nvSpPr>
          <p:spPr>
            <a:xfrm>
              <a:off x="4302325" y="2713800"/>
              <a:ext cx="6250" cy="4850"/>
            </a:xfrm>
            <a:custGeom>
              <a:rect b="b" l="l" r="r" t="t"/>
              <a:pathLst>
                <a:path extrusionOk="0" h="194" w="25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27"/>
            <p:cNvSpPr/>
            <p:nvPr/>
          </p:nvSpPr>
          <p:spPr>
            <a:xfrm>
              <a:off x="4598550" y="1967900"/>
              <a:ext cx="18400" cy="42450"/>
            </a:xfrm>
            <a:custGeom>
              <a:rect b="b" l="l" r="r" t="t"/>
              <a:pathLst>
                <a:path extrusionOk="0" h="1698" w="736">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27"/>
            <p:cNvSpPr/>
            <p:nvPr/>
          </p:nvSpPr>
          <p:spPr>
            <a:xfrm>
              <a:off x="4597425" y="1994075"/>
              <a:ext cx="18575" cy="50350"/>
            </a:xfrm>
            <a:custGeom>
              <a:rect b="b" l="l" r="r" t="t"/>
              <a:pathLst>
                <a:path extrusionOk="0" h="2014" w="743">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27"/>
            <p:cNvSpPr/>
            <p:nvPr/>
          </p:nvSpPr>
          <p:spPr>
            <a:xfrm>
              <a:off x="4512750" y="2126175"/>
              <a:ext cx="57525" cy="6900"/>
            </a:xfrm>
            <a:custGeom>
              <a:rect b="b" l="l" r="r" t="t"/>
              <a:pathLst>
                <a:path extrusionOk="0" h="276" w="2301">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27"/>
            <p:cNvSpPr/>
            <p:nvPr/>
          </p:nvSpPr>
          <p:spPr>
            <a:xfrm>
              <a:off x="4573775" y="2126575"/>
              <a:ext cx="3600" cy="2700"/>
            </a:xfrm>
            <a:custGeom>
              <a:rect b="b" l="l" r="r" t="t"/>
              <a:pathLst>
                <a:path extrusionOk="0" h="108" w="144">
                  <a:moveTo>
                    <a:pt x="60" y="1"/>
                  </a:moveTo>
                  <a:cubicBezTo>
                    <a:pt x="0" y="1"/>
                    <a:pt x="0" y="108"/>
                    <a:pt x="60" y="108"/>
                  </a:cubicBezTo>
                  <a:cubicBezTo>
                    <a:pt x="143" y="108"/>
                    <a:pt x="143"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27"/>
            <p:cNvSpPr/>
            <p:nvPr/>
          </p:nvSpPr>
          <p:spPr>
            <a:xfrm>
              <a:off x="4540725" y="2142200"/>
              <a:ext cx="38425" cy="6000"/>
            </a:xfrm>
            <a:custGeom>
              <a:rect b="b" l="l" r="r" t="t"/>
              <a:pathLst>
                <a:path extrusionOk="0" h="240" w="1537">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27"/>
            <p:cNvSpPr/>
            <p:nvPr/>
          </p:nvSpPr>
          <p:spPr>
            <a:xfrm>
              <a:off x="4548875" y="2156325"/>
              <a:ext cx="30575" cy="9325"/>
            </a:xfrm>
            <a:custGeom>
              <a:rect b="b" l="l" r="r" t="t"/>
              <a:pathLst>
                <a:path extrusionOk="0" h="373" w="1223">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27"/>
            <p:cNvSpPr/>
            <p:nvPr/>
          </p:nvSpPr>
          <p:spPr>
            <a:xfrm>
              <a:off x="4554500" y="2177475"/>
              <a:ext cx="22275" cy="8700"/>
            </a:xfrm>
            <a:custGeom>
              <a:rect b="b" l="l" r="r" t="t"/>
              <a:pathLst>
                <a:path extrusionOk="0" h="348" w="891">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27"/>
            <p:cNvSpPr/>
            <p:nvPr/>
          </p:nvSpPr>
          <p:spPr>
            <a:xfrm>
              <a:off x="4569000" y="2189375"/>
              <a:ext cx="7175" cy="5700"/>
            </a:xfrm>
            <a:custGeom>
              <a:rect b="b" l="l" r="r" t="t"/>
              <a:pathLst>
                <a:path extrusionOk="0" h="228" w="287">
                  <a:moveTo>
                    <a:pt x="156" y="1"/>
                  </a:moveTo>
                  <a:cubicBezTo>
                    <a:pt x="1" y="1"/>
                    <a:pt x="1" y="227"/>
                    <a:pt x="156" y="227"/>
                  </a:cubicBezTo>
                  <a:cubicBezTo>
                    <a:pt x="287" y="227"/>
                    <a:pt x="287"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27"/>
            <p:cNvSpPr/>
            <p:nvPr/>
          </p:nvSpPr>
          <p:spPr>
            <a:xfrm>
              <a:off x="4572875" y="2205175"/>
              <a:ext cx="5100" cy="3575"/>
            </a:xfrm>
            <a:custGeom>
              <a:rect b="b" l="l" r="r" t="t"/>
              <a:pathLst>
                <a:path extrusionOk="0" h="143" w="204">
                  <a:moveTo>
                    <a:pt x="96" y="0"/>
                  </a:moveTo>
                  <a:cubicBezTo>
                    <a:pt x="1" y="0"/>
                    <a:pt x="1" y="143"/>
                    <a:pt x="96" y="143"/>
                  </a:cubicBezTo>
                  <a:cubicBezTo>
                    <a:pt x="203" y="143"/>
                    <a:pt x="203" y="0"/>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27"/>
            <p:cNvSpPr/>
            <p:nvPr/>
          </p:nvSpPr>
          <p:spPr>
            <a:xfrm>
              <a:off x="4348450" y="2585875"/>
              <a:ext cx="50600" cy="36200"/>
            </a:xfrm>
            <a:custGeom>
              <a:rect b="b" l="l" r="r" t="t"/>
              <a:pathLst>
                <a:path extrusionOk="0" h="1448" w="2024">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27"/>
            <p:cNvSpPr/>
            <p:nvPr/>
          </p:nvSpPr>
          <p:spPr>
            <a:xfrm>
              <a:off x="4381975" y="2594075"/>
              <a:ext cx="41075" cy="28750"/>
            </a:xfrm>
            <a:custGeom>
              <a:rect b="b" l="l" r="r" t="t"/>
              <a:pathLst>
                <a:path extrusionOk="0" h="1150" w="1643">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27"/>
            <p:cNvSpPr/>
            <p:nvPr/>
          </p:nvSpPr>
          <p:spPr>
            <a:xfrm>
              <a:off x="4595800" y="2043650"/>
              <a:ext cx="32100" cy="91350"/>
            </a:xfrm>
            <a:custGeom>
              <a:rect b="b" l="l" r="r" t="t"/>
              <a:pathLst>
                <a:path extrusionOk="0" h="3654" w="1284">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27"/>
            <p:cNvSpPr/>
            <p:nvPr/>
          </p:nvSpPr>
          <p:spPr>
            <a:xfrm>
              <a:off x="4610800" y="2055000"/>
              <a:ext cx="26475" cy="68650"/>
            </a:xfrm>
            <a:custGeom>
              <a:rect b="b" l="l" r="r" t="t"/>
              <a:pathLst>
                <a:path extrusionOk="0" h="2746" w="1059">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27"/>
            <p:cNvSpPr/>
            <p:nvPr/>
          </p:nvSpPr>
          <p:spPr>
            <a:xfrm>
              <a:off x="4003350" y="3190950"/>
              <a:ext cx="63825" cy="13425"/>
            </a:xfrm>
            <a:custGeom>
              <a:rect b="b" l="l" r="r" t="t"/>
              <a:pathLst>
                <a:path extrusionOk="0" h="537" w="2553">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27"/>
            <p:cNvSpPr/>
            <p:nvPr/>
          </p:nvSpPr>
          <p:spPr>
            <a:xfrm>
              <a:off x="4021800" y="3173675"/>
              <a:ext cx="52825" cy="14100"/>
            </a:xfrm>
            <a:custGeom>
              <a:rect b="b" l="l" r="r" t="t"/>
              <a:pathLst>
                <a:path extrusionOk="0" h="564" w="2113">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27"/>
            <p:cNvSpPr/>
            <p:nvPr/>
          </p:nvSpPr>
          <p:spPr>
            <a:xfrm>
              <a:off x="4043850" y="3161775"/>
              <a:ext cx="39125" cy="12225"/>
            </a:xfrm>
            <a:custGeom>
              <a:rect b="b" l="l" r="r" t="t"/>
              <a:pathLst>
                <a:path extrusionOk="0" h="489" w="1565">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27"/>
            <p:cNvSpPr/>
            <p:nvPr/>
          </p:nvSpPr>
          <p:spPr>
            <a:xfrm>
              <a:off x="4062500" y="3141275"/>
              <a:ext cx="18425" cy="7875"/>
            </a:xfrm>
            <a:custGeom>
              <a:rect b="b" l="l" r="r" t="t"/>
              <a:pathLst>
                <a:path extrusionOk="0" h="315" w="737">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27"/>
            <p:cNvSpPr/>
            <p:nvPr/>
          </p:nvSpPr>
          <p:spPr>
            <a:xfrm>
              <a:off x="4076400" y="3131175"/>
              <a:ext cx="2700" cy="2400"/>
            </a:xfrm>
            <a:custGeom>
              <a:rect b="b" l="l" r="r" t="t"/>
              <a:pathLst>
                <a:path extrusionOk="0" h="96" w="108">
                  <a:moveTo>
                    <a:pt x="48" y="0"/>
                  </a:moveTo>
                  <a:cubicBezTo>
                    <a:pt x="0" y="0"/>
                    <a:pt x="0" y="96"/>
                    <a:pt x="48" y="96"/>
                  </a:cubicBezTo>
                  <a:cubicBezTo>
                    <a:pt x="107" y="96"/>
                    <a:pt x="107"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27"/>
            <p:cNvSpPr/>
            <p:nvPr/>
          </p:nvSpPr>
          <p:spPr>
            <a:xfrm>
              <a:off x="4077275" y="3126100"/>
              <a:ext cx="625" cy="625"/>
            </a:xfrm>
            <a:custGeom>
              <a:rect b="b" l="l" r="r" t="t"/>
              <a:pathLst>
                <a:path extrusionOk="0" h="25" w="25">
                  <a:moveTo>
                    <a:pt x="13" y="1"/>
                  </a:moveTo>
                  <a:cubicBezTo>
                    <a:pt x="1" y="1"/>
                    <a:pt x="1" y="25"/>
                    <a:pt x="13" y="25"/>
                  </a:cubicBezTo>
                  <a:cubicBezTo>
                    <a:pt x="25" y="25"/>
                    <a:pt x="25"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27"/>
            <p:cNvSpPr/>
            <p:nvPr/>
          </p:nvSpPr>
          <p:spPr>
            <a:xfrm>
              <a:off x="4309750" y="2626950"/>
              <a:ext cx="4500" cy="3575"/>
            </a:xfrm>
            <a:custGeom>
              <a:rect b="b" l="l" r="r" t="t"/>
              <a:pathLst>
                <a:path extrusionOk="0" h="143" w="180">
                  <a:moveTo>
                    <a:pt x="84" y="0"/>
                  </a:moveTo>
                  <a:cubicBezTo>
                    <a:pt x="1" y="0"/>
                    <a:pt x="1" y="143"/>
                    <a:pt x="84" y="143"/>
                  </a:cubicBezTo>
                  <a:cubicBezTo>
                    <a:pt x="179" y="143"/>
                    <a:pt x="179" y="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27"/>
            <p:cNvSpPr/>
            <p:nvPr/>
          </p:nvSpPr>
          <p:spPr>
            <a:xfrm>
              <a:off x="4093325" y="2379900"/>
              <a:ext cx="147700" cy="48350"/>
            </a:xfrm>
            <a:custGeom>
              <a:rect b="b" l="l" r="r" t="t"/>
              <a:pathLst>
                <a:path extrusionOk="0" h="1934" w="5908">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27"/>
            <p:cNvSpPr/>
            <p:nvPr/>
          </p:nvSpPr>
          <p:spPr>
            <a:xfrm>
              <a:off x="4150575" y="2380275"/>
              <a:ext cx="90725" cy="30950"/>
            </a:xfrm>
            <a:custGeom>
              <a:rect b="b" l="l" r="r" t="t"/>
              <a:pathLst>
                <a:path extrusionOk="0" h="1238" w="3629">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27"/>
            <p:cNvSpPr/>
            <p:nvPr/>
          </p:nvSpPr>
          <p:spPr>
            <a:xfrm>
              <a:off x="4171325" y="2364800"/>
              <a:ext cx="67025" cy="23750"/>
            </a:xfrm>
            <a:custGeom>
              <a:rect b="b" l="l" r="r" t="t"/>
              <a:pathLst>
                <a:path extrusionOk="0" h="950" w="2681">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27"/>
            <p:cNvSpPr/>
            <p:nvPr/>
          </p:nvSpPr>
          <p:spPr>
            <a:xfrm>
              <a:off x="4193850" y="2359000"/>
              <a:ext cx="44775" cy="12025"/>
            </a:xfrm>
            <a:custGeom>
              <a:rect b="b" l="l" r="r" t="t"/>
              <a:pathLst>
                <a:path extrusionOk="0" h="481" w="1791">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27"/>
            <p:cNvSpPr/>
            <p:nvPr/>
          </p:nvSpPr>
          <p:spPr>
            <a:xfrm>
              <a:off x="4205050" y="2341925"/>
              <a:ext cx="31550" cy="11300"/>
            </a:xfrm>
            <a:custGeom>
              <a:rect b="b" l="l" r="r" t="t"/>
              <a:pathLst>
                <a:path extrusionOk="0" h="452" w="1262">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27"/>
            <p:cNvSpPr/>
            <p:nvPr/>
          </p:nvSpPr>
          <p:spPr>
            <a:xfrm>
              <a:off x="4226100" y="2321250"/>
              <a:ext cx="7475" cy="5975"/>
            </a:xfrm>
            <a:custGeom>
              <a:rect b="b" l="l" r="r" t="t"/>
              <a:pathLst>
                <a:path extrusionOk="0" h="239" w="299">
                  <a:moveTo>
                    <a:pt x="144" y="0"/>
                  </a:moveTo>
                  <a:cubicBezTo>
                    <a:pt x="1" y="0"/>
                    <a:pt x="1" y="239"/>
                    <a:pt x="144" y="239"/>
                  </a:cubicBezTo>
                  <a:cubicBezTo>
                    <a:pt x="299" y="239"/>
                    <a:pt x="299" y="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27"/>
            <p:cNvSpPr/>
            <p:nvPr/>
          </p:nvSpPr>
          <p:spPr>
            <a:xfrm>
              <a:off x="4794325" y="3185650"/>
              <a:ext cx="51825" cy="8550"/>
            </a:xfrm>
            <a:custGeom>
              <a:rect b="b" l="l" r="r" t="t"/>
              <a:pathLst>
                <a:path extrusionOk="0" h="342" w="2073">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27"/>
            <p:cNvSpPr/>
            <p:nvPr/>
          </p:nvSpPr>
          <p:spPr>
            <a:xfrm>
              <a:off x="4815475" y="3159150"/>
              <a:ext cx="27400" cy="5675"/>
            </a:xfrm>
            <a:custGeom>
              <a:rect b="b" l="l" r="r" t="t"/>
              <a:pathLst>
                <a:path extrusionOk="0" h="227" w="1096">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27"/>
            <p:cNvSpPr/>
            <p:nvPr/>
          </p:nvSpPr>
          <p:spPr>
            <a:xfrm>
              <a:off x="4832450" y="3141875"/>
              <a:ext cx="15775" cy="10750"/>
            </a:xfrm>
            <a:custGeom>
              <a:rect b="b" l="l" r="r" t="t"/>
              <a:pathLst>
                <a:path extrusionOk="0" h="430" w="631">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27"/>
            <p:cNvSpPr/>
            <p:nvPr/>
          </p:nvSpPr>
          <p:spPr>
            <a:xfrm>
              <a:off x="4797025" y="2262875"/>
              <a:ext cx="42875" cy="8975"/>
            </a:xfrm>
            <a:custGeom>
              <a:rect b="b" l="l" r="r" t="t"/>
              <a:pathLst>
                <a:path extrusionOk="0" h="359" w="1715">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27"/>
            <p:cNvSpPr/>
            <p:nvPr/>
          </p:nvSpPr>
          <p:spPr>
            <a:xfrm>
              <a:off x="4814575" y="2250075"/>
              <a:ext cx="31575" cy="7250"/>
            </a:xfrm>
            <a:custGeom>
              <a:rect b="b" l="l" r="r" t="t"/>
              <a:pathLst>
                <a:path extrusionOk="0" h="290" w="1263">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27"/>
            <p:cNvSpPr/>
            <p:nvPr/>
          </p:nvSpPr>
          <p:spPr>
            <a:xfrm>
              <a:off x="4826575" y="2238850"/>
              <a:ext cx="15825" cy="7775"/>
            </a:xfrm>
            <a:custGeom>
              <a:rect b="b" l="l" r="r" t="t"/>
              <a:pathLst>
                <a:path extrusionOk="0" h="311" w="633">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27"/>
            <p:cNvSpPr/>
            <p:nvPr/>
          </p:nvSpPr>
          <p:spPr>
            <a:xfrm>
              <a:off x="4841075" y="2229875"/>
              <a:ext cx="7750" cy="6275"/>
            </a:xfrm>
            <a:custGeom>
              <a:rect b="b" l="l" r="r" t="t"/>
              <a:pathLst>
                <a:path extrusionOk="0" h="251" w="310">
                  <a:moveTo>
                    <a:pt x="167" y="0"/>
                  </a:moveTo>
                  <a:cubicBezTo>
                    <a:pt x="0" y="24"/>
                    <a:pt x="0" y="250"/>
                    <a:pt x="167" y="250"/>
                  </a:cubicBezTo>
                  <a:cubicBezTo>
                    <a:pt x="310" y="250"/>
                    <a:pt x="310"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27"/>
            <p:cNvSpPr/>
            <p:nvPr/>
          </p:nvSpPr>
          <p:spPr>
            <a:xfrm>
              <a:off x="4920950" y="2150925"/>
              <a:ext cx="170925" cy="119875"/>
            </a:xfrm>
            <a:custGeom>
              <a:rect b="b" l="l" r="r" t="t"/>
              <a:pathLst>
                <a:path extrusionOk="0" h="4795" w="6837">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27"/>
            <p:cNvSpPr/>
            <p:nvPr/>
          </p:nvSpPr>
          <p:spPr>
            <a:xfrm>
              <a:off x="4920250" y="2271975"/>
              <a:ext cx="16100" cy="116800"/>
            </a:xfrm>
            <a:custGeom>
              <a:rect b="b" l="l" r="r" t="t"/>
              <a:pathLst>
                <a:path extrusionOk="0" h="4672" w="644">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27"/>
            <p:cNvSpPr/>
            <p:nvPr/>
          </p:nvSpPr>
          <p:spPr>
            <a:xfrm>
              <a:off x="4959025" y="2152475"/>
              <a:ext cx="153525" cy="233500"/>
            </a:xfrm>
            <a:custGeom>
              <a:rect b="b" l="l" r="r" t="t"/>
              <a:pathLst>
                <a:path extrusionOk="0" h="9340" w="6141">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09" name="Google Shape;5309;p27"/>
          <p:cNvSpPr txBox="1"/>
          <p:nvPr>
            <p:ph type="title"/>
          </p:nvPr>
        </p:nvSpPr>
        <p:spPr>
          <a:xfrm>
            <a:off x="665850" y="247652"/>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MY"/>
              <a:t>9.3.1	Kepatuhan Terhadap Perlembagaan Persekutuan</a:t>
            </a:r>
            <a:endParaRPr/>
          </a:p>
        </p:txBody>
      </p:sp>
      <p:sp>
        <p:nvSpPr>
          <p:cNvPr id="5310" name="Google Shape;5310;p27"/>
          <p:cNvSpPr txBox="1"/>
          <p:nvPr/>
        </p:nvSpPr>
        <p:spPr>
          <a:xfrm>
            <a:off x="3255374" y="2554613"/>
            <a:ext cx="3556147"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1" i="0" lang="en-MY" sz="1600" u="none" cap="none" strike="noStrike">
                <a:solidFill>
                  <a:schemeClr val="lt2"/>
                </a:solidFill>
                <a:latin typeface="Merriweather"/>
                <a:ea typeface="Merriweather"/>
                <a:cs typeface="Merriweather"/>
                <a:sym typeface="Merriweather"/>
              </a:rPr>
              <a:t>Kedudukan Istimewa Orang Melayu</a:t>
            </a:r>
            <a:endParaRPr/>
          </a:p>
        </p:txBody>
      </p:sp>
      <p:sp>
        <p:nvSpPr>
          <p:cNvPr id="5311" name="Google Shape;5311;p27"/>
          <p:cNvSpPr txBox="1"/>
          <p:nvPr/>
        </p:nvSpPr>
        <p:spPr>
          <a:xfrm>
            <a:off x="3255374" y="3208762"/>
            <a:ext cx="3723227" cy="1287300"/>
          </a:xfrm>
          <a:prstGeom prst="rect">
            <a:avLst/>
          </a:prstGeom>
          <a:noFill/>
          <a:ln>
            <a:noFill/>
          </a:ln>
        </p:spPr>
        <p:txBody>
          <a:bodyPr anchorCtr="0" anchor="t" bIns="91425" lIns="91425" spcFirstLastPara="1" rIns="91425" wrap="square" tIns="91425">
            <a:noAutofit/>
          </a:bodyPr>
          <a:lstStyle/>
          <a:p>
            <a:pPr indent="-171450" lvl="0" marL="171450" marR="0" rtl="0" algn="l">
              <a:lnSpc>
                <a:spcPct val="100000"/>
              </a:lnSpc>
              <a:spcBef>
                <a:spcPts val="0"/>
              </a:spcBef>
              <a:spcAft>
                <a:spcPts val="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Untuk menyamaratakan status pendidikan dan ekonomi orang Melayu dan Bumiputera Sabah dan Sarawak dengan kaum – kaum lain</a:t>
            </a:r>
            <a:endParaRPr/>
          </a:p>
          <a:p>
            <a:pPr indent="-171450" lvl="0" marL="171450" marR="0" rtl="0" algn="l">
              <a:lnSpc>
                <a:spcPct val="100000"/>
              </a:lnSpc>
              <a:spcBef>
                <a:spcPts val="1600"/>
              </a:spcBef>
              <a:spcAft>
                <a:spcPts val="160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Rizab khas yang diperuntukkan adalah mengikut radar yang difikirkan patut oleh Yang di - Pertuan Agong mengikut perkara 15.3 perlembagaan</a:t>
            </a:r>
            <a:endParaRPr b="0" i="0" sz="1200" u="none" cap="none" strike="noStrike">
              <a:solidFill>
                <a:schemeClr val="dk1"/>
              </a:solidFill>
              <a:latin typeface="Livvic"/>
              <a:ea typeface="Livvic"/>
              <a:cs typeface="Livvic"/>
              <a:sym typeface="Livvic"/>
            </a:endParaRPr>
          </a:p>
        </p:txBody>
      </p:sp>
      <p:sp>
        <p:nvSpPr>
          <p:cNvPr id="5312" name="Google Shape;5312;p27"/>
          <p:cNvSpPr txBox="1"/>
          <p:nvPr/>
        </p:nvSpPr>
        <p:spPr>
          <a:xfrm>
            <a:off x="713213" y="2554613"/>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1" i="0" lang="en-MY" sz="1600" u="none" cap="none" strike="noStrike">
                <a:solidFill>
                  <a:schemeClr val="lt2"/>
                </a:solidFill>
                <a:latin typeface="Merriweather"/>
                <a:ea typeface="Merriweather"/>
                <a:cs typeface="Merriweather"/>
                <a:sym typeface="Merriweather"/>
              </a:rPr>
              <a:t>Kebebasan Asasi</a:t>
            </a:r>
            <a:endParaRPr/>
          </a:p>
        </p:txBody>
      </p:sp>
      <p:sp>
        <p:nvSpPr>
          <p:cNvPr id="5313" name="Google Shape;5313;p27"/>
          <p:cNvSpPr txBox="1"/>
          <p:nvPr/>
        </p:nvSpPr>
        <p:spPr>
          <a:xfrm>
            <a:off x="713213" y="3208762"/>
            <a:ext cx="2617800" cy="1287300"/>
          </a:xfrm>
          <a:prstGeom prst="rect">
            <a:avLst/>
          </a:prstGeom>
          <a:noFill/>
          <a:ln>
            <a:noFill/>
          </a:ln>
        </p:spPr>
        <p:txBody>
          <a:bodyPr anchorCtr="0" anchor="t" bIns="91425" lIns="91425" spcFirstLastPara="1" rIns="91425" wrap="square" tIns="91425">
            <a:noAutofit/>
          </a:bodyPr>
          <a:lstStyle/>
          <a:p>
            <a:pPr indent="-171450" lvl="0" marL="171450" marR="0" rtl="0" algn="l">
              <a:lnSpc>
                <a:spcPct val="100000"/>
              </a:lnSpc>
              <a:spcBef>
                <a:spcPts val="0"/>
              </a:spcBef>
              <a:spcAft>
                <a:spcPts val="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Orang yang bersalah hendaklah dibuktikan bersalah di mahkamah sebelum didenda, dipenjara atau dihukum mati. </a:t>
            </a:r>
            <a:endParaRPr/>
          </a:p>
          <a:p>
            <a:pPr indent="-171450" lvl="0" marL="171450" marR="0" rtl="0" algn="l">
              <a:lnSpc>
                <a:spcPct val="100000"/>
              </a:lnSpc>
              <a:spcBef>
                <a:spcPts val="1600"/>
              </a:spcBef>
              <a:spcAft>
                <a:spcPts val="1600"/>
              </a:spcAft>
              <a:buClr>
                <a:srgbClr val="000000"/>
              </a:buClr>
              <a:buSzPts val="1200"/>
              <a:buFont typeface="Arial"/>
              <a:buChar char="•"/>
            </a:pPr>
            <a:r>
              <a:rPr b="0" i="0" lang="en-MY" sz="1200" u="none" cap="none" strike="noStrike">
                <a:solidFill>
                  <a:schemeClr val="dk1"/>
                </a:solidFill>
                <a:latin typeface="Livvic"/>
                <a:ea typeface="Livvic"/>
                <a:cs typeface="Livvic"/>
                <a:sym typeface="Livvic"/>
              </a:rPr>
              <a:t>Semua orang adalah sama di sisi undang – undang tidak mengira keturunan, kedudukan, pangkat, agama dan jantina </a:t>
            </a:r>
            <a:endParaRPr b="0" i="0" sz="1200" u="none" cap="none" strike="noStrike">
              <a:solidFill>
                <a:schemeClr val="dk1"/>
              </a:solidFill>
              <a:latin typeface="Livvic"/>
              <a:ea typeface="Livvic"/>
              <a:cs typeface="Livvic"/>
              <a:sym typeface="Livvic"/>
            </a:endParaRPr>
          </a:p>
        </p:txBody>
      </p:sp>
      <p:sp>
        <p:nvSpPr>
          <p:cNvPr id="5314" name="Google Shape;5314;p27"/>
          <p:cNvSpPr/>
          <p:nvPr/>
        </p:nvSpPr>
        <p:spPr>
          <a:xfrm>
            <a:off x="35958" y="2329286"/>
            <a:ext cx="6885124"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27"/>
          <p:cNvSpPr/>
          <p:nvPr/>
        </p:nvSpPr>
        <p:spPr>
          <a:xfrm>
            <a:off x="2005513" y="2083376"/>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27"/>
          <p:cNvSpPr/>
          <p:nvPr/>
        </p:nvSpPr>
        <p:spPr>
          <a:xfrm>
            <a:off x="4524600" y="2062801"/>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17" name="Google Shape;5317;p27"/>
          <p:cNvGrpSpPr/>
          <p:nvPr/>
        </p:nvGrpSpPr>
        <p:grpSpPr>
          <a:xfrm>
            <a:off x="1659993" y="1453274"/>
            <a:ext cx="724264" cy="705611"/>
            <a:chOff x="2581550" y="1973000"/>
            <a:chExt cx="926050" cy="902200"/>
          </a:xfrm>
        </p:grpSpPr>
        <p:sp>
          <p:nvSpPr>
            <p:cNvPr id="5318" name="Google Shape;5318;p2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2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20" name="Google Shape;5320;p27"/>
          <p:cNvGrpSpPr/>
          <p:nvPr/>
        </p:nvGrpSpPr>
        <p:grpSpPr>
          <a:xfrm>
            <a:off x="4202143" y="1453274"/>
            <a:ext cx="724264" cy="705611"/>
            <a:chOff x="2581550" y="1973000"/>
            <a:chExt cx="926050" cy="902200"/>
          </a:xfrm>
        </p:grpSpPr>
        <p:sp>
          <p:nvSpPr>
            <p:cNvPr id="5321" name="Google Shape;5321;p2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2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23" name="Google Shape;5323;p27"/>
          <p:cNvSpPr txBox="1"/>
          <p:nvPr>
            <p:ph idx="4294967295" type="title"/>
          </p:nvPr>
        </p:nvSpPr>
        <p:spPr>
          <a:xfrm>
            <a:off x="1675747" y="1536088"/>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04</a:t>
            </a:r>
            <a:endParaRPr sz="2200">
              <a:solidFill>
                <a:schemeClr val="dk2"/>
              </a:solidFill>
            </a:endParaRPr>
          </a:p>
        </p:txBody>
      </p:sp>
      <p:sp>
        <p:nvSpPr>
          <p:cNvPr id="5324" name="Google Shape;5324;p27"/>
          <p:cNvSpPr txBox="1"/>
          <p:nvPr>
            <p:ph idx="4294967295" type="title"/>
          </p:nvPr>
        </p:nvSpPr>
        <p:spPr>
          <a:xfrm>
            <a:off x="4259972" y="1523901"/>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05</a:t>
            </a:r>
            <a:endParaRPr sz="2200">
              <a:solidFill>
                <a:schemeClr val="dk2"/>
              </a:solidFill>
            </a:endParaRPr>
          </a:p>
        </p:txBody>
      </p:sp>
      <p:grpSp>
        <p:nvGrpSpPr>
          <p:cNvPr id="5325" name="Google Shape;5325;p27"/>
          <p:cNvGrpSpPr/>
          <p:nvPr/>
        </p:nvGrpSpPr>
        <p:grpSpPr>
          <a:xfrm>
            <a:off x="6614243" y="1429381"/>
            <a:ext cx="1622001" cy="1758665"/>
            <a:chOff x="3779925" y="1751900"/>
            <a:chExt cx="1395150" cy="1512700"/>
          </a:xfrm>
        </p:grpSpPr>
        <p:sp>
          <p:nvSpPr>
            <p:cNvPr id="5326" name="Google Shape;5326;p27"/>
            <p:cNvSpPr/>
            <p:nvPr/>
          </p:nvSpPr>
          <p:spPr>
            <a:xfrm>
              <a:off x="3779925" y="1751900"/>
              <a:ext cx="1395150" cy="1512700"/>
            </a:xfrm>
            <a:custGeom>
              <a:rect b="b" l="l" r="r" t="t"/>
              <a:pathLst>
                <a:path extrusionOk="0" h="60508" w="55806">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27"/>
            <p:cNvSpPr/>
            <p:nvPr/>
          </p:nvSpPr>
          <p:spPr>
            <a:xfrm>
              <a:off x="4222500" y="3002200"/>
              <a:ext cx="7125" cy="10750"/>
            </a:xfrm>
            <a:custGeom>
              <a:rect b="b" l="l" r="r" t="t"/>
              <a:pathLst>
                <a:path extrusionOk="0" h="430" w="285">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27"/>
            <p:cNvSpPr/>
            <p:nvPr/>
          </p:nvSpPr>
          <p:spPr>
            <a:xfrm>
              <a:off x="4302325" y="2713800"/>
              <a:ext cx="6250" cy="4850"/>
            </a:xfrm>
            <a:custGeom>
              <a:rect b="b" l="l" r="r" t="t"/>
              <a:pathLst>
                <a:path extrusionOk="0" h="194" w="250">
                  <a:moveTo>
                    <a:pt x="101" y="1"/>
                  </a:moveTo>
                  <a:cubicBezTo>
                    <a:pt x="0" y="1"/>
                    <a:pt x="6" y="193"/>
                    <a:pt x="119" y="193"/>
                  </a:cubicBezTo>
                  <a:cubicBezTo>
                    <a:pt x="250" y="193"/>
                    <a:pt x="250" y="3"/>
                    <a:pt x="119" y="3"/>
                  </a:cubicBezTo>
                  <a:cubicBezTo>
                    <a:pt x="113" y="1"/>
                    <a:pt x="107" y="1"/>
                    <a:pt x="1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27"/>
            <p:cNvSpPr/>
            <p:nvPr/>
          </p:nvSpPr>
          <p:spPr>
            <a:xfrm>
              <a:off x="4598550" y="1967900"/>
              <a:ext cx="18400" cy="42450"/>
            </a:xfrm>
            <a:custGeom>
              <a:rect b="b" l="l" r="r" t="t"/>
              <a:pathLst>
                <a:path extrusionOk="0" h="1698" w="736">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27"/>
            <p:cNvSpPr/>
            <p:nvPr/>
          </p:nvSpPr>
          <p:spPr>
            <a:xfrm>
              <a:off x="4597425" y="1994075"/>
              <a:ext cx="18575" cy="50350"/>
            </a:xfrm>
            <a:custGeom>
              <a:rect b="b" l="l" r="r" t="t"/>
              <a:pathLst>
                <a:path extrusionOk="0" h="2014" w="743">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27"/>
            <p:cNvSpPr/>
            <p:nvPr/>
          </p:nvSpPr>
          <p:spPr>
            <a:xfrm>
              <a:off x="4512750" y="2126175"/>
              <a:ext cx="57525" cy="6900"/>
            </a:xfrm>
            <a:custGeom>
              <a:rect b="b" l="l" r="r" t="t"/>
              <a:pathLst>
                <a:path extrusionOk="0" h="276" w="2301">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27"/>
            <p:cNvSpPr/>
            <p:nvPr/>
          </p:nvSpPr>
          <p:spPr>
            <a:xfrm>
              <a:off x="4573775" y="2126575"/>
              <a:ext cx="3600" cy="2700"/>
            </a:xfrm>
            <a:custGeom>
              <a:rect b="b" l="l" r="r" t="t"/>
              <a:pathLst>
                <a:path extrusionOk="0" h="108" w="144">
                  <a:moveTo>
                    <a:pt x="60" y="1"/>
                  </a:moveTo>
                  <a:cubicBezTo>
                    <a:pt x="0" y="1"/>
                    <a:pt x="0" y="108"/>
                    <a:pt x="60" y="108"/>
                  </a:cubicBezTo>
                  <a:cubicBezTo>
                    <a:pt x="143" y="108"/>
                    <a:pt x="143"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27"/>
            <p:cNvSpPr/>
            <p:nvPr/>
          </p:nvSpPr>
          <p:spPr>
            <a:xfrm>
              <a:off x="4540725" y="2142200"/>
              <a:ext cx="38425" cy="6000"/>
            </a:xfrm>
            <a:custGeom>
              <a:rect b="b" l="l" r="r" t="t"/>
              <a:pathLst>
                <a:path extrusionOk="0" h="240" w="1537">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27"/>
            <p:cNvSpPr/>
            <p:nvPr/>
          </p:nvSpPr>
          <p:spPr>
            <a:xfrm>
              <a:off x="4548875" y="2156325"/>
              <a:ext cx="30575" cy="9325"/>
            </a:xfrm>
            <a:custGeom>
              <a:rect b="b" l="l" r="r" t="t"/>
              <a:pathLst>
                <a:path extrusionOk="0" h="373" w="1223">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27"/>
            <p:cNvSpPr/>
            <p:nvPr/>
          </p:nvSpPr>
          <p:spPr>
            <a:xfrm>
              <a:off x="4554500" y="2177475"/>
              <a:ext cx="22275" cy="8700"/>
            </a:xfrm>
            <a:custGeom>
              <a:rect b="b" l="l" r="r" t="t"/>
              <a:pathLst>
                <a:path extrusionOk="0" h="348" w="891">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27"/>
            <p:cNvSpPr/>
            <p:nvPr/>
          </p:nvSpPr>
          <p:spPr>
            <a:xfrm>
              <a:off x="4569000" y="2189375"/>
              <a:ext cx="7175" cy="5700"/>
            </a:xfrm>
            <a:custGeom>
              <a:rect b="b" l="l" r="r" t="t"/>
              <a:pathLst>
                <a:path extrusionOk="0" h="228" w="287">
                  <a:moveTo>
                    <a:pt x="156" y="1"/>
                  </a:moveTo>
                  <a:cubicBezTo>
                    <a:pt x="1" y="1"/>
                    <a:pt x="1" y="227"/>
                    <a:pt x="156" y="227"/>
                  </a:cubicBezTo>
                  <a:cubicBezTo>
                    <a:pt x="287" y="227"/>
                    <a:pt x="287" y="1"/>
                    <a:pt x="1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27"/>
            <p:cNvSpPr/>
            <p:nvPr/>
          </p:nvSpPr>
          <p:spPr>
            <a:xfrm>
              <a:off x="4572875" y="2205175"/>
              <a:ext cx="5100" cy="3575"/>
            </a:xfrm>
            <a:custGeom>
              <a:rect b="b" l="l" r="r" t="t"/>
              <a:pathLst>
                <a:path extrusionOk="0" h="143" w="204">
                  <a:moveTo>
                    <a:pt x="96" y="0"/>
                  </a:moveTo>
                  <a:cubicBezTo>
                    <a:pt x="1" y="0"/>
                    <a:pt x="1" y="143"/>
                    <a:pt x="96" y="143"/>
                  </a:cubicBezTo>
                  <a:cubicBezTo>
                    <a:pt x="203" y="143"/>
                    <a:pt x="203" y="0"/>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27"/>
            <p:cNvSpPr/>
            <p:nvPr/>
          </p:nvSpPr>
          <p:spPr>
            <a:xfrm>
              <a:off x="4348450" y="2585875"/>
              <a:ext cx="50600" cy="36200"/>
            </a:xfrm>
            <a:custGeom>
              <a:rect b="b" l="l" r="r" t="t"/>
              <a:pathLst>
                <a:path extrusionOk="0" h="1448" w="2024">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27"/>
            <p:cNvSpPr/>
            <p:nvPr/>
          </p:nvSpPr>
          <p:spPr>
            <a:xfrm>
              <a:off x="4381975" y="2594075"/>
              <a:ext cx="41075" cy="28750"/>
            </a:xfrm>
            <a:custGeom>
              <a:rect b="b" l="l" r="r" t="t"/>
              <a:pathLst>
                <a:path extrusionOk="0" h="1150" w="1643">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27"/>
            <p:cNvSpPr/>
            <p:nvPr/>
          </p:nvSpPr>
          <p:spPr>
            <a:xfrm>
              <a:off x="4595800" y="2043650"/>
              <a:ext cx="32100" cy="91350"/>
            </a:xfrm>
            <a:custGeom>
              <a:rect b="b" l="l" r="r" t="t"/>
              <a:pathLst>
                <a:path extrusionOk="0" h="3654" w="1284">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27"/>
            <p:cNvSpPr/>
            <p:nvPr/>
          </p:nvSpPr>
          <p:spPr>
            <a:xfrm>
              <a:off x="4610800" y="2055000"/>
              <a:ext cx="26475" cy="68650"/>
            </a:xfrm>
            <a:custGeom>
              <a:rect b="b" l="l" r="r" t="t"/>
              <a:pathLst>
                <a:path extrusionOk="0" h="2746" w="1059">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27"/>
            <p:cNvSpPr/>
            <p:nvPr/>
          </p:nvSpPr>
          <p:spPr>
            <a:xfrm>
              <a:off x="4003350" y="3190950"/>
              <a:ext cx="63825" cy="13425"/>
            </a:xfrm>
            <a:custGeom>
              <a:rect b="b" l="l" r="r" t="t"/>
              <a:pathLst>
                <a:path extrusionOk="0" h="537" w="2553">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27"/>
            <p:cNvSpPr/>
            <p:nvPr/>
          </p:nvSpPr>
          <p:spPr>
            <a:xfrm>
              <a:off x="4021800" y="3173675"/>
              <a:ext cx="52825" cy="14100"/>
            </a:xfrm>
            <a:custGeom>
              <a:rect b="b" l="l" r="r" t="t"/>
              <a:pathLst>
                <a:path extrusionOk="0" h="564" w="2113">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27"/>
            <p:cNvSpPr/>
            <p:nvPr/>
          </p:nvSpPr>
          <p:spPr>
            <a:xfrm>
              <a:off x="4043850" y="3161775"/>
              <a:ext cx="39125" cy="12225"/>
            </a:xfrm>
            <a:custGeom>
              <a:rect b="b" l="l" r="r" t="t"/>
              <a:pathLst>
                <a:path extrusionOk="0" h="489" w="1565">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27"/>
            <p:cNvSpPr/>
            <p:nvPr/>
          </p:nvSpPr>
          <p:spPr>
            <a:xfrm>
              <a:off x="4062500" y="3141275"/>
              <a:ext cx="18425" cy="7875"/>
            </a:xfrm>
            <a:custGeom>
              <a:rect b="b" l="l" r="r" t="t"/>
              <a:pathLst>
                <a:path extrusionOk="0" h="315" w="737">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27"/>
            <p:cNvSpPr/>
            <p:nvPr/>
          </p:nvSpPr>
          <p:spPr>
            <a:xfrm>
              <a:off x="4076400" y="3131175"/>
              <a:ext cx="2700" cy="2400"/>
            </a:xfrm>
            <a:custGeom>
              <a:rect b="b" l="l" r="r" t="t"/>
              <a:pathLst>
                <a:path extrusionOk="0" h="96" w="108">
                  <a:moveTo>
                    <a:pt x="48" y="0"/>
                  </a:moveTo>
                  <a:cubicBezTo>
                    <a:pt x="0" y="0"/>
                    <a:pt x="0" y="96"/>
                    <a:pt x="48" y="96"/>
                  </a:cubicBezTo>
                  <a:cubicBezTo>
                    <a:pt x="107" y="96"/>
                    <a:pt x="107"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27"/>
            <p:cNvSpPr/>
            <p:nvPr/>
          </p:nvSpPr>
          <p:spPr>
            <a:xfrm>
              <a:off x="4077275" y="3126100"/>
              <a:ext cx="625" cy="625"/>
            </a:xfrm>
            <a:custGeom>
              <a:rect b="b" l="l" r="r" t="t"/>
              <a:pathLst>
                <a:path extrusionOk="0" h="25" w="25">
                  <a:moveTo>
                    <a:pt x="13" y="1"/>
                  </a:moveTo>
                  <a:cubicBezTo>
                    <a:pt x="1" y="1"/>
                    <a:pt x="1" y="25"/>
                    <a:pt x="13" y="25"/>
                  </a:cubicBezTo>
                  <a:cubicBezTo>
                    <a:pt x="25" y="25"/>
                    <a:pt x="25"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27"/>
            <p:cNvSpPr/>
            <p:nvPr/>
          </p:nvSpPr>
          <p:spPr>
            <a:xfrm>
              <a:off x="4309750" y="2626950"/>
              <a:ext cx="4500" cy="3575"/>
            </a:xfrm>
            <a:custGeom>
              <a:rect b="b" l="l" r="r" t="t"/>
              <a:pathLst>
                <a:path extrusionOk="0" h="143" w="180">
                  <a:moveTo>
                    <a:pt x="84" y="0"/>
                  </a:moveTo>
                  <a:cubicBezTo>
                    <a:pt x="1" y="0"/>
                    <a:pt x="1" y="143"/>
                    <a:pt x="84" y="143"/>
                  </a:cubicBezTo>
                  <a:cubicBezTo>
                    <a:pt x="179" y="143"/>
                    <a:pt x="179" y="0"/>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27"/>
            <p:cNvSpPr/>
            <p:nvPr/>
          </p:nvSpPr>
          <p:spPr>
            <a:xfrm>
              <a:off x="4093325" y="2379900"/>
              <a:ext cx="147700" cy="48350"/>
            </a:xfrm>
            <a:custGeom>
              <a:rect b="b" l="l" r="r" t="t"/>
              <a:pathLst>
                <a:path extrusionOk="0" h="1934" w="5908">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27"/>
            <p:cNvSpPr/>
            <p:nvPr/>
          </p:nvSpPr>
          <p:spPr>
            <a:xfrm>
              <a:off x="4150575" y="2380275"/>
              <a:ext cx="90725" cy="30950"/>
            </a:xfrm>
            <a:custGeom>
              <a:rect b="b" l="l" r="r" t="t"/>
              <a:pathLst>
                <a:path extrusionOk="0" h="1238" w="3629">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27"/>
            <p:cNvSpPr/>
            <p:nvPr/>
          </p:nvSpPr>
          <p:spPr>
            <a:xfrm>
              <a:off x="4171325" y="2364800"/>
              <a:ext cx="67025" cy="23750"/>
            </a:xfrm>
            <a:custGeom>
              <a:rect b="b" l="l" r="r" t="t"/>
              <a:pathLst>
                <a:path extrusionOk="0" h="950" w="2681">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27"/>
            <p:cNvSpPr/>
            <p:nvPr/>
          </p:nvSpPr>
          <p:spPr>
            <a:xfrm>
              <a:off x="4193850" y="2359000"/>
              <a:ext cx="44775" cy="12025"/>
            </a:xfrm>
            <a:custGeom>
              <a:rect b="b" l="l" r="r" t="t"/>
              <a:pathLst>
                <a:path extrusionOk="0" h="481" w="1791">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27"/>
            <p:cNvSpPr/>
            <p:nvPr/>
          </p:nvSpPr>
          <p:spPr>
            <a:xfrm>
              <a:off x="4205050" y="2341925"/>
              <a:ext cx="31550" cy="11300"/>
            </a:xfrm>
            <a:custGeom>
              <a:rect b="b" l="l" r="r" t="t"/>
              <a:pathLst>
                <a:path extrusionOk="0" h="452" w="1262">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27"/>
            <p:cNvSpPr/>
            <p:nvPr/>
          </p:nvSpPr>
          <p:spPr>
            <a:xfrm>
              <a:off x="4226100" y="2321250"/>
              <a:ext cx="7475" cy="5975"/>
            </a:xfrm>
            <a:custGeom>
              <a:rect b="b" l="l" r="r" t="t"/>
              <a:pathLst>
                <a:path extrusionOk="0" h="239" w="299">
                  <a:moveTo>
                    <a:pt x="144" y="0"/>
                  </a:moveTo>
                  <a:cubicBezTo>
                    <a:pt x="1" y="0"/>
                    <a:pt x="1" y="239"/>
                    <a:pt x="144" y="239"/>
                  </a:cubicBezTo>
                  <a:cubicBezTo>
                    <a:pt x="299" y="239"/>
                    <a:pt x="299" y="0"/>
                    <a:pt x="1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27"/>
            <p:cNvSpPr/>
            <p:nvPr/>
          </p:nvSpPr>
          <p:spPr>
            <a:xfrm>
              <a:off x="4794325" y="3185650"/>
              <a:ext cx="51825" cy="8550"/>
            </a:xfrm>
            <a:custGeom>
              <a:rect b="b" l="l" r="r" t="t"/>
              <a:pathLst>
                <a:path extrusionOk="0" h="342" w="2073">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27"/>
            <p:cNvSpPr/>
            <p:nvPr/>
          </p:nvSpPr>
          <p:spPr>
            <a:xfrm>
              <a:off x="4815475" y="3159150"/>
              <a:ext cx="27400" cy="5675"/>
            </a:xfrm>
            <a:custGeom>
              <a:rect b="b" l="l" r="r" t="t"/>
              <a:pathLst>
                <a:path extrusionOk="0" h="227" w="1096">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27"/>
            <p:cNvSpPr/>
            <p:nvPr/>
          </p:nvSpPr>
          <p:spPr>
            <a:xfrm>
              <a:off x="4832450" y="3141875"/>
              <a:ext cx="15775" cy="10750"/>
            </a:xfrm>
            <a:custGeom>
              <a:rect b="b" l="l" r="r" t="t"/>
              <a:pathLst>
                <a:path extrusionOk="0" h="430" w="631">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27"/>
            <p:cNvSpPr/>
            <p:nvPr/>
          </p:nvSpPr>
          <p:spPr>
            <a:xfrm>
              <a:off x="4797025" y="2262875"/>
              <a:ext cx="42875" cy="8975"/>
            </a:xfrm>
            <a:custGeom>
              <a:rect b="b" l="l" r="r" t="t"/>
              <a:pathLst>
                <a:path extrusionOk="0" h="359" w="1715">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27"/>
            <p:cNvSpPr/>
            <p:nvPr/>
          </p:nvSpPr>
          <p:spPr>
            <a:xfrm>
              <a:off x="4814575" y="2250075"/>
              <a:ext cx="31575" cy="7250"/>
            </a:xfrm>
            <a:custGeom>
              <a:rect b="b" l="l" r="r" t="t"/>
              <a:pathLst>
                <a:path extrusionOk="0" h="290" w="1263">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27"/>
            <p:cNvSpPr/>
            <p:nvPr/>
          </p:nvSpPr>
          <p:spPr>
            <a:xfrm>
              <a:off x="4826575" y="2238850"/>
              <a:ext cx="15825" cy="7775"/>
            </a:xfrm>
            <a:custGeom>
              <a:rect b="b" l="l" r="r" t="t"/>
              <a:pathLst>
                <a:path extrusionOk="0" h="311" w="633">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27"/>
            <p:cNvSpPr/>
            <p:nvPr/>
          </p:nvSpPr>
          <p:spPr>
            <a:xfrm>
              <a:off x="4841075" y="2229875"/>
              <a:ext cx="7750" cy="6275"/>
            </a:xfrm>
            <a:custGeom>
              <a:rect b="b" l="l" r="r" t="t"/>
              <a:pathLst>
                <a:path extrusionOk="0" h="251" w="310">
                  <a:moveTo>
                    <a:pt x="167" y="0"/>
                  </a:moveTo>
                  <a:cubicBezTo>
                    <a:pt x="0" y="24"/>
                    <a:pt x="0" y="250"/>
                    <a:pt x="167" y="250"/>
                  </a:cubicBezTo>
                  <a:cubicBezTo>
                    <a:pt x="310" y="250"/>
                    <a:pt x="310" y="0"/>
                    <a:pt x="1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27"/>
            <p:cNvSpPr/>
            <p:nvPr/>
          </p:nvSpPr>
          <p:spPr>
            <a:xfrm>
              <a:off x="4920950" y="2150925"/>
              <a:ext cx="170925" cy="119875"/>
            </a:xfrm>
            <a:custGeom>
              <a:rect b="b" l="l" r="r" t="t"/>
              <a:pathLst>
                <a:path extrusionOk="0" h="4795" w="6837">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27"/>
            <p:cNvSpPr/>
            <p:nvPr/>
          </p:nvSpPr>
          <p:spPr>
            <a:xfrm>
              <a:off x="4920250" y="2271975"/>
              <a:ext cx="16100" cy="116800"/>
            </a:xfrm>
            <a:custGeom>
              <a:rect b="b" l="l" r="r" t="t"/>
              <a:pathLst>
                <a:path extrusionOk="0" h="4672" w="644">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27"/>
            <p:cNvSpPr/>
            <p:nvPr/>
          </p:nvSpPr>
          <p:spPr>
            <a:xfrm>
              <a:off x="4959025" y="2152475"/>
              <a:ext cx="153525" cy="233500"/>
            </a:xfrm>
            <a:custGeom>
              <a:rect b="b" l="l" r="r" t="t"/>
              <a:pathLst>
                <a:path extrusionOk="0" h="9340" w="6141">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 name="Shape 961"/>
        <p:cNvGrpSpPr/>
        <p:nvPr/>
      </p:nvGrpSpPr>
      <p:grpSpPr>
        <a:xfrm>
          <a:off x="0" y="0"/>
          <a:ext cx="0" cy="0"/>
          <a:chOff x="0" y="0"/>
          <a:chExt cx="0" cy="0"/>
        </a:xfrm>
      </p:grpSpPr>
      <p:sp>
        <p:nvSpPr>
          <p:cNvPr id="962" name="Google Shape;962;p2"/>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HASIL PEMBELAJARAN</a:t>
            </a:r>
            <a:endParaRPr/>
          </a:p>
        </p:txBody>
      </p:sp>
      <p:sp>
        <p:nvSpPr>
          <p:cNvPr id="963" name="Google Shape;963;p2"/>
          <p:cNvSpPr txBox="1"/>
          <p:nvPr/>
        </p:nvSpPr>
        <p:spPr>
          <a:xfrm>
            <a:off x="3231800" y="26658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None/>
            </a:pPr>
            <a:r>
              <a:rPr b="1" i="0" lang="en-MY" sz="1800" u="none" cap="none" strike="noStrike">
                <a:solidFill>
                  <a:schemeClr val="lt2"/>
                </a:solidFill>
                <a:latin typeface="Merriweather"/>
                <a:ea typeface="Merriweather"/>
                <a:cs typeface="Merriweather"/>
                <a:sym typeface="Merriweather"/>
              </a:rPr>
              <a:t>Menjelaskan kelestarian etika dan peradaban dalam kepelbagaian dan negara bangsa </a:t>
            </a:r>
            <a:endParaRPr/>
          </a:p>
        </p:txBody>
      </p:sp>
      <p:sp>
        <p:nvSpPr>
          <p:cNvPr id="964" name="Google Shape;964;p2"/>
          <p:cNvSpPr txBox="1"/>
          <p:nvPr/>
        </p:nvSpPr>
        <p:spPr>
          <a:xfrm>
            <a:off x="647563" y="26742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MY" sz="1800" u="none" cap="none" strike="noStrike">
                <a:solidFill>
                  <a:schemeClr val="lt2"/>
                </a:solidFill>
                <a:latin typeface="Merriweather"/>
                <a:ea typeface="Merriweather"/>
                <a:cs typeface="Merriweather"/>
                <a:sym typeface="Merriweather"/>
              </a:rPr>
              <a:t>Menghuraikan etika dan peradaban Malaysia dalam konteks pengalaman negara dan antarabangsa</a:t>
            </a:r>
            <a:endParaRPr/>
          </a:p>
        </p:txBody>
      </p:sp>
      <p:sp>
        <p:nvSpPr>
          <p:cNvPr id="965" name="Google Shape;965;p2"/>
          <p:cNvSpPr/>
          <p:nvPr/>
        </p:nvSpPr>
        <p:spPr>
          <a:xfrm>
            <a:off x="1475250" y="2408550"/>
            <a:ext cx="7717533"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2"/>
          <p:cNvSpPr/>
          <p:nvPr/>
        </p:nvSpPr>
        <p:spPr>
          <a:xfrm>
            <a:off x="1983038"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2"/>
          <p:cNvSpPr/>
          <p:nvPr/>
        </p:nvSpPr>
        <p:spPr>
          <a:xfrm>
            <a:off x="4578313"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2"/>
          <p:cNvSpPr/>
          <p:nvPr/>
        </p:nvSpPr>
        <p:spPr>
          <a:xfrm>
            <a:off x="7219713" y="217891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9" name="Google Shape;969;p2"/>
          <p:cNvGrpSpPr/>
          <p:nvPr/>
        </p:nvGrpSpPr>
        <p:grpSpPr>
          <a:xfrm>
            <a:off x="1637518" y="1548811"/>
            <a:ext cx="724264" cy="705611"/>
            <a:chOff x="2581550" y="1973000"/>
            <a:chExt cx="926050" cy="902200"/>
          </a:xfrm>
        </p:grpSpPr>
        <p:sp>
          <p:nvSpPr>
            <p:cNvPr id="970" name="Google Shape;970;p2"/>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2"/>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 name="Google Shape;972;p2"/>
          <p:cNvGrpSpPr/>
          <p:nvPr/>
        </p:nvGrpSpPr>
        <p:grpSpPr>
          <a:xfrm>
            <a:off x="4209843" y="1569386"/>
            <a:ext cx="724264" cy="705611"/>
            <a:chOff x="2581550" y="1973000"/>
            <a:chExt cx="926050" cy="902200"/>
          </a:xfrm>
        </p:grpSpPr>
        <p:sp>
          <p:nvSpPr>
            <p:cNvPr id="973" name="Google Shape;973;p2"/>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2"/>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 name="Google Shape;975;p2"/>
          <p:cNvGrpSpPr/>
          <p:nvPr/>
        </p:nvGrpSpPr>
        <p:grpSpPr>
          <a:xfrm>
            <a:off x="6874193" y="1569386"/>
            <a:ext cx="724264" cy="705611"/>
            <a:chOff x="2581550" y="1973000"/>
            <a:chExt cx="926050" cy="902200"/>
          </a:xfrm>
        </p:grpSpPr>
        <p:sp>
          <p:nvSpPr>
            <p:cNvPr id="976" name="Google Shape;976;p2"/>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2"/>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8" name="Google Shape;978;p2"/>
          <p:cNvSpPr txBox="1"/>
          <p:nvPr>
            <p:ph idx="4294967295" type="title"/>
          </p:nvPr>
        </p:nvSpPr>
        <p:spPr>
          <a:xfrm>
            <a:off x="1675747" y="1652200"/>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01</a:t>
            </a:r>
            <a:endParaRPr sz="2200">
              <a:solidFill>
                <a:schemeClr val="dk2"/>
              </a:solidFill>
            </a:endParaRPr>
          </a:p>
        </p:txBody>
      </p:sp>
      <p:sp>
        <p:nvSpPr>
          <p:cNvPr id="979" name="Google Shape;979;p2"/>
          <p:cNvSpPr txBox="1"/>
          <p:nvPr>
            <p:ph idx="4294967295" type="title"/>
          </p:nvPr>
        </p:nvSpPr>
        <p:spPr>
          <a:xfrm>
            <a:off x="4259972" y="1640013"/>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02</a:t>
            </a:r>
            <a:endParaRPr sz="2200">
              <a:solidFill>
                <a:schemeClr val="dk2"/>
              </a:solidFill>
            </a:endParaRPr>
          </a:p>
        </p:txBody>
      </p:sp>
      <p:sp>
        <p:nvSpPr>
          <p:cNvPr id="980" name="Google Shape;980;p2"/>
          <p:cNvSpPr txBox="1"/>
          <p:nvPr>
            <p:ph idx="4294967295" type="title"/>
          </p:nvPr>
        </p:nvSpPr>
        <p:spPr>
          <a:xfrm>
            <a:off x="6906772" y="1660588"/>
            <a:ext cx="624000" cy="523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200">
                <a:solidFill>
                  <a:schemeClr val="dk2"/>
                </a:solidFill>
              </a:rPr>
              <a:t>03</a:t>
            </a:r>
            <a:endParaRPr sz="2200">
              <a:solidFill>
                <a:schemeClr val="dk2"/>
              </a:solidFill>
            </a:endParaRPr>
          </a:p>
        </p:txBody>
      </p:sp>
      <p:sp>
        <p:nvSpPr>
          <p:cNvPr id="981" name="Google Shape;981;p2"/>
          <p:cNvSpPr txBox="1"/>
          <p:nvPr/>
        </p:nvSpPr>
        <p:spPr>
          <a:xfrm>
            <a:off x="5878588" y="2665850"/>
            <a:ext cx="2617800" cy="705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en-MY" sz="1800" u="none" cap="none" strike="noStrike">
                <a:solidFill>
                  <a:schemeClr val="lt2"/>
                </a:solidFill>
                <a:latin typeface="Merriweather"/>
                <a:ea typeface="Merriweather"/>
                <a:cs typeface="Merriweather"/>
                <a:sym typeface="Merriweather"/>
              </a:rPr>
              <a:t>Menganalisis matlamat pembangunan lestari dan kesejahteraan bersama</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8" name="Shape 5368"/>
        <p:cNvGrpSpPr/>
        <p:nvPr/>
      </p:nvGrpSpPr>
      <p:grpSpPr>
        <a:xfrm>
          <a:off x="0" y="0"/>
          <a:ext cx="0" cy="0"/>
          <a:chOff x="0" y="0"/>
          <a:chExt cx="0" cy="0"/>
        </a:xfrm>
      </p:grpSpPr>
      <p:grpSp>
        <p:nvGrpSpPr>
          <p:cNvPr id="5369" name="Google Shape;5369;p28"/>
          <p:cNvGrpSpPr/>
          <p:nvPr/>
        </p:nvGrpSpPr>
        <p:grpSpPr>
          <a:xfrm>
            <a:off x="2206623" y="3989950"/>
            <a:ext cx="5035502" cy="1842426"/>
            <a:chOff x="2048150" y="1951500"/>
            <a:chExt cx="3702575" cy="1354725"/>
          </a:xfrm>
        </p:grpSpPr>
        <p:sp>
          <p:nvSpPr>
            <p:cNvPr id="5370" name="Google Shape;5370;p28"/>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28"/>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28"/>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28"/>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28"/>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28"/>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28"/>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28"/>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28"/>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28"/>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28"/>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28"/>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28"/>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28"/>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28"/>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28"/>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28"/>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28"/>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28"/>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28"/>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28"/>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28"/>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28"/>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28"/>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28"/>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28"/>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28"/>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28"/>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28"/>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28"/>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28"/>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28"/>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28"/>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28"/>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28"/>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28"/>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28"/>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28"/>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28"/>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28"/>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28"/>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28"/>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28"/>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28"/>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28"/>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28"/>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28"/>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28"/>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28"/>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28"/>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28"/>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28"/>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28"/>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28"/>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28"/>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28"/>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28"/>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28"/>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28"/>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28"/>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28"/>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28"/>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28"/>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28"/>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28"/>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28"/>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28"/>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28"/>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28"/>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28"/>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28"/>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28"/>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28"/>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28"/>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28"/>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28"/>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28"/>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28"/>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28"/>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28"/>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28"/>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28"/>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28"/>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28"/>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28"/>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28"/>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28"/>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28"/>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28"/>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28"/>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28"/>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28"/>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28"/>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28"/>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28"/>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28"/>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28"/>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28"/>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28"/>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28"/>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28"/>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28"/>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28"/>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28"/>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28"/>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28"/>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28"/>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28"/>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28"/>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28"/>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28"/>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28"/>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28"/>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28"/>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28"/>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28"/>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28"/>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28"/>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28"/>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28"/>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28"/>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28"/>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28"/>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28"/>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28"/>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28"/>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28"/>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28"/>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28"/>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28"/>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28"/>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28"/>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28"/>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28"/>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28"/>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28"/>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28"/>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28"/>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28"/>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28"/>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28"/>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28"/>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28"/>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28"/>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28"/>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28"/>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28"/>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28"/>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28"/>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28"/>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28"/>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28"/>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28"/>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28"/>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28"/>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28"/>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28"/>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28"/>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28"/>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28"/>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28"/>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28"/>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28"/>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28"/>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28"/>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28"/>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28"/>
            <p:cNvSpPr/>
            <p:nvPr/>
          </p:nvSpPr>
          <p:spPr>
            <a:xfrm>
              <a:off x="2535425" y="2872200"/>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28"/>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28"/>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28"/>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28"/>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28"/>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28"/>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28"/>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28"/>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28"/>
            <p:cNvSpPr/>
            <p:nvPr/>
          </p:nvSpPr>
          <p:spPr>
            <a:xfrm>
              <a:off x="2711350" y="2577225"/>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28"/>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28"/>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28"/>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28"/>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28"/>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28"/>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28"/>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53" name="Google Shape;5553;p28"/>
          <p:cNvSpPr txBox="1"/>
          <p:nvPr>
            <p:ph type="title"/>
          </p:nvPr>
        </p:nvSpPr>
        <p:spPr>
          <a:xfrm>
            <a:off x="699100" y="278649"/>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9.3.2	Konsep Perpaduan, Kesepaduan dan Penyatuan</a:t>
            </a:r>
            <a:endParaRPr sz="2400"/>
          </a:p>
        </p:txBody>
      </p:sp>
      <p:sp>
        <p:nvSpPr>
          <p:cNvPr id="5554" name="Google Shape;5554;p28"/>
          <p:cNvSpPr txBox="1"/>
          <p:nvPr>
            <p:ph idx="1" type="subTitle"/>
          </p:nvPr>
        </p:nvSpPr>
        <p:spPr>
          <a:xfrm>
            <a:off x="308893" y="1541687"/>
            <a:ext cx="2533500"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MY" sz="1600"/>
              <a:t>Perpaduan</a:t>
            </a:r>
            <a:endParaRPr sz="1600"/>
          </a:p>
        </p:txBody>
      </p:sp>
      <p:sp>
        <p:nvSpPr>
          <p:cNvPr id="5555" name="Google Shape;5555;p28"/>
          <p:cNvSpPr txBox="1"/>
          <p:nvPr>
            <p:ph idx="2" type="subTitle"/>
          </p:nvPr>
        </p:nvSpPr>
        <p:spPr>
          <a:xfrm>
            <a:off x="505647" y="2456611"/>
            <a:ext cx="2326258" cy="66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sz="1200"/>
              <a:t>Proses menyatupadukan anggota masyarakat dan negara seluruhnya melalui ideologi negara</a:t>
            </a:r>
            <a:endParaRPr sz="1200"/>
          </a:p>
        </p:txBody>
      </p:sp>
      <p:sp>
        <p:nvSpPr>
          <p:cNvPr id="5556" name="Google Shape;5556;p28"/>
          <p:cNvSpPr txBox="1"/>
          <p:nvPr>
            <p:ph idx="3" type="subTitle"/>
          </p:nvPr>
        </p:nvSpPr>
        <p:spPr>
          <a:xfrm>
            <a:off x="2843360" y="1562867"/>
            <a:ext cx="2533500"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Kesepaduan</a:t>
            </a:r>
            <a:endParaRPr sz="1600"/>
          </a:p>
        </p:txBody>
      </p:sp>
      <p:sp>
        <p:nvSpPr>
          <p:cNvPr id="5557" name="Google Shape;5557;p28"/>
          <p:cNvSpPr txBox="1"/>
          <p:nvPr>
            <p:ph idx="4" type="subTitle"/>
          </p:nvPr>
        </p:nvSpPr>
        <p:spPr>
          <a:xfrm>
            <a:off x="2858699" y="2449277"/>
            <a:ext cx="2438886" cy="66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sz="1200"/>
              <a:t>Proses keadaan di mana pemimpin dan rakyat mencapai persetujuan dalam banyak hal</a:t>
            </a:r>
            <a:endParaRPr sz="1200"/>
          </a:p>
        </p:txBody>
      </p:sp>
      <p:sp>
        <p:nvSpPr>
          <p:cNvPr id="5558" name="Google Shape;5558;p28"/>
          <p:cNvSpPr txBox="1"/>
          <p:nvPr>
            <p:ph idx="5" type="subTitle"/>
          </p:nvPr>
        </p:nvSpPr>
        <p:spPr>
          <a:xfrm>
            <a:off x="5585157" y="1556189"/>
            <a:ext cx="2533500" cy="459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800"/>
              <a:buNone/>
            </a:pPr>
            <a:r>
              <a:rPr lang="en-MY" sz="1600"/>
              <a:t>Penyatupaduan</a:t>
            </a:r>
            <a:endParaRPr sz="1600"/>
          </a:p>
        </p:txBody>
      </p:sp>
      <p:sp>
        <p:nvSpPr>
          <p:cNvPr id="5559" name="Google Shape;5559;p28"/>
          <p:cNvSpPr txBox="1"/>
          <p:nvPr>
            <p:ph idx="6" type="subTitle"/>
          </p:nvPr>
        </p:nvSpPr>
        <p:spPr>
          <a:xfrm>
            <a:off x="5457761" y="2449277"/>
            <a:ext cx="2533500" cy="663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sz="1200"/>
              <a:t>Pelbagai bentuk usaha yang perlu dilaksanakan secara berterusan bagi menyelesaikan defisit sosial. Sekaligus membina tapai integrasi. </a:t>
            </a:r>
            <a:endParaRPr sz="1200"/>
          </a:p>
        </p:txBody>
      </p:sp>
      <p:grpSp>
        <p:nvGrpSpPr>
          <p:cNvPr id="5560" name="Google Shape;5560;p28"/>
          <p:cNvGrpSpPr/>
          <p:nvPr/>
        </p:nvGrpSpPr>
        <p:grpSpPr>
          <a:xfrm>
            <a:off x="2054223" y="3989950"/>
            <a:ext cx="5035502" cy="1842426"/>
            <a:chOff x="2048150" y="1951500"/>
            <a:chExt cx="3702575" cy="1354725"/>
          </a:xfrm>
        </p:grpSpPr>
        <p:sp>
          <p:nvSpPr>
            <p:cNvPr id="5561" name="Google Shape;5561;p28"/>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28"/>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28"/>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28"/>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28"/>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28"/>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28"/>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28"/>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28"/>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28"/>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28"/>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28"/>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28"/>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28"/>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28"/>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28"/>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28"/>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28"/>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28"/>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28"/>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28"/>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28"/>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28"/>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28"/>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28"/>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28"/>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28"/>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28"/>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28"/>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28"/>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28"/>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28"/>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28"/>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28"/>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28"/>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28"/>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28"/>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28"/>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28"/>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28"/>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28"/>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28"/>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28"/>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28"/>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28"/>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28"/>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28"/>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28"/>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28"/>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28"/>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28"/>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28"/>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28"/>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28"/>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28"/>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28"/>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28"/>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28"/>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28"/>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28"/>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28"/>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28"/>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28"/>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28"/>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28"/>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28"/>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28"/>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28"/>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28"/>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28"/>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28"/>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28"/>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28"/>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28"/>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28"/>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28"/>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28"/>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28"/>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28"/>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28"/>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28"/>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28"/>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28"/>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28"/>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28"/>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28"/>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28"/>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28"/>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28"/>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28"/>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28"/>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28"/>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28"/>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28"/>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28"/>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28"/>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28"/>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28"/>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28"/>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28"/>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28"/>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28"/>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28"/>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28"/>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28"/>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28"/>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28"/>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28"/>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28"/>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28"/>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28"/>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28"/>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28"/>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28"/>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28"/>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28"/>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28"/>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28"/>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28"/>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28"/>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28"/>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28"/>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28"/>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28"/>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28"/>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28"/>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28"/>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28"/>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28"/>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28"/>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28"/>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28"/>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28"/>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28"/>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28"/>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28"/>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28"/>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28"/>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28"/>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28"/>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28"/>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28"/>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28"/>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28"/>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28"/>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28"/>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28"/>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28"/>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28"/>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28"/>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28"/>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28"/>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28"/>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28"/>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28"/>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28"/>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28"/>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28"/>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28"/>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28"/>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28"/>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28"/>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28"/>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28"/>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28"/>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28"/>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28"/>
            <p:cNvSpPr/>
            <p:nvPr/>
          </p:nvSpPr>
          <p:spPr>
            <a:xfrm>
              <a:off x="2535425" y="2872200"/>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28"/>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28"/>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28"/>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28"/>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28"/>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28"/>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28"/>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28"/>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28"/>
            <p:cNvSpPr/>
            <p:nvPr/>
          </p:nvSpPr>
          <p:spPr>
            <a:xfrm>
              <a:off x="2711350" y="2577225"/>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28"/>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28"/>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28"/>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28"/>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28"/>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28"/>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28"/>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44" name="Google Shape;5744;p28"/>
          <p:cNvSpPr/>
          <p:nvPr/>
        </p:nvSpPr>
        <p:spPr>
          <a:xfrm>
            <a:off x="658348" y="2237055"/>
            <a:ext cx="7717533"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28"/>
          <p:cNvSpPr/>
          <p:nvPr/>
        </p:nvSpPr>
        <p:spPr>
          <a:xfrm>
            <a:off x="1562410" y="1956045"/>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28"/>
          <p:cNvSpPr/>
          <p:nvPr/>
        </p:nvSpPr>
        <p:spPr>
          <a:xfrm>
            <a:off x="4231710" y="195468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28"/>
          <p:cNvSpPr/>
          <p:nvPr/>
        </p:nvSpPr>
        <p:spPr>
          <a:xfrm>
            <a:off x="6907769" y="1950011"/>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1" name="Shape 5751"/>
        <p:cNvGrpSpPr/>
        <p:nvPr/>
      </p:nvGrpSpPr>
      <p:grpSpPr>
        <a:xfrm>
          <a:off x="0" y="0"/>
          <a:ext cx="0" cy="0"/>
          <a:chOff x="0" y="0"/>
          <a:chExt cx="0" cy="0"/>
        </a:xfrm>
      </p:grpSpPr>
      <p:sp>
        <p:nvSpPr>
          <p:cNvPr id="5752" name="Google Shape;5752;p29"/>
          <p:cNvSpPr txBox="1"/>
          <p:nvPr>
            <p:ph type="title"/>
          </p:nvPr>
        </p:nvSpPr>
        <p:spPr>
          <a:xfrm>
            <a:off x="713249" y="26330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9.3.2	Konsep Perpaduan, Kesepaduan dan Penyatuan</a:t>
            </a:r>
            <a:endParaRPr sz="2400"/>
          </a:p>
        </p:txBody>
      </p:sp>
      <p:pic>
        <p:nvPicPr>
          <p:cNvPr descr="CONCEPT / SCRIPT &amp; DIRECTED BY: fariszainal &#10;D.O.P: NAN SULONG,&#10;EXECUTIVE PRODUCER : BOB AZHAR / HARRISZEKA, &#10;PRODUCER :MAMAL RAHMAN&#10;CORDINATOR: FAREZ TAFA / JAMIL / AWENG (SARAWAK) &#10;CAM 2: ELIN BIAJID&#10;CREW: A CHONG/ ROMI / AMIR KOROK /PANJANG&#10;MAKE UP : NURUL NRSTUDIO / SAZZY AMAT&#10;ART DEPT: GEE / KECIK / IJAT &#10;EDITOR : ALIFF JJ&#10;WRITER : ZHAFRAN&#10;SONG PRODUCED by: ALONG EXIST @ ADA EXIST" id="5753" name="Google Shape;5753;p29" title="&quot;PERPADUAN&quot;">
            <a:hlinkClick r:id="rId3"/>
          </p:cNvPr>
          <p:cNvPicPr preferRelativeResize="0"/>
          <p:nvPr/>
        </p:nvPicPr>
        <p:blipFill>
          <a:blip r:embed="rId4">
            <a:alphaModFix/>
          </a:blip>
          <a:stretch>
            <a:fillRect/>
          </a:stretch>
        </p:blipFill>
        <p:spPr>
          <a:xfrm>
            <a:off x="2183950" y="1366005"/>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53"/>
                                        </p:tgtEl>
                                        <p:attrNameLst>
                                          <p:attrName>style.visibility</p:attrName>
                                        </p:attrNameLst>
                                      </p:cBhvr>
                                      <p:to>
                                        <p:strVal val="visible"/>
                                      </p:to>
                                    </p:set>
                                    <p:animEffect filter="fade" transition="in">
                                      <p:cBhvr>
                                        <p:cTn dur="1000"/>
                                        <p:tgtEl>
                                          <p:spTgt spid="575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757" name="Shape 5757"/>
        <p:cNvGrpSpPr/>
        <p:nvPr/>
      </p:nvGrpSpPr>
      <p:grpSpPr>
        <a:xfrm>
          <a:off x="0" y="0"/>
          <a:ext cx="0" cy="0"/>
          <a:chOff x="0" y="0"/>
          <a:chExt cx="0" cy="0"/>
        </a:xfrm>
      </p:grpSpPr>
      <p:sp>
        <p:nvSpPr>
          <p:cNvPr id="5758" name="Google Shape;5758;p30"/>
          <p:cNvSpPr txBox="1"/>
          <p:nvPr>
            <p:ph idx="1" type="body"/>
          </p:nvPr>
        </p:nvSpPr>
        <p:spPr>
          <a:xfrm>
            <a:off x="2431064" y="2814527"/>
            <a:ext cx="3792900" cy="115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en-MY" sz="2000"/>
              <a:t>SEMANGAT KEHARMONIAN NEGARA DAN ANTARABANGSA</a:t>
            </a:r>
            <a:endParaRPr sz="2000"/>
          </a:p>
        </p:txBody>
      </p:sp>
      <p:sp>
        <p:nvSpPr>
          <p:cNvPr id="5759" name="Google Shape;5759;p30"/>
          <p:cNvSpPr txBox="1"/>
          <p:nvPr/>
        </p:nvSpPr>
        <p:spPr>
          <a:xfrm>
            <a:off x="2860157" y="987602"/>
            <a:ext cx="4572000" cy="193899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3742"/>
              </a:buClr>
              <a:buSzPts val="12000"/>
              <a:buFont typeface="Merriweather"/>
              <a:buNone/>
            </a:pPr>
            <a:r>
              <a:rPr b="1" i="0" lang="en-MY" sz="12000" u="none" cap="none" strike="noStrike">
                <a:solidFill>
                  <a:srgbClr val="EC8686"/>
                </a:solidFill>
                <a:latin typeface="Merriweather"/>
                <a:ea typeface="Merriweather"/>
                <a:cs typeface="Merriweather"/>
                <a:sym typeface="Merriweather"/>
              </a:rPr>
              <a:t>9.4</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3" name="Shape 5763"/>
        <p:cNvGrpSpPr/>
        <p:nvPr/>
      </p:nvGrpSpPr>
      <p:grpSpPr>
        <a:xfrm>
          <a:off x="0" y="0"/>
          <a:ext cx="0" cy="0"/>
          <a:chOff x="0" y="0"/>
          <a:chExt cx="0" cy="0"/>
        </a:xfrm>
      </p:grpSpPr>
      <p:grpSp>
        <p:nvGrpSpPr>
          <p:cNvPr id="5764" name="Google Shape;5764;p31"/>
          <p:cNvGrpSpPr/>
          <p:nvPr/>
        </p:nvGrpSpPr>
        <p:grpSpPr>
          <a:xfrm>
            <a:off x="156470" y="1444386"/>
            <a:ext cx="2794622" cy="2862914"/>
            <a:chOff x="3119125" y="1476475"/>
            <a:chExt cx="2063975" cy="2114100"/>
          </a:xfrm>
        </p:grpSpPr>
        <p:sp>
          <p:nvSpPr>
            <p:cNvPr id="5765" name="Google Shape;5765;p31"/>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31"/>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31"/>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31"/>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31"/>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31"/>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31"/>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31"/>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31"/>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31"/>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31"/>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31"/>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31"/>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31"/>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31"/>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31"/>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31"/>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31"/>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31"/>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31"/>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31"/>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31"/>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31"/>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31"/>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31"/>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31"/>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31"/>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31"/>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31"/>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31"/>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31"/>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31"/>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31"/>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31"/>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31"/>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31"/>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31"/>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31"/>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31"/>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31"/>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31"/>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31"/>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31"/>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31"/>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31"/>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31"/>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31"/>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31"/>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31"/>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31"/>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31"/>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31"/>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31"/>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31"/>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31"/>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31"/>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31"/>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31"/>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31"/>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31"/>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31"/>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31"/>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31"/>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31"/>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31"/>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31"/>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31"/>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31"/>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31"/>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31"/>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31"/>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31"/>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31"/>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31"/>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31"/>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31"/>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31"/>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31"/>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31"/>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31"/>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31"/>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31"/>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31"/>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31"/>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31"/>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31"/>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31"/>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31"/>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31"/>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31"/>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31"/>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31"/>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31"/>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31"/>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31"/>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31"/>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31"/>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31"/>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31"/>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31"/>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31"/>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31"/>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31"/>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31"/>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31"/>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31"/>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31"/>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31"/>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31"/>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31"/>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31"/>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31"/>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31"/>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31"/>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31"/>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31"/>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31"/>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31"/>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31"/>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31"/>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31"/>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31"/>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31"/>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31"/>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31"/>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31"/>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31"/>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31"/>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31"/>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31"/>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31"/>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31"/>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31"/>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31"/>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31"/>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31"/>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31"/>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31"/>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31"/>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31"/>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31"/>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31"/>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31"/>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31"/>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31"/>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31"/>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31"/>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31"/>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31"/>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31"/>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31"/>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31"/>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31"/>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31"/>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31"/>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31"/>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31"/>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31"/>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31"/>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31"/>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31"/>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31"/>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31"/>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31"/>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31"/>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31"/>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31"/>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31"/>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31"/>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31"/>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31"/>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31"/>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31"/>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31"/>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31"/>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31"/>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31"/>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31"/>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31"/>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31"/>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31"/>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31"/>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31"/>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31"/>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31"/>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31"/>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31"/>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31"/>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31"/>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31"/>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31"/>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31"/>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31"/>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31"/>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31"/>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31"/>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31"/>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31"/>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31"/>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31"/>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31"/>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31"/>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31"/>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31"/>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31"/>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31"/>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31"/>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31"/>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31"/>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31"/>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31"/>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31"/>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31"/>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31"/>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31"/>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31"/>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31"/>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31"/>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31"/>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31"/>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31"/>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31"/>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31"/>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31"/>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31"/>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31"/>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31"/>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31"/>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31"/>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31"/>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31"/>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31"/>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31"/>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31"/>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31"/>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31"/>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31"/>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31"/>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31"/>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31"/>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31"/>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31"/>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31"/>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31"/>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31"/>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31"/>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31"/>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31"/>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31"/>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31"/>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31"/>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31"/>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31"/>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31"/>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31"/>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31"/>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31"/>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31"/>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31"/>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31"/>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31"/>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31"/>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31"/>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31"/>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31"/>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31"/>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31"/>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31"/>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31"/>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31"/>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31"/>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31"/>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31"/>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31"/>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31"/>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31"/>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31"/>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31"/>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31"/>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31"/>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31"/>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31"/>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31"/>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31"/>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31"/>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31"/>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31"/>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31"/>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31"/>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31"/>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31"/>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31"/>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31"/>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31"/>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31"/>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31"/>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31"/>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31"/>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31"/>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31"/>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31"/>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31"/>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31"/>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31"/>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31"/>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31"/>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31"/>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31"/>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31"/>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31"/>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31"/>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31"/>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31"/>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31"/>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31"/>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31"/>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31"/>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31"/>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31"/>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31"/>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31"/>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31"/>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31"/>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31"/>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31"/>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31"/>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31"/>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31"/>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31"/>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31"/>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31"/>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31"/>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31"/>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31"/>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31"/>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31"/>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31"/>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31"/>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31"/>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31"/>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31"/>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31"/>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31"/>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31"/>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31"/>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31"/>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31"/>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31"/>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31"/>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31"/>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31"/>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31"/>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31"/>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31"/>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31"/>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31"/>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31"/>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31"/>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31"/>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31"/>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31"/>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31"/>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31"/>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31"/>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31"/>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31"/>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31"/>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31"/>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31"/>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31"/>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31"/>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31"/>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31"/>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31"/>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31"/>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31"/>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31"/>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31"/>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31"/>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31"/>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31"/>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31"/>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31"/>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31"/>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31"/>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31"/>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31"/>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31"/>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31"/>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31"/>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31"/>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31"/>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31"/>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31"/>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31"/>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31"/>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31"/>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31"/>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31"/>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31"/>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31"/>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31"/>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31"/>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31"/>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31"/>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31"/>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31"/>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31"/>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31"/>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31"/>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31"/>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31"/>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31"/>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31"/>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31"/>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31"/>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31"/>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31"/>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31"/>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31"/>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31"/>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31"/>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31"/>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31"/>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31"/>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31"/>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31"/>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31"/>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31"/>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31"/>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31"/>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31"/>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31"/>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31"/>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31"/>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31"/>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31"/>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31"/>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31"/>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31"/>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31"/>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31"/>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31"/>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31"/>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31"/>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31"/>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31"/>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31"/>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31"/>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31"/>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31"/>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31"/>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31"/>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31"/>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31"/>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31"/>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31"/>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31"/>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31"/>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31"/>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31"/>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31"/>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31"/>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31"/>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31"/>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31"/>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31"/>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31"/>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31"/>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31"/>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31"/>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31"/>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31"/>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31"/>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31"/>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31"/>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31"/>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31"/>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31"/>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31"/>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31"/>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31"/>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31"/>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31"/>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31"/>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31"/>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31"/>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31"/>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31"/>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31"/>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31"/>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31"/>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31"/>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31"/>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31"/>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31"/>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31"/>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31"/>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31"/>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31"/>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31"/>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31"/>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31"/>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31"/>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31"/>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31"/>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31"/>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31"/>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31"/>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31"/>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31"/>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31"/>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31"/>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31"/>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31"/>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31"/>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31"/>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31"/>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31"/>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31"/>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31"/>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31"/>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31"/>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31"/>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31"/>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31"/>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31"/>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31"/>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31"/>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31"/>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31"/>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31"/>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31"/>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31"/>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31"/>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31"/>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31"/>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31"/>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31"/>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31"/>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31"/>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31"/>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31"/>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31"/>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31"/>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31"/>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31"/>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31"/>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31"/>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31"/>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31"/>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31"/>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31"/>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31"/>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31"/>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31"/>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31"/>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31"/>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31"/>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31"/>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31"/>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31"/>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31"/>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31"/>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31"/>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31"/>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31"/>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31"/>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31"/>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31"/>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31"/>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31"/>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31"/>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31"/>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31"/>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31"/>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31"/>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31"/>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31"/>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31"/>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31"/>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31"/>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31"/>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31"/>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31"/>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31"/>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31"/>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31"/>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31"/>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31"/>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31"/>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31"/>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31"/>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31"/>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31"/>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31"/>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31"/>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31"/>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31"/>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31"/>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31"/>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31"/>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31"/>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31"/>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31"/>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31"/>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31"/>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31"/>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31"/>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31"/>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31"/>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31"/>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31"/>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31"/>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31"/>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31"/>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31"/>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31"/>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31"/>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31"/>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31"/>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31"/>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31"/>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31"/>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31"/>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31"/>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31"/>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31"/>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31"/>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31"/>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31"/>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31"/>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31"/>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31"/>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31"/>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31"/>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31"/>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31"/>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31"/>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31"/>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31"/>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31"/>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31"/>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31"/>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31"/>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31"/>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31"/>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31"/>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31"/>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31"/>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31"/>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31"/>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31"/>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31"/>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31"/>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31"/>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31"/>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31"/>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31"/>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31"/>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31"/>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31"/>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31"/>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31"/>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31"/>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31"/>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31"/>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31"/>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31"/>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31"/>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31"/>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31"/>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31"/>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31"/>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31"/>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31"/>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31"/>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31"/>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31"/>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31"/>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31"/>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31"/>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31"/>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31"/>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31"/>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31"/>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31"/>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31"/>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31"/>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31"/>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31"/>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31"/>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31"/>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31"/>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31"/>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31"/>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31"/>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31"/>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31"/>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31"/>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31"/>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31"/>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31"/>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31"/>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31"/>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31"/>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31"/>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31"/>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31"/>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31"/>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31"/>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31"/>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31"/>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31"/>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31"/>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31"/>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31"/>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31"/>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31"/>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31"/>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31"/>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31"/>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31"/>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31"/>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31"/>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31"/>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31"/>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31"/>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31"/>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31"/>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31"/>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31"/>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31"/>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31"/>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31"/>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31"/>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31"/>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31"/>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31"/>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31"/>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31"/>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31"/>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31"/>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31"/>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31"/>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31"/>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31"/>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31"/>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31"/>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31"/>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31"/>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31"/>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31"/>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31"/>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31"/>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31"/>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31"/>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31"/>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31"/>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31"/>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31"/>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31"/>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31"/>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31"/>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31"/>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31"/>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31"/>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31"/>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31"/>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31"/>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31"/>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31"/>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31"/>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31"/>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31"/>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31"/>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31"/>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31"/>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31"/>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31"/>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31"/>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31"/>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31"/>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31"/>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31"/>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31"/>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31"/>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31"/>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31"/>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31"/>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31"/>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31"/>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31"/>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31"/>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31"/>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31"/>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31"/>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31"/>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31"/>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31"/>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31"/>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31"/>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31"/>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31"/>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31"/>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31"/>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31"/>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31"/>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31"/>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31"/>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31"/>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31"/>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31"/>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31"/>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31"/>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31"/>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31"/>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31"/>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31"/>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31"/>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31"/>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31"/>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31"/>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31"/>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31"/>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31"/>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31"/>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31"/>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31"/>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31"/>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31"/>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31"/>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31"/>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31"/>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31"/>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31"/>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31"/>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31"/>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31"/>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31"/>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31"/>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31"/>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31"/>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31"/>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31"/>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31"/>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31"/>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31"/>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31"/>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31"/>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31"/>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31"/>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31"/>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31"/>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31"/>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31"/>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31"/>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31"/>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31"/>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31"/>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31"/>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31"/>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31"/>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31"/>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31"/>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31"/>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31"/>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31"/>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31"/>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31"/>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31"/>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31"/>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31"/>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31"/>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31"/>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31"/>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31"/>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31"/>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31"/>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31"/>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31"/>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31"/>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31"/>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31"/>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31"/>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31"/>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31"/>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31"/>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31"/>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31"/>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31"/>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31"/>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31"/>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31"/>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31"/>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31"/>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31"/>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31"/>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31"/>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31"/>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31"/>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31"/>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31"/>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31"/>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31"/>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31"/>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31"/>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31"/>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31"/>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31"/>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31"/>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31"/>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31"/>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31"/>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31"/>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31"/>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31"/>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31"/>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31"/>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31"/>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31"/>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31"/>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31"/>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31"/>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31"/>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31"/>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31"/>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31"/>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31"/>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31"/>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31"/>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31"/>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31"/>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31"/>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31"/>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31"/>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31"/>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31"/>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31"/>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31"/>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31"/>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31"/>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31"/>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31"/>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31"/>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31"/>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31"/>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31"/>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31"/>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31"/>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31"/>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31"/>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31"/>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31"/>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31"/>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31"/>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31"/>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31"/>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31"/>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31"/>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31"/>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31"/>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31"/>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31"/>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31"/>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31"/>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31"/>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31"/>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31"/>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31"/>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31"/>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31"/>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31"/>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31"/>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31"/>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31"/>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31"/>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31"/>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31"/>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31"/>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31"/>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31"/>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31"/>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31"/>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31"/>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31"/>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31"/>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31"/>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31"/>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31"/>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31"/>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31"/>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31"/>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31"/>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31"/>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31"/>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31"/>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31"/>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31"/>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31"/>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31"/>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31"/>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31"/>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31"/>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31"/>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31"/>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31"/>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31"/>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31"/>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31"/>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31"/>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31"/>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31"/>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31"/>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31"/>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31"/>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31"/>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31"/>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31"/>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31"/>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31"/>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31"/>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31"/>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31"/>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31"/>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31"/>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31"/>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31"/>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31"/>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31"/>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31"/>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31"/>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31"/>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31"/>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31"/>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31"/>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31"/>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31"/>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31"/>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31"/>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31"/>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31"/>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31"/>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31"/>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31"/>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31"/>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31"/>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31"/>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31"/>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31"/>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31"/>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31"/>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31"/>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31"/>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31"/>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31"/>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31"/>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31"/>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31"/>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31"/>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31"/>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31"/>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31"/>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31"/>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31"/>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31"/>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31"/>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31"/>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31"/>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31"/>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31"/>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31"/>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31"/>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31"/>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31"/>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31"/>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31"/>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31"/>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31"/>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31"/>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31"/>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31"/>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31"/>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31"/>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31"/>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31"/>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31"/>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31"/>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31"/>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31"/>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31"/>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31"/>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31"/>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31"/>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31"/>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31"/>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31"/>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31"/>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31"/>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31"/>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31"/>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31"/>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31"/>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31"/>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31"/>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31"/>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31"/>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31"/>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31"/>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31"/>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31"/>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31"/>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31"/>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31"/>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31"/>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31"/>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31"/>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31"/>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31"/>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31"/>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31"/>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31"/>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31"/>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31"/>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31"/>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31"/>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31"/>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31"/>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31"/>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31"/>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31"/>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31"/>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31"/>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31"/>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31"/>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31"/>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31"/>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31"/>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31"/>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31"/>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31"/>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31"/>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31"/>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31"/>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31"/>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31"/>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31"/>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31"/>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31"/>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31"/>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31"/>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31"/>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31"/>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31"/>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31"/>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31"/>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31"/>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31"/>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31"/>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31"/>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31"/>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31"/>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31"/>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31"/>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31"/>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31"/>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31"/>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31"/>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31"/>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31"/>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31"/>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31"/>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31"/>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31"/>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31"/>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31"/>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31"/>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31"/>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31"/>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31"/>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31"/>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31"/>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31"/>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31"/>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31"/>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31"/>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31"/>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31"/>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31"/>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31"/>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31"/>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31"/>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31"/>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31"/>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31"/>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31"/>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31"/>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31"/>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31"/>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31"/>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31"/>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31"/>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31"/>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31"/>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31"/>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31"/>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31"/>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31"/>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31"/>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31"/>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31"/>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31"/>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31"/>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31"/>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31"/>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31"/>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31"/>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31"/>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31"/>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31"/>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31"/>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86" name="Google Shape;6986;p31"/>
          <p:cNvSpPr txBox="1"/>
          <p:nvPr>
            <p:ph type="title"/>
          </p:nvPr>
        </p:nvSpPr>
        <p:spPr>
          <a:xfrm>
            <a:off x="713250" y="269400"/>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9.4.1	Pamerkan Semangat Keharmonian Negara dan Antarabangsa</a:t>
            </a:r>
            <a:endParaRPr sz="2400"/>
          </a:p>
        </p:txBody>
      </p:sp>
      <p:sp>
        <p:nvSpPr>
          <p:cNvPr id="6987" name="Google Shape;6987;p31"/>
          <p:cNvSpPr txBox="1"/>
          <p:nvPr>
            <p:ph idx="2" type="subTitle"/>
          </p:nvPr>
        </p:nvSpPr>
        <p:spPr>
          <a:xfrm>
            <a:off x="2977475" y="1989149"/>
            <a:ext cx="2703900"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Perpaduan nasional adalah misi penting negara. Ia memerlukan kerangka bersifat komprehensif</a:t>
            </a:r>
            <a:endParaRPr/>
          </a:p>
        </p:txBody>
      </p:sp>
      <p:sp>
        <p:nvSpPr>
          <p:cNvPr id="6988" name="Google Shape;6988;p31"/>
          <p:cNvSpPr txBox="1"/>
          <p:nvPr>
            <p:ph idx="4" type="subTitle"/>
          </p:nvPr>
        </p:nvSpPr>
        <p:spPr>
          <a:xfrm>
            <a:off x="5726825" y="1989151"/>
            <a:ext cx="2703900"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MY"/>
              <a:t>Keadilan, penerimaan dan toleransi harus menjadi nilai – nilai asas kepada kerangka kesepaduan nasional</a:t>
            </a:r>
            <a:endParaRPr/>
          </a:p>
        </p:txBody>
      </p:sp>
      <p:sp>
        <p:nvSpPr>
          <p:cNvPr id="6989" name="Google Shape;6989;p31"/>
          <p:cNvSpPr txBox="1"/>
          <p:nvPr>
            <p:ph idx="6" type="subTitle"/>
          </p:nvPr>
        </p:nvSpPr>
        <p:spPr>
          <a:xfrm>
            <a:off x="3628572" y="3865776"/>
            <a:ext cx="4586514" cy="834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MY"/>
              <a:t>Indeks Kualiti Hidup, Indeks Kesejahteraan Rakyat Malaysia (IKRM), Indeks Maqasid Malaysia, Indeks Perpaduan Nasional dan Indeks Kedamaian Global menunjukkan Malaysia negara aman, makmur dan sejahtera</a:t>
            </a:r>
            <a:endParaRPr/>
          </a:p>
        </p:txBody>
      </p:sp>
      <p:grpSp>
        <p:nvGrpSpPr>
          <p:cNvPr id="6990" name="Google Shape;6990;p31"/>
          <p:cNvGrpSpPr/>
          <p:nvPr/>
        </p:nvGrpSpPr>
        <p:grpSpPr>
          <a:xfrm>
            <a:off x="156470" y="1368186"/>
            <a:ext cx="2794622" cy="2862914"/>
            <a:chOff x="3119125" y="1476475"/>
            <a:chExt cx="2063975" cy="2114100"/>
          </a:xfrm>
        </p:grpSpPr>
        <p:sp>
          <p:nvSpPr>
            <p:cNvPr id="6991" name="Google Shape;6991;p31"/>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31"/>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31"/>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31"/>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31"/>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31"/>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31"/>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31"/>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31"/>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31"/>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31"/>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31"/>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31"/>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31"/>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31"/>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31"/>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31"/>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31"/>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31"/>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31"/>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31"/>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31"/>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31"/>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31"/>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31"/>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31"/>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31"/>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31"/>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31"/>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31"/>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31"/>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31"/>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31"/>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31"/>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31"/>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31"/>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31"/>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31"/>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31"/>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31"/>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31"/>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31"/>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31"/>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31"/>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31"/>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31"/>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31"/>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31"/>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31"/>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31"/>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31"/>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31"/>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31"/>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31"/>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31"/>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31"/>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31"/>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31"/>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31"/>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31"/>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31"/>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31"/>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31"/>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31"/>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31"/>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31"/>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31"/>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31"/>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31"/>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31"/>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31"/>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31"/>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31"/>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31"/>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31"/>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31"/>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31"/>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31"/>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31"/>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31"/>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31"/>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31"/>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31"/>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31"/>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31"/>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31"/>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31"/>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31"/>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31"/>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31"/>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31"/>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31"/>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31"/>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31"/>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31"/>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31"/>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31"/>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31"/>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31"/>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31"/>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31"/>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31"/>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31"/>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31"/>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31"/>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31"/>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31"/>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31"/>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31"/>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31"/>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31"/>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31"/>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31"/>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31"/>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31"/>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31"/>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31"/>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31"/>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31"/>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31"/>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31"/>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31"/>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31"/>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31"/>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31"/>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31"/>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31"/>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31"/>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31"/>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31"/>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31"/>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31"/>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31"/>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31"/>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31"/>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31"/>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31"/>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31"/>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31"/>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31"/>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31"/>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31"/>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31"/>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31"/>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31"/>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31"/>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31"/>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31"/>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31"/>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31"/>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31"/>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31"/>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31"/>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31"/>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31"/>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31"/>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31"/>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31"/>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31"/>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31"/>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31"/>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31"/>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31"/>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31"/>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31"/>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31"/>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31"/>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31"/>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31"/>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31"/>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31"/>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31"/>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31"/>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31"/>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31"/>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31"/>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31"/>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31"/>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31"/>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31"/>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31"/>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31"/>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31"/>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31"/>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31"/>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31"/>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31"/>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31"/>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31"/>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31"/>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31"/>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31"/>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31"/>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31"/>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31"/>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31"/>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31"/>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31"/>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31"/>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31"/>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31"/>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31"/>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31"/>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31"/>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31"/>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31"/>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31"/>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31"/>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31"/>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31"/>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31"/>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31"/>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31"/>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31"/>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31"/>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31"/>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31"/>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31"/>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31"/>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31"/>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31"/>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31"/>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31"/>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31"/>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31"/>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31"/>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31"/>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31"/>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31"/>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31"/>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31"/>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31"/>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31"/>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31"/>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31"/>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31"/>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31"/>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31"/>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31"/>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31"/>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31"/>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31"/>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31"/>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31"/>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31"/>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31"/>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31"/>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31"/>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31"/>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31"/>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31"/>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31"/>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31"/>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31"/>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31"/>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31"/>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31"/>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31"/>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31"/>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31"/>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31"/>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31"/>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31"/>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31"/>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31"/>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31"/>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31"/>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31"/>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31"/>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31"/>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31"/>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31"/>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31"/>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31"/>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31"/>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31"/>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31"/>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31"/>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31"/>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31"/>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31"/>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31"/>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31"/>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31"/>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31"/>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31"/>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31"/>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31"/>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31"/>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31"/>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31"/>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31"/>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31"/>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31"/>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31"/>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31"/>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31"/>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31"/>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31"/>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31"/>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31"/>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31"/>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31"/>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31"/>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31"/>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31"/>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31"/>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31"/>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31"/>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31"/>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31"/>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31"/>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31"/>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31"/>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31"/>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31"/>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31"/>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31"/>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31"/>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31"/>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31"/>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31"/>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31"/>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31"/>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31"/>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31"/>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31"/>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31"/>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31"/>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31"/>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31"/>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31"/>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31"/>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31"/>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31"/>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31"/>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31"/>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31"/>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31"/>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31"/>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31"/>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31"/>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31"/>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31"/>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31"/>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31"/>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31"/>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31"/>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31"/>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31"/>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31"/>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31"/>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31"/>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31"/>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31"/>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31"/>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31"/>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31"/>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31"/>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31"/>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31"/>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31"/>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31"/>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31"/>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31"/>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31"/>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31"/>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31"/>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31"/>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31"/>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31"/>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31"/>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31"/>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31"/>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31"/>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31"/>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31"/>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31"/>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31"/>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31"/>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31"/>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31"/>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31"/>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31"/>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31"/>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31"/>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31"/>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31"/>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31"/>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31"/>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31"/>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31"/>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31"/>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31"/>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31"/>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31"/>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31"/>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31"/>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31"/>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31"/>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31"/>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31"/>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31"/>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31"/>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31"/>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31"/>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31"/>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31"/>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31"/>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31"/>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31"/>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31"/>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31"/>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31"/>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31"/>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31"/>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31"/>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31"/>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31"/>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31"/>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31"/>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31"/>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31"/>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31"/>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31"/>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31"/>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31"/>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31"/>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31"/>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31"/>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31"/>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31"/>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31"/>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31"/>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31"/>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31"/>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31"/>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31"/>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31"/>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31"/>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31"/>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31"/>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31"/>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31"/>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31"/>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31"/>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31"/>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31"/>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31"/>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31"/>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31"/>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31"/>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31"/>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31"/>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31"/>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31"/>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31"/>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31"/>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31"/>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31"/>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31"/>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31"/>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31"/>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31"/>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31"/>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31"/>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31"/>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31"/>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31"/>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31"/>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31"/>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31"/>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31"/>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31"/>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31"/>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31"/>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31"/>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31"/>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31"/>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31"/>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31"/>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31"/>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31"/>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31"/>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31"/>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31"/>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31"/>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31"/>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31"/>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31"/>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31"/>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31"/>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31"/>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31"/>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31"/>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31"/>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31"/>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31"/>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31"/>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31"/>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31"/>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31"/>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31"/>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31"/>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31"/>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31"/>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31"/>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31"/>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31"/>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31"/>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31"/>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31"/>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31"/>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31"/>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31"/>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31"/>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31"/>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31"/>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31"/>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31"/>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31"/>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31"/>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31"/>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31"/>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31"/>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31"/>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31"/>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31"/>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31"/>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31"/>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31"/>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31"/>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31"/>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31"/>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31"/>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31"/>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31"/>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31"/>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31"/>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31"/>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31"/>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31"/>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31"/>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31"/>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31"/>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31"/>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31"/>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31"/>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31"/>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31"/>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31"/>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31"/>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31"/>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31"/>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31"/>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31"/>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31"/>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31"/>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31"/>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31"/>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31"/>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31"/>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31"/>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31"/>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31"/>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31"/>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31"/>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31"/>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31"/>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31"/>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31"/>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31"/>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31"/>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31"/>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31"/>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31"/>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31"/>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31"/>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31"/>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31"/>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31"/>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31"/>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31"/>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31"/>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31"/>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31"/>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31"/>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31"/>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31"/>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31"/>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31"/>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31"/>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31"/>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31"/>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31"/>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31"/>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31"/>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31"/>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31"/>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31"/>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31"/>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31"/>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31"/>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31"/>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31"/>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31"/>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31"/>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31"/>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31"/>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31"/>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31"/>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31"/>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31"/>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31"/>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31"/>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31"/>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31"/>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31"/>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31"/>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31"/>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31"/>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31"/>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31"/>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31"/>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31"/>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31"/>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31"/>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31"/>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31"/>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31"/>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31"/>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31"/>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31"/>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31"/>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31"/>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31"/>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31"/>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31"/>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31"/>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31"/>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31"/>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31"/>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31"/>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31"/>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31"/>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31"/>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31"/>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31"/>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31"/>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31"/>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31"/>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31"/>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31"/>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31"/>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31"/>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31"/>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31"/>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31"/>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31"/>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31"/>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31"/>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31"/>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31"/>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31"/>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31"/>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31"/>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31"/>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31"/>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31"/>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31"/>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31"/>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31"/>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31"/>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31"/>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31"/>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31"/>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31"/>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31"/>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31"/>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31"/>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31"/>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31"/>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31"/>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31"/>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31"/>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31"/>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31"/>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31"/>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31"/>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31"/>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31"/>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31"/>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31"/>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31"/>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31"/>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31"/>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31"/>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31"/>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31"/>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31"/>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31"/>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31"/>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31"/>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31"/>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31"/>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31"/>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31"/>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31"/>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31"/>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31"/>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31"/>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31"/>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31"/>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31"/>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31"/>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31"/>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31"/>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31"/>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31"/>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31"/>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31"/>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31"/>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31"/>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31"/>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31"/>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31"/>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31"/>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31"/>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31"/>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31"/>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31"/>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31"/>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31"/>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31"/>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31"/>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31"/>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31"/>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31"/>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31"/>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31"/>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31"/>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31"/>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31"/>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31"/>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31"/>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31"/>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31"/>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31"/>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31"/>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31"/>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31"/>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31"/>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31"/>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31"/>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31"/>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31"/>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31"/>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31"/>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31"/>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31"/>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31"/>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31"/>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31"/>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31"/>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31"/>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31"/>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31"/>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31"/>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31"/>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31"/>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31"/>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31"/>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31"/>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31"/>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31"/>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31"/>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31"/>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31"/>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31"/>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31"/>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31"/>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31"/>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31"/>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31"/>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31"/>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31"/>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31"/>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31"/>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31"/>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31"/>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31"/>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31"/>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31"/>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31"/>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31"/>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31"/>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31"/>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31"/>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31"/>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31"/>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31"/>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31"/>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31"/>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31"/>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31"/>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31"/>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31"/>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31"/>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31"/>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31"/>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31"/>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31"/>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31"/>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31"/>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31"/>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31"/>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31"/>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31"/>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31"/>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31"/>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31"/>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31"/>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31"/>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31"/>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31"/>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31"/>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31"/>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31"/>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31"/>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31"/>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31"/>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31"/>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31"/>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31"/>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31"/>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31"/>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31"/>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31"/>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31"/>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31"/>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31"/>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31"/>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31"/>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31"/>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31"/>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31"/>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31"/>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31"/>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31"/>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31"/>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31"/>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31"/>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31"/>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31"/>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31"/>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31"/>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31"/>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31"/>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31"/>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31"/>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31"/>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31"/>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31"/>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31"/>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31"/>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31"/>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31"/>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31"/>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31"/>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31"/>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31"/>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31"/>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31"/>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31"/>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31"/>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31"/>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31"/>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31"/>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31"/>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31"/>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31"/>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31"/>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31"/>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31"/>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31"/>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31"/>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31"/>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31"/>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31"/>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31"/>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31"/>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31"/>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31"/>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31"/>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31"/>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31"/>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31"/>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31"/>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31"/>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31"/>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31"/>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31"/>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31"/>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31"/>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31"/>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31"/>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31"/>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31"/>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31"/>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31"/>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31"/>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31"/>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31"/>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31"/>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31"/>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31"/>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31"/>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31"/>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31"/>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31"/>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31"/>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31"/>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31"/>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31"/>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31"/>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31"/>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31"/>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31"/>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31"/>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31"/>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31"/>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31"/>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31"/>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31"/>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31"/>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31"/>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31"/>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31"/>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31"/>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31"/>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31"/>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31"/>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31"/>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31"/>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31"/>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31"/>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31"/>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31"/>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31"/>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31"/>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31"/>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31"/>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31"/>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31"/>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31"/>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31"/>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31"/>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31"/>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31"/>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31"/>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31"/>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31"/>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31"/>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31"/>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31"/>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31"/>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31"/>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31"/>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31"/>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31"/>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31"/>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31"/>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31"/>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31"/>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31"/>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31"/>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31"/>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31"/>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31"/>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31"/>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31"/>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31"/>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31"/>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31"/>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31"/>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31"/>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31"/>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31"/>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31"/>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31"/>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31"/>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31"/>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31"/>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31"/>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31"/>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31"/>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31"/>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31"/>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31"/>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31"/>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31"/>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31"/>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31"/>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31"/>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31"/>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31"/>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31"/>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31"/>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31"/>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31"/>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31"/>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31"/>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31"/>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31"/>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31"/>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31"/>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31"/>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31"/>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31"/>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31"/>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31"/>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31"/>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31"/>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31"/>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31"/>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31"/>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31"/>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31"/>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31"/>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31"/>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31"/>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31"/>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31"/>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31"/>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31"/>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31"/>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31"/>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31"/>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31"/>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31"/>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31"/>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31"/>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31"/>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31"/>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31"/>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31"/>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31"/>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31"/>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31"/>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31"/>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31"/>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31"/>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31"/>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31"/>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31"/>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31"/>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31"/>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31"/>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31"/>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31"/>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31"/>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31"/>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31"/>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31"/>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31"/>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31"/>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31"/>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31"/>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31"/>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31"/>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31"/>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31"/>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31"/>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31"/>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31"/>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31"/>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31"/>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31"/>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31"/>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31"/>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31"/>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31"/>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31"/>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31"/>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31"/>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31"/>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31"/>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31"/>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31"/>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31"/>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31"/>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31"/>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31"/>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31"/>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31"/>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31"/>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31"/>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31"/>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31"/>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31"/>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31"/>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31"/>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31"/>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31"/>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31"/>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31"/>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31"/>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31"/>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31"/>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31"/>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31"/>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31"/>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31"/>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31"/>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31"/>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31"/>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31"/>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31"/>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31"/>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31"/>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31"/>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31"/>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31"/>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31"/>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31"/>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31"/>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31"/>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31"/>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31"/>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31"/>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31"/>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31"/>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31"/>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31"/>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31"/>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31"/>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31"/>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31"/>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31"/>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31"/>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31"/>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31"/>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31"/>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31"/>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31"/>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31"/>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31"/>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31"/>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31"/>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31"/>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31"/>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31"/>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31"/>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31"/>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31"/>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31"/>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31"/>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31"/>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31"/>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31"/>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31"/>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31"/>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31"/>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31"/>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31"/>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31"/>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31"/>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31"/>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31"/>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31"/>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31"/>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31"/>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31"/>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31"/>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31"/>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31"/>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31"/>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31"/>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31"/>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31"/>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31"/>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31"/>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31"/>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31"/>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31"/>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31"/>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31"/>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31"/>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31"/>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31"/>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31"/>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31"/>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31"/>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31"/>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31"/>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31"/>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31"/>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31"/>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31"/>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31"/>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31"/>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31"/>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31"/>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31"/>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31"/>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31"/>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31"/>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31"/>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31"/>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31"/>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31"/>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31"/>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31"/>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31"/>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31"/>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31"/>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31"/>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31"/>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31"/>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31"/>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31"/>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2" name="Google Shape;8212;p31"/>
          <p:cNvGrpSpPr/>
          <p:nvPr/>
        </p:nvGrpSpPr>
        <p:grpSpPr>
          <a:xfrm>
            <a:off x="4148489" y="1362560"/>
            <a:ext cx="724264" cy="705611"/>
            <a:chOff x="2581550" y="1973000"/>
            <a:chExt cx="926050" cy="902200"/>
          </a:xfrm>
        </p:grpSpPr>
        <p:sp>
          <p:nvSpPr>
            <p:cNvPr id="8213" name="Google Shape;8213;p31"/>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31"/>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15" name="Google Shape;8215;p31"/>
          <p:cNvSpPr txBox="1"/>
          <p:nvPr/>
        </p:nvSpPr>
        <p:spPr>
          <a:xfrm>
            <a:off x="4186718" y="1465949"/>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01</a:t>
            </a:r>
            <a:endParaRPr b="1" i="0" sz="2200" u="none" cap="none" strike="noStrike">
              <a:solidFill>
                <a:schemeClr val="dk2"/>
              </a:solidFill>
              <a:latin typeface="Merriweather"/>
              <a:ea typeface="Merriweather"/>
              <a:cs typeface="Merriweather"/>
              <a:sym typeface="Merriweather"/>
            </a:endParaRPr>
          </a:p>
        </p:txBody>
      </p:sp>
      <p:grpSp>
        <p:nvGrpSpPr>
          <p:cNvPr id="8216" name="Google Shape;8216;p31"/>
          <p:cNvGrpSpPr/>
          <p:nvPr/>
        </p:nvGrpSpPr>
        <p:grpSpPr>
          <a:xfrm>
            <a:off x="7086032" y="1362560"/>
            <a:ext cx="724264" cy="705611"/>
            <a:chOff x="2581550" y="1973000"/>
            <a:chExt cx="926050" cy="902200"/>
          </a:xfrm>
        </p:grpSpPr>
        <p:sp>
          <p:nvSpPr>
            <p:cNvPr id="8217" name="Google Shape;8217;p31"/>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31"/>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19" name="Google Shape;8219;p31"/>
          <p:cNvSpPr txBox="1"/>
          <p:nvPr/>
        </p:nvSpPr>
        <p:spPr>
          <a:xfrm>
            <a:off x="7124261" y="1465949"/>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02</a:t>
            </a:r>
            <a:endParaRPr/>
          </a:p>
        </p:txBody>
      </p:sp>
      <p:grpSp>
        <p:nvGrpSpPr>
          <p:cNvPr id="8220" name="Google Shape;8220;p31"/>
          <p:cNvGrpSpPr/>
          <p:nvPr/>
        </p:nvGrpSpPr>
        <p:grpSpPr>
          <a:xfrm>
            <a:off x="5483489" y="3206962"/>
            <a:ext cx="724264" cy="705611"/>
            <a:chOff x="2581550" y="1973000"/>
            <a:chExt cx="926050" cy="902200"/>
          </a:xfrm>
        </p:grpSpPr>
        <p:sp>
          <p:nvSpPr>
            <p:cNvPr id="8221" name="Google Shape;8221;p31"/>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31"/>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23" name="Google Shape;8223;p31"/>
          <p:cNvSpPr txBox="1"/>
          <p:nvPr/>
        </p:nvSpPr>
        <p:spPr>
          <a:xfrm>
            <a:off x="5521718" y="3310351"/>
            <a:ext cx="624000" cy="523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200" u="none" cap="none" strike="noStrike">
                <a:solidFill>
                  <a:schemeClr val="dk2"/>
                </a:solidFill>
                <a:latin typeface="Merriweather"/>
                <a:ea typeface="Merriweather"/>
                <a:cs typeface="Merriweather"/>
                <a:sym typeface="Merriweather"/>
              </a:rPr>
              <a:t>03</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7" name="Shape 8227"/>
        <p:cNvGrpSpPr/>
        <p:nvPr/>
      </p:nvGrpSpPr>
      <p:grpSpPr>
        <a:xfrm>
          <a:off x="0" y="0"/>
          <a:ext cx="0" cy="0"/>
          <a:chOff x="0" y="0"/>
          <a:chExt cx="0" cy="0"/>
        </a:xfrm>
      </p:grpSpPr>
      <p:sp>
        <p:nvSpPr>
          <p:cNvPr id="8228" name="Google Shape;8228;g1406886b66f_0_4569"/>
          <p:cNvSpPr txBox="1"/>
          <p:nvPr>
            <p:ph type="title"/>
          </p:nvPr>
        </p:nvSpPr>
        <p:spPr>
          <a:xfrm>
            <a:off x="713249" y="26330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9.4 Semangat Keharmonian Negara dan Antarabangsa</a:t>
            </a:r>
            <a:endParaRPr sz="2400"/>
          </a:p>
        </p:txBody>
      </p:sp>
      <p:pic>
        <p:nvPicPr>
          <p:cNvPr descr="Objektif #KitaDemiNegara adalah “Melahirkan semangat cintakan negara pada masyarakat untuk bersama-sama kerajaan bertanggungjawab menjaga keselamatan negara ke arah Keluarga Malaysia yang bersatu padu”&#10;“Penyertaan semua pihak sebagai rakan strategik kepada kerajaan untuk penyampaian maklumat dan informasi yang tepat demi menjamin dan mengekalkan keamanan dan keharmonian dalam negara”&#10;Dengan matlamat;&#10;✅Membina keamanan dan kesejahteraan negara &#10;✅Memupuk semangat cintakan tanah air&#10;✅Membina perpaduan dan keharmonian berbilang bangsa&#10;✅Menyebar luas peranan KDN dan agensinya dari aspek keselamatan dalam negara.&#10;✅Memupuk masyarakat agar bekerjasama dengan kementerian dan agensi.&#10;&#10;Negara Kita, Keselamatan Tanggungjawab Bersama&#10;&#10;#KeselamatanTanggungjawabBersama&#10;#KitaDemiNegara #KeluargaMalaysia&#10;#SahabatKDN" id="8229" name="Google Shape;8229;g1406886b66f_0_4569" title="Kita Demi Negara (Official Music Video) - Oja &amp; Jasper Supayah">
            <a:hlinkClick r:id="rId3"/>
          </p:cNvPr>
          <p:cNvPicPr preferRelativeResize="0"/>
          <p:nvPr/>
        </p:nvPicPr>
        <p:blipFill>
          <a:blip r:embed="rId4">
            <a:alphaModFix/>
          </a:blip>
          <a:stretch>
            <a:fillRect/>
          </a:stretch>
        </p:blipFill>
        <p:spPr>
          <a:xfrm>
            <a:off x="2286000" y="1356905"/>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229"/>
                                        </p:tgtEl>
                                        <p:attrNameLst>
                                          <p:attrName>style.visibility</p:attrName>
                                        </p:attrNameLst>
                                      </p:cBhvr>
                                      <p:to>
                                        <p:strVal val="visible"/>
                                      </p:to>
                                    </p:set>
                                    <p:animEffect filter="fade" transition="in">
                                      <p:cBhvr>
                                        <p:cTn dur="1000"/>
                                        <p:tgtEl>
                                          <p:spTgt spid="82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3" name="Shape 8233"/>
        <p:cNvGrpSpPr/>
        <p:nvPr/>
      </p:nvGrpSpPr>
      <p:grpSpPr>
        <a:xfrm>
          <a:off x="0" y="0"/>
          <a:ext cx="0" cy="0"/>
          <a:chOff x="0" y="0"/>
          <a:chExt cx="0" cy="0"/>
        </a:xfrm>
      </p:grpSpPr>
      <p:sp>
        <p:nvSpPr>
          <p:cNvPr id="8234" name="Google Shape;8234;g1406886b66f_0_3165"/>
          <p:cNvSpPr txBox="1"/>
          <p:nvPr>
            <p:ph type="title"/>
          </p:nvPr>
        </p:nvSpPr>
        <p:spPr>
          <a:xfrm>
            <a:off x="1774643" y="526036"/>
            <a:ext cx="39438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t>KESIMPULAN</a:t>
            </a:r>
            <a:endParaRPr sz="2400"/>
          </a:p>
        </p:txBody>
      </p:sp>
      <p:sp>
        <p:nvSpPr>
          <p:cNvPr id="8235" name="Google Shape;8235;g1406886b66f_0_3165"/>
          <p:cNvSpPr txBox="1"/>
          <p:nvPr>
            <p:ph idx="3" type="subTitle"/>
          </p:nvPr>
        </p:nvSpPr>
        <p:spPr>
          <a:xfrm>
            <a:off x="523325" y="1572080"/>
            <a:ext cx="6521400" cy="2689800"/>
          </a:xfrm>
          <a:prstGeom prst="rect">
            <a:avLst/>
          </a:prstGeom>
          <a:noFill/>
          <a:ln>
            <a:noFill/>
          </a:ln>
        </p:spPr>
        <p:txBody>
          <a:bodyPr anchorCtr="0" anchor="ctr" bIns="91425" lIns="91425" spcFirstLastPara="1" rIns="91425" wrap="square" tIns="91425">
            <a:noAutofit/>
          </a:bodyPr>
          <a:lstStyle/>
          <a:p>
            <a:pPr indent="-285750" lvl="0" marL="285750" rtl="0" algn="just">
              <a:lnSpc>
                <a:spcPct val="100000"/>
              </a:lnSpc>
              <a:spcBef>
                <a:spcPts val="0"/>
              </a:spcBef>
              <a:spcAft>
                <a:spcPts val="0"/>
              </a:spcAft>
              <a:buClr>
                <a:schemeClr val="accent4"/>
              </a:buClr>
              <a:buSzPts val="1400"/>
              <a:buFont typeface="Noto Sans Symbols"/>
              <a:buAutoNum type="arabicPeriod"/>
            </a:pPr>
            <a:r>
              <a:rPr lang="en-MY">
                <a:solidFill>
                  <a:schemeClr val="accent4"/>
                </a:solidFill>
              </a:rPr>
              <a:t>Kelestarian</a:t>
            </a:r>
            <a:r>
              <a:rPr lang="en-MY">
                <a:solidFill>
                  <a:schemeClr val="accent4"/>
                </a:solidFill>
              </a:rPr>
              <a:t> etika dan peradaban adalah satu perkara yang penting dan mesti dipertahankan sampai bila - bila.  </a:t>
            </a:r>
            <a:endParaRPr>
              <a:solidFill>
                <a:schemeClr val="accent4"/>
              </a:solidFill>
            </a:endParaRPr>
          </a:p>
          <a:p>
            <a:pPr indent="-285750" lvl="0" marL="285750" rtl="0" algn="just">
              <a:lnSpc>
                <a:spcPct val="100000"/>
              </a:lnSpc>
              <a:spcBef>
                <a:spcPts val="0"/>
              </a:spcBef>
              <a:spcAft>
                <a:spcPts val="0"/>
              </a:spcAft>
              <a:buClr>
                <a:schemeClr val="accent4"/>
              </a:buClr>
              <a:buSzPts val="1400"/>
              <a:buAutoNum type="arabicPeriod"/>
            </a:pPr>
            <a:r>
              <a:rPr lang="en-MY">
                <a:solidFill>
                  <a:schemeClr val="accent4"/>
                </a:solidFill>
              </a:rPr>
              <a:t>Hal ini kerana dalam konteks Malaysia, kelestarian itu banyak bergantung kepada akar dan tradisi yang telah terbina sejak ratusan tahun yang lalu. </a:t>
            </a:r>
            <a:endParaRPr>
              <a:solidFill>
                <a:schemeClr val="accent4"/>
              </a:solidFill>
            </a:endParaRPr>
          </a:p>
          <a:p>
            <a:pPr indent="-285750" lvl="0" marL="285750" rtl="0" algn="just">
              <a:lnSpc>
                <a:spcPct val="100000"/>
              </a:lnSpc>
              <a:spcBef>
                <a:spcPts val="0"/>
              </a:spcBef>
              <a:spcAft>
                <a:spcPts val="0"/>
              </a:spcAft>
              <a:buClr>
                <a:schemeClr val="accent4"/>
              </a:buClr>
              <a:buSzPts val="1400"/>
              <a:buAutoNum type="arabicPeriod"/>
            </a:pPr>
            <a:r>
              <a:rPr lang="en-MY">
                <a:solidFill>
                  <a:schemeClr val="accent4"/>
                </a:solidFill>
              </a:rPr>
              <a:t>Bukan mudah untuk membina dan membangunkan etika dan peradaban kerana ia merupakan suatu proses yang panjang dan mengambil masa. </a:t>
            </a:r>
            <a:endParaRPr>
              <a:solidFill>
                <a:schemeClr val="accent4"/>
              </a:solidFill>
            </a:endParaRPr>
          </a:p>
          <a:p>
            <a:pPr indent="-285750" lvl="0" marL="285750" rtl="0" algn="just">
              <a:lnSpc>
                <a:spcPct val="100000"/>
              </a:lnSpc>
              <a:spcBef>
                <a:spcPts val="0"/>
              </a:spcBef>
              <a:spcAft>
                <a:spcPts val="0"/>
              </a:spcAft>
              <a:buClr>
                <a:schemeClr val="accent4"/>
              </a:buClr>
              <a:buSzPts val="1400"/>
              <a:buAutoNum type="arabicPeriod"/>
            </a:pPr>
            <a:r>
              <a:rPr lang="en-MY">
                <a:solidFill>
                  <a:schemeClr val="accent4"/>
                </a:solidFill>
              </a:rPr>
              <a:t>Namun, percayalah Malaysia memiliki ramuan dan keunikan yang tersendiri berdasarkan kepelbagaian kaum, adat resam, agama dan bahasa. </a:t>
            </a:r>
            <a:endParaRPr>
              <a:solidFill>
                <a:schemeClr val="accent4"/>
              </a:solidFill>
            </a:endParaRPr>
          </a:p>
          <a:p>
            <a:pPr indent="-285750" lvl="0" marL="285750" rtl="0" algn="just">
              <a:lnSpc>
                <a:spcPct val="100000"/>
              </a:lnSpc>
              <a:spcBef>
                <a:spcPts val="0"/>
              </a:spcBef>
              <a:spcAft>
                <a:spcPts val="0"/>
              </a:spcAft>
              <a:buClr>
                <a:schemeClr val="accent4"/>
              </a:buClr>
              <a:buSzPts val="1400"/>
              <a:buAutoNum type="arabicPeriod"/>
            </a:pPr>
            <a:r>
              <a:rPr lang="en-MY">
                <a:solidFill>
                  <a:schemeClr val="accent4"/>
                </a:solidFill>
              </a:rPr>
              <a:t>Dengan formula yang betul, kepimpinan yang berintegriti dan rakyat yang bijaksana akan mampu merealisasikan cita-cita dan matlamat murni bagi mencapai negara Malaysia sebagai negara  yang unggul sepertimana iltizam Wawasan Kemakmuran Bersama (WKB) 2030.</a:t>
            </a:r>
            <a:endParaRPr>
              <a:solidFill>
                <a:schemeClr val="accent4"/>
              </a:solidFill>
            </a:endParaRPr>
          </a:p>
        </p:txBody>
      </p:sp>
      <p:sp>
        <p:nvSpPr>
          <p:cNvPr id="8236" name="Google Shape;8236;g1406886b66f_0_3165"/>
          <p:cNvSpPr/>
          <p:nvPr/>
        </p:nvSpPr>
        <p:spPr>
          <a:xfrm>
            <a:off x="327191" y="1367624"/>
            <a:ext cx="6908534" cy="3163156"/>
          </a:xfrm>
          <a:custGeom>
            <a:rect b="b" l="l" r="r" t="t"/>
            <a:pathLst>
              <a:path extrusionOk="0" h="12281" w="3428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237" name="Google Shape;8237;g1406886b66f_0_3165"/>
          <p:cNvGrpSpPr/>
          <p:nvPr/>
        </p:nvGrpSpPr>
        <p:grpSpPr>
          <a:xfrm>
            <a:off x="7369377" y="495492"/>
            <a:ext cx="3105250" cy="4271539"/>
            <a:chOff x="3119125" y="1476475"/>
            <a:chExt cx="2063975" cy="2114100"/>
          </a:xfrm>
        </p:grpSpPr>
        <p:sp>
          <p:nvSpPr>
            <p:cNvPr id="8238" name="Google Shape;8238;g1406886b66f_0_3165"/>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1406886b66f_0_3165"/>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1406886b66f_0_3165"/>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1406886b66f_0_3165"/>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1406886b66f_0_3165"/>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1406886b66f_0_3165"/>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1406886b66f_0_3165"/>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1406886b66f_0_3165"/>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1406886b66f_0_3165"/>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1406886b66f_0_3165"/>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1406886b66f_0_3165"/>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1406886b66f_0_3165"/>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1406886b66f_0_3165"/>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1406886b66f_0_3165"/>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1406886b66f_0_3165"/>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1406886b66f_0_3165"/>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1406886b66f_0_3165"/>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1406886b66f_0_3165"/>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1406886b66f_0_3165"/>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1406886b66f_0_3165"/>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1406886b66f_0_3165"/>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1406886b66f_0_3165"/>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1406886b66f_0_3165"/>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1406886b66f_0_3165"/>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1406886b66f_0_3165"/>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1406886b66f_0_3165"/>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1406886b66f_0_3165"/>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1406886b66f_0_3165"/>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1406886b66f_0_3165"/>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1406886b66f_0_3165"/>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1406886b66f_0_3165"/>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1406886b66f_0_3165"/>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1406886b66f_0_3165"/>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1406886b66f_0_3165"/>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1406886b66f_0_3165"/>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1406886b66f_0_3165"/>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1406886b66f_0_3165"/>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1406886b66f_0_3165"/>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1406886b66f_0_3165"/>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1406886b66f_0_3165"/>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1406886b66f_0_3165"/>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1406886b66f_0_3165"/>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1406886b66f_0_3165"/>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1406886b66f_0_3165"/>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1406886b66f_0_3165"/>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1406886b66f_0_3165"/>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1406886b66f_0_3165"/>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1406886b66f_0_3165"/>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1406886b66f_0_3165"/>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1406886b66f_0_3165"/>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1406886b66f_0_3165"/>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1406886b66f_0_3165"/>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1406886b66f_0_3165"/>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1406886b66f_0_3165"/>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1406886b66f_0_3165"/>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1406886b66f_0_3165"/>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1406886b66f_0_3165"/>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1406886b66f_0_3165"/>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1406886b66f_0_3165"/>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1406886b66f_0_3165"/>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1406886b66f_0_3165"/>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1406886b66f_0_3165"/>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1406886b66f_0_3165"/>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1406886b66f_0_3165"/>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1406886b66f_0_3165"/>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1406886b66f_0_3165"/>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1406886b66f_0_3165"/>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1406886b66f_0_3165"/>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1406886b66f_0_3165"/>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1406886b66f_0_3165"/>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1406886b66f_0_3165"/>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1406886b66f_0_3165"/>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1406886b66f_0_3165"/>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1406886b66f_0_3165"/>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1406886b66f_0_3165"/>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1406886b66f_0_3165"/>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1406886b66f_0_3165"/>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1406886b66f_0_3165"/>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1406886b66f_0_3165"/>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1406886b66f_0_3165"/>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1406886b66f_0_3165"/>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1406886b66f_0_3165"/>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1406886b66f_0_3165"/>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1406886b66f_0_3165"/>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1406886b66f_0_3165"/>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1406886b66f_0_3165"/>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1406886b66f_0_3165"/>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1406886b66f_0_3165"/>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1406886b66f_0_3165"/>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1406886b66f_0_3165"/>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1406886b66f_0_3165"/>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1406886b66f_0_3165"/>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1406886b66f_0_3165"/>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g1406886b66f_0_3165"/>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g1406886b66f_0_3165"/>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g1406886b66f_0_3165"/>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g1406886b66f_0_3165"/>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1406886b66f_0_3165"/>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g1406886b66f_0_3165"/>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g1406886b66f_0_3165"/>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g1406886b66f_0_3165"/>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1406886b66f_0_3165"/>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g1406886b66f_0_3165"/>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g1406886b66f_0_3165"/>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g1406886b66f_0_3165"/>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g1406886b66f_0_3165"/>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1406886b66f_0_3165"/>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1406886b66f_0_3165"/>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1406886b66f_0_3165"/>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1406886b66f_0_3165"/>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1406886b66f_0_3165"/>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1406886b66f_0_3165"/>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1406886b66f_0_3165"/>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1406886b66f_0_3165"/>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1406886b66f_0_3165"/>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1406886b66f_0_3165"/>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1406886b66f_0_3165"/>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1406886b66f_0_3165"/>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1406886b66f_0_3165"/>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1406886b66f_0_3165"/>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1406886b66f_0_3165"/>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1406886b66f_0_3165"/>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1406886b66f_0_3165"/>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1406886b66f_0_3165"/>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1406886b66f_0_3165"/>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1406886b66f_0_3165"/>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1406886b66f_0_3165"/>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1406886b66f_0_3165"/>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1406886b66f_0_3165"/>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1406886b66f_0_3165"/>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1406886b66f_0_3165"/>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1406886b66f_0_3165"/>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1406886b66f_0_3165"/>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1406886b66f_0_3165"/>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1406886b66f_0_3165"/>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1406886b66f_0_3165"/>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1406886b66f_0_3165"/>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1406886b66f_0_3165"/>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1406886b66f_0_3165"/>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1406886b66f_0_3165"/>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1406886b66f_0_3165"/>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1406886b66f_0_3165"/>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1406886b66f_0_3165"/>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1406886b66f_0_3165"/>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1406886b66f_0_3165"/>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1406886b66f_0_3165"/>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1406886b66f_0_3165"/>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1406886b66f_0_3165"/>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1406886b66f_0_3165"/>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1406886b66f_0_3165"/>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1406886b66f_0_3165"/>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1406886b66f_0_3165"/>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1406886b66f_0_3165"/>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1406886b66f_0_3165"/>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1406886b66f_0_3165"/>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1406886b66f_0_3165"/>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1406886b66f_0_3165"/>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1406886b66f_0_3165"/>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1406886b66f_0_3165"/>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1406886b66f_0_3165"/>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1406886b66f_0_3165"/>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1406886b66f_0_3165"/>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1406886b66f_0_3165"/>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1406886b66f_0_3165"/>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1406886b66f_0_3165"/>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g1406886b66f_0_3165"/>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g1406886b66f_0_3165"/>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g1406886b66f_0_3165"/>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1406886b66f_0_3165"/>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1406886b66f_0_3165"/>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g1406886b66f_0_3165"/>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g1406886b66f_0_3165"/>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g1406886b66f_0_3165"/>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g1406886b66f_0_3165"/>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1406886b66f_0_3165"/>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g1406886b66f_0_3165"/>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g1406886b66f_0_3165"/>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g1406886b66f_0_3165"/>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g1406886b66f_0_3165"/>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g1406886b66f_0_3165"/>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g1406886b66f_0_3165"/>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1406886b66f_0_3165"/>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1406886b66f_0_3165"/>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g1406886b66f_0_3165"/>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g1406886b66f_0_3165"/>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g1406886b66f_0_3165"/>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g1406886b66f_0_3165"/>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1406886b66f_0_3165"/>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g1406886b66f_0_3165"/>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g1406886b66f_0_3165"/>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g1406886b66f_0_3165"/>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g1406886b66f_0_3165"/>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g1406886b66f_0_3165"/>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g1406886b66f_0_3165"/>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g1406886b66f_0_3165"/>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g1406886b66f_0_3165"/>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g1406886b66f_0_3165"/>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1406886b66f_0_3165"/>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1406886b66f_0_3165"/>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1406886b66f_0_3165"/>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1406886b66f_0_3165"/>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1406886b66f_0_3165"/>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1406886b66f_0_3165"/>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g1406886b66f_0_3165"/>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g1406886b66f_0_3165"/>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g1406886b66f_0_3165"/>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1406886b66f_0_3165"/>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g1406886b66f_0_3165"/>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g1406886b66f_0_3165"/>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g1406886b66f_0_3165"/>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g1406886b66f_0_3165"/>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g1406886b66f_0_3165"/>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g1406886b66f_0_3165"/>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g1406886b66f_0_3165"/>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g1406886b66f_0_3165"/>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1406886b66f_0_3165"/>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1406886b66f_0_3165"/>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1406886b66f_0_3165"/>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1406886b66f_0_3165"/>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1406886b66f_0_3165"/>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1406886b66f_0_3165"/>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g1406886b66f_0_3165"/>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g1406886b66f_0_3165"/>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g1406886b66f_0_3165"/>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g1406886b66f_0_3165"/>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g1406886b66f_0_3165"/>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g1406886b66f_0_3165"/>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1406886b66f_0_3165"/>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g1406886b66f_0_3165"/>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g1406886b66f_0_3165"/>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g1406886b66f_0_3165"/>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g1406886b66f_0_3165"/>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g1406886b66f_0_3165"/>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g1406886b66f_0_3165"/>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g1406886b66f_0_3165"/>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g1406886b66f_0_3165"/>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g1406886b66f_0_3165"/>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g1406886b66f_0_3165"/>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g1406886b66f_0_3165"/>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g1406886b66f_0_3165"/>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g1406886b66f_0_3165"/>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1406886b66f_0_3165"/>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1406886b66f_0_3165"/>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1406886b66f_0_3165"/>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1406886b66f_0_3165"/>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1406886b66f_0_3165"/>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1406886b66f_0_3165"/>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1406886b66f_0_3165"/>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1406886b66f_0_3165"/>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1406886b66f_0_3165"/>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1406886b66f_0_3165"/>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1406886b66f_0_3165"/>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1406886b66f_0_3165"/>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1406886b66f_0_3165"/>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1406886b66f_0_3165"/>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1406886b66f_0_3165"/>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1406886b66f_0_3165"/>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1406886b66f_0_3165"/>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1406886b66f_0_3165"/>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1406886b66f_0_3165"/>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1406886b66f_0_3165"/>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1406886b66f_0_3165"/>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1406886b66f_0_3165"/>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1406886b66f_0_3165"/>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1406886b66f_0_3165"/>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1406886b66f_0_3165"/>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1406886b66f_0_3165"/>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1406886b66f_0_3165"/>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1406886b66f_0_3165"/>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1406886b66f_0_3165"/>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1406886b66f_0_3165"/>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1406886b66f_0_3165"/>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1406886b66f_0_3165"/>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1406886b66f_0_3165"/>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1406886b66f_0_3165"/>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1406886b66f_0_3165"/>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1406886b66f_0_3165"/>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1406886b66f_0_3165"/>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1406886b66f_0_3165"/>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1406886b66f_0_3165"/>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1406886b66f_0_3165"/>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1406886b66f_0_3165"/>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1406886b66f_0_3165"/>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1406886b66f_0_3165"/>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1406886b66f_0_3165"/>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1406886b66f_0_3165"/>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1406886b66f_0_3165"/>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1406886b66f_0_3165"/>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1406886b66f_0_3165"/>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1406886b66f_0_3165"/>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1406886b66f_0_3165"/>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1406886b66f_0_3165"/>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1406886b66f_0_3165"/>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1406886b66f_0_3165"/>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1406886b66f_0_3165"/>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1406886b66f_0_3165"/>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1406886b66f_0_3165"/>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1406886b66f_0_3165"/>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1406886b66f_0_3165"/>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1406886b66f_0_3165"/>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g1406886b66f_0_3165"/>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1406886b66f_0_3165"/>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g1406886b66f_0_3165"/>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g1406886b66f_0_3165"/>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g1406886b66f_0_3165"/>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g1406886b66f_0_3165"/>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g1406886b66f_0_3165"/>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g1406886b66f_0_3165"/>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g1406886b66f_0_3165"/>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1406886b66f_0_3165"/>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1406886b66f_0_3165"/>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1406886b66f_0_3165"/>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1406886b66f_0_3165"/>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1406886b66f_0_3165"/>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1406886b66f_0_3165"/>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1406886b66f_0_3165"/>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1406886b66f_0_3165"/>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1406886b66f_0_3165"/>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1406886b66f_0_3165"/>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1406886b66f_0_3165"/>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1406886b66f_0_3165"/>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1406886b66f_0_3165"/>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1406886b66f_0_3165"/>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1406886b66f_0_3165"/>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1406886b66f_0_3165"/>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1406886b66f_0_3165"/>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1406886b66f_0_3165"/>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1406886b66f_0_3165"/>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1406886b66f_0_3165"/>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1406886b66f_0_3165"/>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1406886b66f_0_3165"/>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1406886b66f_0_3165"/>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1406886b66f_0_3165"/>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1406886b66f_0_3165"/>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1406886b66f_0_3165"/>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1406886b66f_0_3165"/>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1406886b66f_0_3165"/>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1406886b66f_0_3165"/>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1406886b66f_0_3165"/>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1406886b66f_0_3165"/>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1406886b66f_0_3165"/>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1406886b66f_0_3165"/>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1406886b66f_0_3165"/>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1406886b66f_0_3165"/>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1406886b66f_0_3165"/>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1406886b66f_0_3165"/>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1406886b66f_0_3165"/>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1406886b66f_0_3165"/>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1406886b66f_0_3165"/>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1406886b66f_0_3165"/>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1406886b66f_0_3165"/>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1406886b66f_0_3165"/>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1406886b66f_0_3165"/>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1406886b66f_0_3165"/>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1406886b66f_0_3165"/>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1406886b66f_0_3165"/>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1406886b66f_0_3165"/>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1406886b66f_0_3165"/>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1406886b66f_0_3165"/>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1406886b66f_0_3165"/>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1406886b66f_0_3165"/>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1406886b66f_0_3165"/>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1406886b66f_0_3165"/>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1406886b66f_0_3165"/>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1406886b66f_0_3165"/>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1406886b66f_0_3165"/>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1406886b66f_0_3165"/>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1406886b66f_0_3165"/>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g1406886b66f_0_3165"/>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1406886b66f_0_3165"/>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g1406886b66f_0_3165"/>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g1406886b66f_0_3165"/>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g1406886b66f_0_3165"/>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g1406886b66f_0_3165"/>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g1406886b66f_0_3165"/>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g1406886b66f_0_3165"/>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1406886b66f_0_3165"/>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1406886b66f_0_3165"/>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1406886b66f_0_3165"/>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1406886b66f_0_3165"/>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1406886b66f_0_3165"/>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1406886b66f_0_3165"/>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1406886b66f_0_3165"/>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1406886b66f_0_3165"/>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1406886b66f_0_3165"/>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1406886b66f_0_3165"/>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1406886b66f_0_3165"/>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1406886b66f_0_3165"/>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1406886b66f_0_3165"/>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1406886b66f_0_3165"/>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1406886b66f_0_3165"/>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1406886b66f_0_3165"/>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1406886b66f_0_3165"/>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1406886b66f_0_3165"/>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1406886b66f_0_3165"/>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1406886b66f_0_3165"/>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1406886b66f_0_3165"/>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1406886b66f_0_3165"/>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1406886b66f_0_3165"/>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1406886b66f_0_3165"/>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1406886b66f_0_3165"/>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1406886b66f_0_3165"/>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1406886b66f_0_3165"/>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1406886b66f_0_3165"/>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1406886b66f_0_3165"/>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1406886b66f_0_3165"/>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1406886b66f_0_3165"/>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1406886b66f_0_3165"/>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1406886b66f_0_3165"/>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1406886b66f_0_3165"/>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1406886b66f_0_3165"/>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1406886b66f_0_3165"/>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1406886b66f_0_3165"/>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1406886b66f_0_3165"/>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1406886b66f_0_3165"/>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1406886b66f_0_3165"/>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1406886b66f_0_3165"/>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1406886b66f_0_3165"/>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1406886b66f_0_3165"/>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1406886b66f_0_3165"/>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1406886b66f_0_3165"/>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1406886b66f_0_3165"/>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1406886b66f_0_3165"/>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1406886b66f_0_3165"/>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1406886b66f_0_3165"/>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1406886b66f_0_3165"/>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1406886b66f_0_3165"/>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1406886b66f_0_3165"/>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1406886b66f_0_3165"/>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1406886b66f_0_3165"/>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1406886b66f_0_3165"/>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1406886b66f_0_3165"/>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1406886b66f_0_3165"/>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1406886b66f_0_3165"/>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1406886b66f_0_3165"/>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g1406886b66f_0_3165"/>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1406886b66f_0_3165"/>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g1406886b66f_0_3165"/>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g1406886b66f_0_3165"/>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1406886b66f_0_3165"/>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1406886b66f_0_3165"/>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1406886b66f_0_3165"/>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1406886b66f_0_3165"/>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1406886b66f_0_3165"/>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1406886b66f_0_3165"/>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g1406886b66f_0_3165"/>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g1406886b66f_0_3165"/>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g1406886b66f_0_3165"/>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g1406886b66f_0_3165"/>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1406886b66f_0_3165"/>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g1406886b66f_0_3165"/>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g1406886b66f_0_3165"/>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1406886b66f_0_3165"/>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1406886b66f_0_3165"/>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1406886b66f_0_3165"/>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1406886b66f_0_3165"/>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1406886b66f_0_3165"/>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1406886b66f_0_3165"/>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g1406886b66f_0_3165"/>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g1406886b66f_0_3165"/>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g1406886b66f_0_3165"/>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g1406886b66f_0_3165"/>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g1406886b66f_0_3165"/>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g1406886b66f_0_3165"/>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g1406886b66f_0_3165"/>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g1406886b66f_0_3165"/>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g1406886b66f_0_3165"/>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g1406886b66f_0_3165"/>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g1406886b66f_0_3165"/>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g1406886b66f_0_3165"/>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g1406886b66f_0_3165"/>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g1406886b66f_0_3165"/>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g1406886b66f_0_3165"/>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g1406886b66f_0_3165"/>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g1406886b66f_0_3165"/>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g1406886b66f_0_3165"/>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g1406886b66f_0_3165"/>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g1406886b66f_0_3165"/>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g1406886b66f_0_3165"/>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g1406886b66f_0_3165"/>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g1406886b66f_0_3165"/>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g1406886b66f_0_3165"/>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g1406886b66f_0_3165"/>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g1406886b66f_0_3165"/>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g1406886b66f_0_3165"/>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g1406886b66f_0_3165"/>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g1406886b66f_0_3165"/>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g1406886b66f_0_3165"/>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g1406886b66f_0_3165"/>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g1406886b66f_0_3165"/>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g1406886b66f_0_3165"/>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g1406886b66f_0_3165"/>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g1406886b66f_0_3165"/>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g1406886b66f_0_3165"/>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g1406886b66f_0_3165"/>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g1406886b66f_0_3165"/>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g1406886b66f_0_3165"/>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g1406886b66f_0_3165"/>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g1406886b66f_0_3165"/>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g1406886b66f_0_3165"/>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g1406886b66f_0_3165"/>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g1406886b66f_0_3165"/>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g1406886b66f_0_3165"/>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g1406886b66f_0_3165"/>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g1406886b66f_0_3165"/>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g1406886b66f_0_3165"/>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g1406886b66f_0_3165"/>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g1406886b66f_0_3165"/>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g1406886b66f_0_3165"/>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g1406886b66f_0_3165"/>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g1406886b66f_0_3165"/>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g1406886b66f_0_3165"/>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g1406886b66f_0_3165"/>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g1406886b66f_0_3165"/>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g1406886b66f_0_3165"/>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g1406886b66f_0_3165"/>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g1406886b66f_0_3165"/>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g1406886b66f_0_3165"/>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g1406886b66f_0_3165"/>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g1406886b66f_0_3165"/>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g1406886b66f_0_3165"/>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g1406886b66f_0_3165"/>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g1406886b66f_0_3165"/>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g1406886b66f_0_3165"/>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g1406886b66f_0_3165"/>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g1406886b66f_0_3165"/>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g1406886b66f_0_3165"/>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g1406886b66f_0_3165"/>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g1406886b66f_0_3165"/>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g1406886b66f_0_3165"/>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g1406886b66f_0_3165"/>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g1406886b66f_0_3165"/>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g1406886b66f_0_3165"/>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g1406886b66f_0_3165"/>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g1406886b66f_0_3165"/>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g1406886b66f_0_3165"/>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g1406886b66f_0_3165"/>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g1406886b66f_0_3165"/>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g1406886b66f_0_3165"/>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g1406886b66f_0_3165"/>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g1406886b66f_0_3165"/>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g1406886b66f_0_3165"/>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g1406886b66f_0_3165"/>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g1406886b66f_0_3165"/>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g1406886b66f_0_3165"/>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g1406886b66f_0_3165"/>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g1406886b66f_0_3165"/>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g1406886b66f_0_3165"/>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g1406886b66f_0_3165"/>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g1406886b66f_0_3165"/>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g1406886b66f_0_3165"/>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g1406886b66f_0_3165"/>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g1406886b66f_0_3165"/>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g1406886b66f_0_3165"/>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g1406886b66f_0_3165"/>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g1406886b66f_0_3165"/>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g1406886b66f_0_3165"/>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g1406886b66f_0_3165"/>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g1406886b66f_0_3165"/>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g1406886b66f_0_3165"/>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g1406886b66f_0_3165"/>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g1406886b66f_0_3165"/>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g1406886b66f_0_3165"/>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g1406886b66f_0_3165"/>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g1406886b66f_0_3165"/>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g1406886b66f_0_3165"/>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g1406886b66f_0_3165"/>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g1406886b66f_0_3165"/>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g1406886b66f_0_3165"/>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g1406886b66f_0_3165"/>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g1406886b66f_0_3165"/>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g1406886b66f_0_3165"/>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g1406886b66f_0_3165"/>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g1406886b66f_0_3165"/>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g1406886b66f_0_3165"/>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g1406886b66f_0_3165"/>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g1406886b66f_0_3165"/>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g1406886b66f_0_3165"/>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g1406886b66f_0_3165"/>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g1406886b66f_0_3165"/>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g1406886b66f_0_3165"/>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g1406886b66f_0_3165"/>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g1406886b66f_0_3165"/>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g1406886b66f_0_3165"/>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g1406886b66f_0_3165"/>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g1406886b66f_0_3165"/>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g1406886b66f_0_3165"/>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g1406886b66f_0_3165"/>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g1406886b66f_0_3165"/>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g1406886b66f_0_3165"/>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g1406886b66f_0_3165"/>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g1406886b66f_0_3165"/>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g1406886b66f_0_3165"/>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g1406886b66f_0_3165"/>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g1406886b66f_0_3165"/>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g1406886b66f_0_3165"/>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g1406886b66f_0_3165"/>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g1406886b66f_0_3165"/>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g1406886b66f_0_3165"/>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g1406886b66f_0_3165"/>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g1406886b66f_0_3165"/>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g1406886b66f_0_3165"/>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g1406886b66f_0_3165"/>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g1406886b66f_0_3165"/>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g1406886b66f_0_3165"/>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g1406886b66f_0_3165"/>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g1406886b66f_0_3165"/>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g1406886b66f_0_3165"/>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g1406886b66f_0_3165"/>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g1406886b66f_0_3165"/>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g1406886b66f_0_3165"/>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g1406886b66f_0_3165"/>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g1406886b66f_0_3165"/>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g1406886b66f_0_3165"/>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g1406886b66f_0_3165"/>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g1406886b66f_0_3165"/>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g1406886b66f_0_3165"/>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g1406886b66f_0_3165"/>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g1406886b66f_0_3165"/>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g1406886b66f_0_3165"/>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g1406886b66f_0_3165"/>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g1406886b66f_0_3165"/>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g1406886b66f_0_3165"/>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g1406886b66f_0_3165"/>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g1406886b66f_0_3165"/>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g1406886b66f_0_3165"/>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g1406886b66f_0_3165"/>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g1406886b66f_0_3165"/>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g1406886b66f_0_3165"/>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g1406886b66f_0_3165"/>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g1406886b66f_0_3165"/>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g1406886b66f_0_3165"/>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g1406886b66f_0_3165"/>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g1406886b66f_0_3165"/>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g1406886b66f_0_3165"/>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g1406886b66f_0_3165"/>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g1406886b66f_0_3165"/>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g1406886b66f_0_3165"/>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g1406886b66f_0_3165"/>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g1406886b66f_0_3165"/>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g1406886b66f_0_3165"/>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g1406886b66f_0_3165"/>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g1406886b66f_0_3165"/>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g1406886b66f_0_3165"/>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g1406886b66f_0_3165"/>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g1406886b66f_0_3165"/>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g1406886b66f_0_3165"/>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g1406886b66f_0_3165"/>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g1406886b66f_0_3165"/>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g1406886b66f_0_3165"/>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g1406886b66f_0_3165"/>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g1406886b66f_0_3165"/>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g1406886b66f_0_3165"/>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g1406886b66f_0_3165"/>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g1406886b66f_0_3165"/>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g1406886b66f_0_3165"/>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g1406886b66f_0_3165"/>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g1406886b66f_0_3165"/>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g1406886b66f_0_3165"/>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g1406886b66f_0_3165"/>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g1406886b66f_0_3165"/>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g1406886b66f_0_3165"/>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g1406886b66f_0_3165"/>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g1406886b66f_0_3165"/>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g1406886b66f_0_3165"/>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g1406886b66f_0_3165"/>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g1406886b66f_0_3165"/>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g1406886b66f_0_3165"/>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g1406886b66f_0_3165"/>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g1406886b66f_0_3165"/>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g1406886b66f_0_3165"/>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g1406886b66f_0_3165"/>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g1406886b66f_0_3165"/>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g1406886b66f_0_3165"/>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g1406886b66f_0_3165"/>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g1406886b66f_0_3165"/>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g1406886b66f_0_3165"/>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g1406886b66f_0_3165"/>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g1406886b66f_0_3165"/>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g1406886b66f_0_3165"/>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g1406886b66f_0_3165"/>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g1406886b66f_0_3165"/>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g1406886b66f_0_3165"/>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g1406886b66f_0_3165"/>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g1406886b66f_0_3165"/>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g1406886b66f_0_3165"/>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g1406886b66f_0_3165"/>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g1406886b66f_0_3165"/>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g1406886b66f_0_3165"/>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g1406886b66f_0_3165"/>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g1406886b66f_0_3165"/>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g1406886b66f_0_3165"/>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g1406886b66f_0_3165"/>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g1406886b66f_0_3165"/>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g1406886b66f_0_3165"/>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g1406886b66f_0_3165"/>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g1406886b66f_0_3165"/>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g1406886b66f_0_3165"/>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g1406886b66f_0_3165"/>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g1406886b66f_0_3165"/>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g1406886b66f_0_3165"/>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g1406886b66f_0_3165"/>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g1406886b66f_0_3165"/>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g1406886b66f_0_3165"/>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g1406886b66f_0_3165"/>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g1406886b66f_0_3165"/>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g1406886b66f_0_3165"/>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g1406886b66f_0_3165"/>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g1406886b66f_0_3165"/>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g1406886b66f_0_3165"/>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g1406886b66f_0_3165"/>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g1406886b66f_0_3165"/>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g1406886b66f_0_3165"/>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g1406886b66f_0_3165"/>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g1406886b66f_0_3165"/>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g1406886b66f_0_3165"/>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g1406886b66f_0_3165"/>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g1406886b66f_0_3165"/>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g1406886b66f_0_3165"/>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g1406886b66f_0_3165"/>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g1406886b66f_0_3165"/>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g1406886b66f_0_3165"/>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g1406886b66f_0_3165"/>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g1406886b66f_0_3165"/>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g1406886b66f_0_3165"/>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g1406886b66f_0_3165"/>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g1406886b66f_0_3165"/>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g1406886b66f_0_3165"/>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g1406886b66f_0_3165"/>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g1406886b66f_0_3165"/>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g1406886b66f_0_3165"/>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g1406886b66f_0_3165"/>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g1406886b66f_0_3165"/>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g1406886b66f_0_3165"/>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g1406886b66f_0_3165"/>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g1406886b66f_0_3165"/>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g1406886b66f_0_3165"/>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g1406886b66f_0_3165"/>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g1406886b66f_0_3165"/>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g1406886b66f_0_3165"/>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g1406886b66f_0_3165"/>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g1406886b66f_0_3165"/>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g1406886b66f_0_3165"/>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g1406886b66f_0_3165"/>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g1406886b66f_0_3165"/>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g1406886b66f_0_3165"/>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g1406886b66f_0_3165"/>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g1406886b66f_0_3165"/>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g1406886b66f_0_3165"/>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g1406886b66f_0_3165"/>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g1406886b66f_0_3165"/>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g1406886b66f_0_3165"/>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g1406886b66f_0_3165"/>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g1406886b66f_0_3165"/>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g1406886b66f_0_3165"/>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g1406886b66f_0_3165"/>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g1406886b66f_0_3165"/>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g1406886b66f_0_3165"/>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g1406886b66f_0_3165"/>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g1406886b66f_0_3165"/>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g1406886b66f_0_3165"/>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g1406886b66f_0_3165"/>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g1406886b66f_0_3165"/>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g1406886b66f_0_3165"/>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g1406886b66f_0_3165"/>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g1406886b66f_0_3165"/>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g1406886b66f_0_3165"/>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g1406886b66f_0_3165"/>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g1406886b66f_0_3165"/>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g1406886b66f_0_3165"/>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g1406886b66f_0_3165"/>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g1406886b66f_0_3165"/>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g1406886b66f_0_3165"/>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g1406886b66f_0_3165"/>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g1406886b66f_0_3165"/>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g1406886b66f_0_3165"/>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g1406886b66f_0_3165"/>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g1406886b66f_0_3165"/>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g1406886b66f_0_3165"/>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g1406886b66f_0_3165"/>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g1406886b66f_0_3165"/>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g1406886b66f_0_3165"/>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g1406886b66f_0_3165"/>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g1406886b66f_0_3165"/>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g1406886b66f_0_3165"/>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g1406886b66f_0_3165"/>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g1406886b66f_0_3165"/>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g1406886b66f_0_3165"/>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g1406886b66f_0_3165"/>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g1406886b66f_0_3165"/>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g1406886b66f_0_3165"/>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g1406886b66f_0_3165"/>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g1406886b66f_0_3165"/>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g1406886b66f_0_3165"/>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g1406886b66f_0_3165"/>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g1406886b66f_0_3165"/>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g1406886b66f_0_3165"/>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g1406886b66f_0_3165"/>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g1406886b66f_0_3165"/>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g1406886b66f_0_3165"/>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g1406886b66f_0_3165"/>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g1406886b66f_0_3165"/>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g1406886b66f_0_3165"/>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g1406886b66f_0_3165"/>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g1406886b66f_0_3165"/>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g1406886b66f_0_3165"/>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g1406886b66f_0_3165"/>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g1406886b66f_0_3165"/>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g1406886b66f_0_3165"/>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g1406886b66f_0_3165"/>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g1406886b66f_0_3165"/>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g1406886b66f_0_3165"/>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g1406886b66f_0_3165"/>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g1406886b66f_0_3165"/>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g1406886b66f_0_3165"/>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g1406886b66f_0_3165"/>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g1406886b66f_0_3165"/>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g1406886b66f_0_3165"/>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g1406886b66f_0_3165"/>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g1406886b66f_0_3165"/>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g1406886b66f_0_3165"/>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g1406886b66f_0_3165"/>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g1406886b66f_0_3165"/>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g1406886b66f_0_3165"/>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g1406886b66f_0_3165"/>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g1406886b66f_0_3165"/>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g1406886b66f_0_3165"/>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g1406886b66f_0_3165"/>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g1406886b66f_0_3165"/>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g1406886b66f_0_3165"/>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g1406886b66f_0_3165"/>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g1406886b66f_0_3165"/>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g1406886b66f_0_3165"/>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g1406886b66f_0_3165"/>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g1406886b66f_0_3165"/>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g1406886b66f_0_3165"/>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g1406886b66f_0_3165"/>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g1406886b66f_0_3165"/>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g1406886b66f_0_3165"/>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g1406886b66f_0_3165"/>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g1406886b66f_0_3165"/>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g1406886b66f_0_3165"/>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g1406886b66f_0_3165"/>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g1406886b66f_0_3165"/>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g1406886b66f_0_3165"/>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g1406886b66f_0_3165"/>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g1406886b66f_0_3165"/>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g1406886b66f_0_3165"/>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g1406886b66f_0_3165"/>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g1406886b66f_0_3165"/>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g1406886b66f_0_3165"/>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g1406886b66f_0_3165"/>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g1406886b66f_0_3165"/>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g1406886b66f_0_3165"/>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g1406886b66f_0_3165"/>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g1406886b66f_0_3165"/>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g1406886b66f_0_3165"/>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g1406886b66f_0_3165"/>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g1406886b66f_0_3165"/>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g1406886b66f_0_3165"/>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g1406886b66f_0_3165"/>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g1406886b66f_0_3165"/>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g1406886b66f_0_3165"/>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g1406886b66f_0_3165"/>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g1406886b66f_0_3165"/>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g1406886b66f_0_3165"/>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g1406886b66f_0_3165"/>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g1406886b66f_0_3165"/>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g1406886b66f_0_3165"/>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g1406886b66f_0_3165"/>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g1406886b66f_0_3165"/>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g1406886b66f_0_3165"/>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g1406886b66f_0_3165"/>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g1406886b66f_0_3165"/>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g1406886b66f_0_3165"/>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g1406886b66f_0_3165"/>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g1406886b66f_0_3165"/>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g1406886b66f_0_3165"/>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g1406886b66f_0_3165"/>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g1406886b66f_0_3165"/>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g1406886b66f_0_3165"/>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g1406886b66f_0_3165"/>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g1406886b66f_0_3165"/>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g1406886b66f_0_3165"/>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g1406886b66f_0_3165"/>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g1406886b66f_0_3165"/>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g1406886b66f_0_3165"/>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g1406886b66f_0_3165"/>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g1406886b66f_0_3165"/>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g1406886b66f_0_3165"/>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g1406886b66f_0_3165"/>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g1406886b66f_0_3165"/>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g1406886b66f_0_3165"/>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g1406886b66f_0_3165"/>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g1406886b66f_0_3165"/>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g1406886b66f_0_3165"/>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g1406886b66f_0_3165"/>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g1406886b66f_0_3165"/>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g1406886b66f_0_3165"/>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g1406886b66f_0_3165"/>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g1406886b66f_0_3165"/>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g1406886b66f_0_3165"/>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g1406886b66f_0_3165"/>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g1406886b66f_0_3165"/>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g1406886b66f_0_3165"/>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g1406886b66f_0_3165"/>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g1406886b66f_0_3165"/>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g1406886b66f_0_3165"/>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g1406886b66f_0_3165"/>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g1406886b66f_0_3165"/>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g1406886b66f_0_3165"/>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g1406886b66f_0_3165"/>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g1406886b66f_0_3165"/>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g1406886b66f_0_3165"/>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g1406886b66f_0_3165"/>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g1406886b66f_0_3165"/>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g1406886b66f_0_3165"/>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g1406886b66f_0_3165"/>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g1406886b66f_0_3165"/>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g1406886b66f_0_3165"/>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g1406886b66f_0_3165"/>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g1406886b66f_0_3165"/>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g1406886b66f_0_3165"/>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g1406886b66f_0_3165"/>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g1406886b66f_0_3165"/>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g1406886b66f_0_3165"/>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g1406886b66f_0_3165"/>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g1406886b66f_0_3165"/>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g1406886b66f_0_3165"/>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g1406886b66f_0_3165"/>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g1406886b66f_0_3165"/>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g1406886b66f_0_3165"/>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g1406886b66f_0_3165"/>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g1406886b66f_0_3165"/>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g1406886b66f_0_3165"/>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g1406886b66f_0_3165"/>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g1406886b66f_0_3165"/>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g1406886b66f_0_3165"/>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g1406886b66f_0_3165"/>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g1406886b66f_0_3165"/>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g1406886b66f_0_3165"/>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g1406886b66f_0_3165"/>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g1406886b66f_0_3165"/>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g1406886b66f_0_3165"/>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g1406886b66f_0_3165"/>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g1406886b66f_0_3165"/>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g1406886b66f_0_3165"/>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g1406886b66f_0_3165"/>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g1406886b66f_0_3165"/>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g1406886b66f_0_3165"/>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g1406886b66f_0_3165"/>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g1406886b66f_0_3165"/>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g1406886b66f_0_3165"/>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g1406886b66f_0_3165"/>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g1406886b66f_0_3165"/>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g1406886b66f_0_3165"/>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g1406886b66f_0_3165"/>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g1406886b66f_0_3165"/>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g1406886b66f_0_3165"/>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g1406886b66f_0_3165"/>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g1406886b66f_0_3165"/>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g1406886b66f_0_3165"/>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g1406886b66f_0_3165"/>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g1406886b66f_0_3165"/>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g1406886b66f_0_3165"/>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g1406886b66f_0_3165"/>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g1406886b66f_0_3165"/>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g1406886b66f_0_3165"/>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g1406886b66f_0_3165"/>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g1406886b66f_0_3165"/>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g1406886b66f_0_3165"/>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g1406886b66f_0_3165"/>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g1406886b66f_0_3165"/>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g1406886b66f_0_3165"/>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g1406886b66f_0_3165"/>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g1406886b66f_0_3165"/>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g1406886b66f_0_3165"/>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g1406886b66f_0_3165"/>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g1406886b66f_0_3165"/>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g1406886b66f_0_3165"/>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g1406886b66f_0_3165"/>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g1406886b66f_0_3165"/>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g1406886b66f_0_3165"/>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g1406886b66f_0_3165"/>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g1406886b66f_0_3165"/>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g1406886b66f_0_3165"/>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g1406886b66f_0_3165"/>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g1406886b66f_0_3165"/>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g1406886b66f_0_3165"/>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g1406886b66f_0_3165"/>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g1406886b66f_0_3165"/>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g1406886b66f_0_3165"/>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g1406886b66f_0_3165"/>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g1406886b66f_0_3165"/>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g1406886b66f_0_3165"/>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g1406886b66f_0_3165"/>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g1406886b66f_0_3165"/>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g1406886b66f_0_3165"/>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g1406886b66f_0_3165"/>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g1406886b66f_0_3165"/>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g1406886b66f_0_3165"/>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g1406886b66f_0_3165"/>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g1406886b66f_0_3165"/>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g1406886b66f_0_3165"/>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g1406886b66f_0_3165"/>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g1406886b66f_0_3165"/>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g1406886b66f_0_3165"/>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g1406886b66f_0_3165"/>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g1406886b66f_0_3165"/>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g1406886b66f_0_3165"/>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g1406886b66f_0_3165"/>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g1406886b66f_0_3165"/>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g1406886b66f_0_3165"/>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g1406886b66f_0_3165"/>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g1406886b66f_0_3165"/>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g1406886b66f_0_3165"/>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g1406886b66f_0_3165"/>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g1406886b66f_0_3165"/>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g1406886b66f_0_3165"/>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g1406886b66f_0_3165"/>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g1406886b66f_0_3165"/>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g1406886b66f_0_3165"/>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g1406886b66f_0_3165"/>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g1406886b66f_0_3165"/>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g1406886b66f_0_3165"/>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g1406886b66f_0_3165"/>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g1406886b66f_0_3165"/>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g1406886b66f_0_3165"/>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g1406886b66f_0_3165"/>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g1406886b66f_0_3165"/>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g1406886b66f_0_3165"/>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g1406886b66f_0_3165"/>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g1406886b66f_0_3165"/>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g1406886b66f_0_3165"/>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g1406886b66f_0_3165"/>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g1406886b66f_0_3165"/>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g1406886b66f_0_3165"/>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g1406886b66f_0_3165"/>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g1406886b66f_0_3165"/>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g1406886b66f_0_3165"/>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g1406886b66f_0_3165"/>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g1406886b66f_0_3165"/>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g1406886b66f_0_3165"/>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g1406886b66f_0_3165"/>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g1406886b66f_0_3165"/>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g1406886b66f_0_3165"/>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g1406886b66f_0_3165"/>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g1406886b66f_0_3165"/>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g1406886b66f_0_3165"/>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g1406886b66f_0_3165"/>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g1406886b66f_0_3165"/>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g1406886b66f_0_3165"/>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g1406886b66f_0_3165"/>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g1406886b66f_0_3165"/>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g1406886b66f_0_3165"/>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g1406886b66f_0_3165"/>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g1406886b66f_0_3165"/>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g1406886b66f_0_3165"/>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g1406886b66f_0_3165"/>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g1406886b66f_0_3165"/>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g1406886b66f_0_3165"/>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g1406886b66f_0_3165"/>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g1406886b66f_0_3165"/>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g1406886b66f_0_3165"/>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g1406886b66f_0_3165"/>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g1406886b66f_0_3165"/>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g1406886b66f_0_3165"/>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g1406886b66f_0_3165"/>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g1406886b66f_0_3165"/>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g1406886b66f_0_3165"/>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g1406886b66f_0_3165"/>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g1406886b66f_0_3165"/>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g1406886b66f_0_3165"/>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g1406886b66f_0_3165"/>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g1406886b66f_0_3165"/>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g1406886b66f_0_3165"/>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g1406886b66f_0_3165"/>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g1406886b66f_0_3165"/>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g1406886b66f_0_3165"/>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g1406886b66f_0_3165"/>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g1406886b66f_0_3165"/>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g1406886b66f_0_3165"/>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g1406886b66f_0_3165"/>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g1406886b66f_0_3165"/>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g1406886b66f_0_3165"/>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g1406886b66f_0_3165"/>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g1406886b66f_0_3165"/>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g1406886b66f_0_3165"/>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g1406886b66f_0_3165"/>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g1406886b66f_0_3165"/>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g1406886b66f_0_3165"/>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g1406886b66f_0_3165"/>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g1406886b66f_0_3165"/>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g1406886b66f_0_3165"/>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g1406886b66f_0_3165"/>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g1406886b66f_0_3165"/>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g1406886b66f_0_3165"/>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g1406886b66f_0_3165"/>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g1406886b66f_0_3165"/>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g1406886b66f_0_3165"/>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g1406886b66f_0_3165"/>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g1406886b66f_0_3165"/>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g1406886b66f_0_3165"/>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g1406886b66f_0_3165"/>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g1406886b66f_0_3165"/>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g1406886b66f_0_3165"/>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g1406886b66f_0_3165"/>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g1406886b66f_0_3165"/>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g1406886b66f_0_3165"/>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g1406886b66f_0_3165"/>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g1406886b66f_0_3165"/>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g1406886b66f_0_3165"/>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g1406886b66f_0_3165"/>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g1406886b66f_0_3165"/>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g1406886b66f_0_3165"/>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g1406886b66f_0_3165"/>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g1406886b66f_0_3165"/>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g1406886b66f_0_3165"/>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g1406886b66f_0_3165"/>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g1406886b66f_0_3165"/>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g1406886b66f_0_3165"/>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g1406886b66f_0_3165"/>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g1406886b66f_0_3165"/>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g1406886b66f_0_3165"/>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g1406886b66f_0_3165"/>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g1406886b66f_0_3165"/>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g1406886b66f_0_3165"/>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g1406886b66f_0_3165"/>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g1406886b66f_0_3165"/>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g1406886b66f_0_3165"/>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g1406886b66f_0_3165"/>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g1406886b66f_0_3165"/>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g1406886b66f_0_3165"/>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g1406886b66f_0_3165"/>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g1406886b66f_0_3165"/>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g1406886b66f_0_3165"/>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g1406886b66f_0_3165"/>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g1406886b66f_0_3165"/>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g1406886b66f_0_3165"/>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g1406886b66f_0_3165"/>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g1406886b66f_0_3165"/>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g1406886b66f_0_3165"/>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g1406886b66f_0_3165"/>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g1406886b66f_0_3165"/>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g1406886b66f_0_3165"/>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g1406886b66f_0_3165"/>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g1406886b66f_0_3165"/>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g1406886b66f_0_3165"/>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g1406886b66f_0_3165"/>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g1406886b66f_0_3165"/>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g1406886b66f_0_3165"/>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g1406886b66f_0_3165"/>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g1406886b66f_0_3165"/>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g1406886b66f_0_3165"/>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g1406886b66f_0_3165"/>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g1406886b66f_0_3165"/>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g1406886b66f_0_3165"/>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g1406886b66f_0_3165"/>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g1406886b66f_0_3165"/>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g1406886b66f_0_3165"/>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g1406886b66f_0_3165"/>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g1406886b66f_0_3165"/>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g1406886b66f_0_3165"/>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g1406886b66f_0_3165"/>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g1406886b66f_0_3165"/>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g1406886b66f_0_3165"/>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g1406886b66f_0_3165"/>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g1406886b66f_0_3165"/>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g1406886b66f_0_3165"/>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g1406886b66f_0_3165"/>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g1406886b66f_0_3165"/>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g1406886b66f_0_3165"/>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g1406886b66f_0_3165"/>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g1406886b66f_0_3165"/>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g1406886b66f_0_3165"/>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g1406886b66f_0_3165"/>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g1406886b66f_0_3165"/>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g1406886b66f_0_3165"/>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g1406886b66f_0_3165"/>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g1406886b66f_0_3165"/>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g1406886b66f_0_3165"/>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g1406886b66f_0_3165"/>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g1406886b66f_0_3165"/>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g1406886b66f_0_3165"/>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g1406886b66f_0_3165"/>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g1406886b66f_0_3165"/>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g1406886b66f_0_3165"/>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g1406886b66f_0_3165"/>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g1406886b66f_0_3165"/>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g1406886b66f_0_3165"/>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g1406886b66f_0_3165"/>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g1406886b66f_0_3165"/>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g1406886b66f_0_3165"/>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g1406886b66f_0_3165"/>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g1406886b66f_0_3165"/>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g1406886b66f_0_3165"/>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g1406886b66f_0_3165"/>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g1406886b66f_0_3165"/>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g1406886b66f_0_3165"/>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g1406886b66f_0_3165"/>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g1406886b66f_0_3165"/>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g1406886b66f_0_3165"/>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g1406886b66f_0_3165"/>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g1406886b66f_0_3165"/>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g1406886b66f_0_3165"/>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g1406886b66f_0_3165"/>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g1406886b66f_0_3165"/>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g1406886b66f_0_3165"/>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g1406886b66f_0_3165"/>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g1406886b66f_0_3165"/>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g1406886b66f_0_3165"/>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g1406886b66f_0_3165"/>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g1406886b66f_0_3165"/>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g1406886b66f_0_3165"/>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g1406886b66f_0_3165"/>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g1406886b66f_0_3165"/>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g1406886b66f_0_3165"/>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g1406886b66f_0_3165"/>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g1406886b66f_0_3165"/>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g1406886b66f_0_3165"/>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g1406886b66f_0_3165"/>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2" name="Shape 9462"/>
        <p:cNvGrpSpPr/>
        <p:nvPr/>
      </p:nvGrpSpPr>
      <p:grpSpPr>
        <a:xfrm>
          <a:off x="0" y="0"/>
          <a:ext cx="0" cy="0"/>
          <a:chOff x="0" y="0"/>
          <a:chExt cx="0" cy="0"/>
        </a:xfrm>
      </p:grpSpPr>
      <p:sp>
        <p:nvSpPr>
          <p:cNvPr id="9463" name="Google Shape;9463;g1406886b66f_0_226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MY"/>
              <a:t>PENILAIAN BERTERUSAN</a:t>
            </a:r>
            <a:endParaRPr/>
          </a:p>
          <a:p>
            <a:pPr indent="0" lvl="0" marL="0" rtl="0" algn="ctr">
              <a:spcBef>
                <a:spcPts val="0"/>
              </a:spcBef>
              <a:spcAft>
                <a:spcPts val="0"/>
              </a:spcAft>
              <a:buNone/>
            </a:pPr>
            <a:r>
              <a:rPr lang="en-MY"/>
              <a:t>(PROJEK : 40%)</a:t>
            </a:r>
            <a:endParaRPr/>
          </a:p>
        </p:txBody>
      </p:sp>
      <p:grpSp>
        <p:nvGrpSpPr>
          <p:cNvPr id="9464" name="Google Shape;9464;g1406886b66f_0_2260"/>
          <p:cNvGrpSpPr/>
          <p:nvPr/>
        </p:nvGrpSpPr>
        <p:grpSpPr>
          <a:xfrm>
            <a:off x="713247" y="1473193"/>
            <a:ext cx="7717466" cy="2993663"/>
            <a:chOff x="3013175" y="4489825"/>
            <a:chExt cx="1829000" cy="982850"/>
          </a:xfrm>
        </p:grpSpPr>
        <p:sp>
          <p:nvSpPr>
            <p:cNvPr id="9465" name="Google Shape;9465;g1406886b66f_0_2260"/>
            <p:cNvSpPr/>
            <p:nvPr/>
          </p:nvSpPr>
          <p:spPr>
            <a:xfrm>
              <a:off x="3013175" y="4491050"/>
              <a:ext cx="1829000" cy="981625"/>
            </a:xfrm>
            <a:custGeom>
              <a:rect b="b" l="l" r="r" t="t"/>
              <a:pathLst>
                <a:path extrusionOk="0" h="39265" w="7316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g1406886b66f_0_2260"/>
            <p:cNvSpPr/>
            <p:nvPr/>
          </p:nvSpPr>
          <p:spPr>
            <a:xfrm>
              <a:off x="4800975" y="5395600"/>
              <a:ext cx="4725" cy="3775"/>
            </a:xfrm>
            <a:custGeom>
              <a:rect b="b" l="l" r="r" t="t"/>
              <a:pathLst>
                <a:path extrusionOk="0" h="151" w="189">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g1406886b66f_0_2260"/>
            <p:cNvSpPr/>
            <p:nvPr/>
          </p:nvSpPr>
          <p:spPr>
            <a:xfrm>
              <a:off x="4810300" y="5395425"/>
              <a:ext cx="3100" cy="3825"/>
            </a:xfrm>
            <a:custGeom>
              <a:rect b="b" l="l" r="r" t="t"/>
              <a:pathLst>
                <a:path extrusionOk="0" h="153" w="124">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g1406886b66f_0_2260"/>
            <p:cNvSpPr/>
            <p:nvPr/>
          </p:nvSpPr>
          <p:spPr>
            <a:xfrm>
              <a:off x="4813475" y="5395625"/>
              <a:ext cx="1575" cy="2675"/>
            </a:xfrm>
            <a:custGeom>
              <a:rect b="b" l="l" r="r" t="t"/>
              <a:pathLst>
                <a:path extrusionOk="0" h="107" w="63">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g1406886b66f_0_2260"/>
            <p:cNvSpPr/>
            <p:nvPr/>
          </p:nvSpPr>
          <p:spPr>
            <a:xfrm>
              <a:off x="4815225" y="5395350"/>
              <a:ext cx="1250" cy="3250"/>
            </a:xfrm>
            <a:custGeom>
              <a:rect b="b" l="l" r="r" t="t"/>
              <a:pathLst>
                <a:path extrusionOk="0" h="130" w="5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g1406886b66f_0_2260"/>
            <p:cNvSpPr/>
            <p:nvPr/>
          </p:nvSpPr>
          <p:spPr>
            <a:xfrm>
              <a:off x="4807625" y="5395850"/>
              <a:ext cx="950" cy="3400"/>
            </a:xfrm>
            <a:custGeom>
              <a:rect b="b" l="l" r="r" t="t"/>
              <a:pathLst>
                <a:path extrusionOk="0" h="136" w="38">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g1406886b66f_0_2260"/>
            <p:cNvSpPr/>
            <p:nvPr/>
          </p:nvSpPr>
          <p:spPr>
            <a:xfrm>
              <a:off x="4808975" y="5395925"/>
              <a:ext cx="1050" cy="3425"/>
            </a:xfrm>
            <a:custGeom>
              <a:rect b="b" l="l" r="r" t="t"/>
              <a:pathLst>
                <a:path extrusionOk="0" h="137" w="42">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g1406886b66f_0_2260"/>
            <p:cNvSpPr/>
            <p:nvPr/>
          </p:nvSpPr>
          <p:spPr>
            <a:xfrm>
              <a:off x="4806400" y="5395725"/>
              <a:ext cx="950" cy="3075"/>
            </a:xfrm>
            <a:custGeom>
              <a:rect b="b" l="l" r="r" t="t"/>
              <a:pathLst>
                <a:path extrusionOk="0" h="123" w="38">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g1406886b66f_0_2260"/>
            <p:cNvSpPr/>
            <p:nvPr/>
          </p:nvSpPr>
          <p:spPr>
            <a:xfrm>
              <a:off x="4806925" y="5434200"/>
              <a:ext cx="9350" cy="4400"/>
            </a:xfrm>
            <a:custGeom>
              <a:rect b="b" l="l" r="r" t="t"/>
              <a:pathLst>
                <a:path extrusionOk="0" h="176" w="374">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g1406886b66f_0_2260"/>
            <p:cNvSpPr/>
            <p:nvPr/>
          </p:nvSpPr>
          <p:spPr>
            <a:xfrm>
              <a:off x="4816250" y="5433975"/>
              <a:ext cx="1250" cy="3425"/>
            </a:xfrm>
            <a:custGeom>
              <a:rect b="b" l="l" r="r" t="t"/>
              <a:pathLst>
                <a:path extrusionOk="0" h="137" w="5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g1406886b66f_0_2260"/>
            <p:cNvSpPr/>
            <p:nvPr/>
          </p:nvSpPr>
          <p:spPr>
            <a:xfrm>
              <a:off x="4818000" y="5434525"/>
              <a:ext cx="1250" cy="3325"/>
            </a:xfrm>
            <a:custGeom>
              <a:rect b="b" l="l" r="r" t="t"/>
              <a:pathLst>
                <a:path extrusionOk="0" h="133" w="5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g1406886b66f_0_2260"/>
            <p:cNvSpPr/>
            <p:nvPr/>
          </p:nvSpPr>
          <p:spPr>
            <a:xfrm>
              <a:off x="4802400" y="5435400"/>
              <a:ext cx="750" cy="2600"/>
            </a:xfrm>
            <a:custGeom>
              <a:rect b="b" l="l" r="r" t="t"/>
              <a:pathLst>
                <a:path extrusionOk="0" h="104" w="3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g1406886b66f_0_2260"/>
            <p:cNvSpPr/>
            <p:nvPr/>
          </p:nvSpPr>
          <p:spPr>
            <a:xfrm>
              <a:off x="4812975" y="5355775"/>
              <a:ext cx="15000" cy="5650"/>
            </a:xfrm>
            <a:custGeom>
              <a:rect b="b" l="l" r="r" t="t"/>
              <a:pathLst>
                <a:path extrusionOk="0" h="226" w="60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g1406886b66f_0_2260"/>
            <p:cNvSpPr/>
            <p:nvPr/>
          </p:nvSpPr>
          <p:spPr>
            <a:xfrm>
              <a:off x="4804975" y="5355825"/>
              <a:ext cx="2375" cy="3125"/>
            </a:xfrm>
            <a:custGeom>
              <a:rect b="b" l="l" r="r" t="t"/>
              <a:pathLst>
                <a:path extrusionOk="0" h="125" w="95">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g1406886b66f_0_2260"/>
            <p:cNvSpPr/>
            <p:nvPr/>
          </p:nvSpPr>
          <p:spPr>
            <a:xfrm>
              <a:off x="4809075" y="5355500"/>
              <a:ext cx="1150" cy="3400"/>
            </a:xfrm>
            <a:custGeom>
              <a:rect b="b" l="l" r="r" t="t"/>
              <a:pathLst>
                <a:path extrusionOk="0" h="136" w="46">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g1406886b66f_0_2260"/>
            <p:cNvSpPr/>
            <p:nvPr/>
          </p:nvSpPr>
          <p:spPr>
            <a:xfrm>
              <a:off x="4810700" y="5355925"/>
              <a:ext cx="1050" cy="3550"/>
            </a:xfrm>
            <a:custGeom>
              <a:rect b="b" l="l" r="r" t="t"/>
              <a:pathLst>
                <a:path extrusionOk="0" h="142" w="42">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g1406886b66f_0_2260"/>
            <p:cNvSpPr/>
            <p:nvPr/>
          </p:nvSpPr>
          <p:spPr>
            <a:xfrm>
              <a:off x="4811950" y="5356050"/>
              <a:ext cx="825" cy="3500"/>
            </a:xfrm>
            <a:custGeom>
              <a:rect b="b" l="l" r="r" t="t"/>
              <a:pathLst>
                <a:path extrusionOk="0" h="140" w="33">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g1406886b66f_0_2260"/>
            <p:cNvSpPr/>
            <p:nvPr/>
          </p:nvSpPr>
          <p:spPr>
            <a:xfrm>
              <a:off x="4807950" y="5355750"/>
              <a:ext cx="825" cy="2775"/>
            </a:xfrm>
            <a:custGeom>
              <a:rect b="b" l="l" r="r" t="t"/>
              <a:pathLst>
                <a:path extrusionOk="0" h="111" w="33">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g1406886b66f_0_2260"/>
            <p:cNvSpPr/>
            <p:nvPr/>
          </p:nvSpPr>
          <p:spPr>
            <a:xfrm>
              <a:off x="4827950" y="5356025"/>
              <a:ext cx="850" cy="2800"/>
            </a:xfrm>
            <a:custGeom>
              <a:rect b="b" l="l" r="r" t="t"/>
              <a:pathLst>
                <a:path extrusionOk="0" h="112" w="34">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g1406886b66f_0_2260"/>
            <p:cNvSpPr/>
            <p:nvPr/>
          </p:nvSpPr>
          <p:spPr>
            <a:xfrm>
              <a:off x="4811225" y="5447725"/>
              <a:ext cx="10600" cy="3650"/>
            </a:xfrm>
            <a:custGeom>
              <a:rect b="b" l="l" r="r" t="t"/>
              <a:pathLst>
                <a:path extrusionOk="0" h="146" w="424">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g1406886b66f_0_2260"/>
            <p:cNvSpPr/>
            <p:nvPr/>
          </p:nvSpPr>
          <p:spPr>
            <a:xfrm>
              <a:off x="4810100" y="5448625"/>
              <a:ext cx="950" cy="2000"/>
            </a:xfrm>
            <a:custGeom>
              <a:rect b="b" l="l" r="r" t="t"/>
              <a:pathLst>
                <a:path extrusionOk="0" h="80" w="38">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g1406886b66f_0_2260"/>
            <p:cNvSpPr/>
            <p:nvPr/>
          </p:nvSpPr>
          <p:spPr>
            <a:xfrm>
              <a:off x="4803225" y="5460875"/>
              <a:ext cx="10075" cy="3500"/>
            </a:xfrm>
            <a:custGeom>
              <a:rect b="b" l="l" r="r" t="t"/>
              <a:pathLst>
                <a:path extrusionOk="0" h="140" w="403">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g1406886b66f_0_2260"/>
            <p:cNvSpPr/>
            <p:nvPr/>
          </p:nvSpPr>
          <p:spPr>
            <a:xfrm>
              <a:off x="4801175" y="5461000"/>
              <a:ext cx="1775" cy="2950"/>
            </a:xfrm>
            <a:custGeom>
              <a:rect b="b" l="l" r="r" t="t"/>
              <a:pathLst>
                <a:path extrusionOk="0" h="118" w="71">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g1406886b66f_0_2260"/>
            <p:cNvSpPr/>
            <p:nvPr/>
          </p:nvSpPr>
          <p:spPr>
            <a:xfrm>
              <a:off x="4798700" y="5461275"/>
              <a:ext cx="1775" cy="3000"/>
            </a:xfrm>
            <a:custGeom>
              <a:rect b="b" l="l" r="r" t="t"/>
              <a:pathLst>
                <a:path extrusionOk="0" h="120" w="71">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g1406886b66f_0_2260"/>
            <p:cNvSpPr/>
            <p:nvPr/>
          </p:nvSpPr>
          <p:spPr>
            <a:xfrm>
              <a:off x="4796975" y="5461450"/>
              <a:ext cx="825" cy="2150"/>
            </a:xfrm>
            <a:custGeom>
              <a:rect b="b" l="l" r="r" t="t"/>
              <a:pathLst>
                <a:path extrusionOk="0" h="86" w="33">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g1406886b66f_0_2260"/>
            <p:cNvSpPr/>
            <p:nvPr/>
          </p:nvSpPr>
          <p:spPr>
            <a:xfrm>
              <a:off x="4810700" y="5342200"/>
              <a:ext cx="1050" cy="2875"/>
            </a:xfrm>
            <a:custGeom>
              <a:rect b="b" l="l" r="r" t="t"/>
              <a:pathLst>
                <a:path extrusionOk="0" h="115" w="42">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g1406886b66f_0_2260"/>
            <p:cNvSpPr/>
            <p:nvPr/>
          </p:nvSpPr>
          <p:spPr>
            <a:xfrm>
              <a:off x="4818000" y="5342375"/>
              <a:ext cx="850" cy="2725"/>
            </a:xfrm>
            <a:custGeom>
              <a:rect b="b" l="l" r="r" t="t"/>
              <a:pathLst>
                <a:path extrusionOk="0" h="109" w="34">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g1406886b66f_0_2260"/>
            <p:cNvSpPr/>
            <p:nvPr/>
          </p:nvSpPr>
          <p:spPr>
            <a:xfrm>
              <a:off x="4812150" y="5342275"/>
              <a:ext cx="5350" cy="3600"/>
            </a:xfrm>
            <a:custGeom>
              <a:rect b="b" l="l" r="r" t="t"/>
              <a:pathLst>
                <a:path extrusionOk="0" h="144" w="214">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g1406886b66f_0_2260"/>
            <p:cNvSpPr/>
            <p:nvPr/>
          </p:nvSpPr>
          <p:spPr>
            <a:xfrm>
              <a:off x="4807825" y="5342725"/>
              <a:ext cx="1175" cy="3075"/>
            </a:xfrm>
            <a:custGeom>
              <a:rect b="b" l="l" r="r" t="t"/>
              <a:pathLst>
                <a:path extrusionOk="0" h="123" w="47">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g1406886b66f_0_2260"/>
            <p:cNvSpPr/>
            <p:nvPr/>
          </p:nvSpPr>
          <p:spPr>
            <a:xfrm>
              <a:off x="4823025" y="5342800"/>
              <a:ext cx="850" cy="3075"/>
            </a:xfrm>
            <a:custGeom>
              <a:rect b="b" l="l" r="r" t="t"/>
              <a:pathLst>
                <a:path extrusionOk="0" h="123" w="34">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g1406886b66f_0_2260"/>
            <p:cNvSpPr/>
            <p:nvPr/>
          </p:nvSpPr>
          <p:spPr>
            <a:xfrm>
              <a:off x="4809475" y="5342575"/>
              <a:ext cx="950" cy="3000"/>
            </a:xfrm>
            <a:custGeom>
              <a:rect b="b" l="l" r="r" t="t"/>
              <a:pathLst>
                <a:path extrusionOk="0" h="120" w="38">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g1406886b66f_0_2260"/>
            <p:cNvSpPr/>
            <p:nvPr/>
          </p:nvSpPr>
          <p:spPr>
            <a:xfrm>
              <a:off x="4819625" y="5342725"/>
              <a:ext cx="850" cy="3000"/>
            </a:xfrm>
            <a:custGeom>
              <a:rect b="b" l="l" r="r" t="t"/>
              <a:pathLst>
                <a:path extrusionOk="0" h="120" w="34">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g1406886b66f_0_2260"/>
            <p:cNvSpPr/>
            <p:nvPr/>
          </p:nvSpPr>
          <p:spPr>
            <a:xfrm>
              <a:off x="4821900" y="5342675"/>
              <a:ext cx="725" cy="3225"/>
            </a:xfrm>
            <a:custGeom>
              <a:rect b="b" l="l" r="r" t="t"/>
              <a:pathLst>
                <a:path extrusionOk="0" h="129" w="29">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g1406886b66f_0_2260"/>
            <p:cNvSpPr/>
            <p:nvPr/>
          </p:nvSpPr>
          <p:spPr>
            <a:xfrm>
              <a:off x="4806300" y="5343325"/>
              <a:ext cx="850" cy="2425"/>
            </a:xfrm>
            <a:custGeom>
              <a:rect b="b" l="l" r="r" t="t"/>
              <a:pathLst>
                <a:path extrusionOk="0" h="97" w="34">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g1406886b66f_0_2260"/>
            <p:cNvSpPr/>
            <p:nvPr/>
          </p:nvSpPr>
          <p:spPr>
            <a:xfrm>
              <a:off x="4820750" y="5342975"/>
              <a:ext cx="550" cy="2625"/>
            </a:xfrm>
            <a:custGeom>
              <a:rect b="b" l="l" r="r" t="t"/>
              <a:pathLst>
                <a:path extrusionOk="0" h="105" w="22">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g1406886b66f_0_2260"/>
            <p:cNvSpPr/>
            <p:nvPr/>
          </p:nvSpPr>
          <p:spPr>
            <a:xfrm>
              <a:off x="4804650" y="5382225"/>
              <a:ext cx="3725" cy="3400"/>
            </a:xfrm>
            <a:custGeom>
              <a:rect b="b" l="l" r="r" t="t"/>
              <a:pathLst>
                <a:path extrusionOk="0" h="136" w="149">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g1406886b66f_0_2260"/>
            <p:cNvSpPr/>
            <p:nvPr/>
          </p:nvSpPr>
          <p:spPr>
            <a:xfrm>
              <a:off x="4802000" y="5383050"/>
              <a:ext cx="1850" cy="2825"/>
            </a:xfrm>
            <a:custGeom>
              <a:rect b="b" l="l" r="r" t="t"/>
              <a:pathLst>
                <a:path extrusionOk="0" h="113" w="74">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g1406886b66f_0_2260"/>
            <p:cNvSpPr/>
            <p:nvPr/>
          </p:nvSpPr>
          <p:spPr>
            <a:xfrm>
              <a:off x="4799525" y="5382475"/>
              <a:ext cx="1575" cy="3325"/>
            </a:xfrm>
            <a:custGeom>
              <a:rect b="b" l="l" r="r" t="t"/>
              <a:pathLst>
                <a:path extrusionOk="0" h="133" w="63">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g1406886b66f_0_2260"/>
            <p:cNvSpPr/>
            <p:nvPr/>
          </p:nvSpPr>
          <p:spPr>
            <a:xfrm>
              <a:off x="4817175" y="5382575"/>
              <a:ext cx="1150" cy="3525"/>
            </a:xfrm>
            <a:custGeom>
              <a:rect b="b" l="l" r="r" t="t"/>
              <a:pathLst>
                <a:path extrusionOk="0" h="141" w="46">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g1406886b66f_0_2260"/>
            <p:cNvSpPr/>
            <p:nvPr/>
          </p:nvSpPr>
          <p:spPr>
            <a:xfrm>
              <a:off x="4815525" y="5382600"/>
              <a:ext cx="950" cy="2850"/>
            </a:xfrm>
            <a:custGeom>
              <a:rect b="b" l="l" r="r" t="t"/>
              <a:pathLst>
                <a:path extrusionOk="0" h="114" w="38">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g1406886b66f_0_2260"/>
            <p:cNvSpPr/>
            <p:nvPr/>
          </p:nvSpPr>
          <p:spPr>
            <a:xfrm>
              <a:off x="4808750" y="5382900"/>
              <a:ext cx="750" cy="2475"/>
            </a:xfrm>
            <a:custGeom>
              <a:rect b="b" l="l" r="r" t="t"/>
              <a:pathLst>
                <a:path extrusionOk="0" h="99" w="3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g1406886b66f_0_2260"/>
            <p:cNvSpPr/>
            <p:nvPr/>
          </p:nvSpPr>
          <p:spPr>
            <a:xfrm>
              <a:off x="4812250" y="5382700"/>
              <a:ext cx="650" cy="2600"/>
            </a:xfrm>
            <a:custGeom>
              <a:rect b="b" l="l" r="r" t="t"/>
              <a:pathLst>
                <a:path extrusionOk="0" h="104" w="26">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g1406886b66f_0_2260"/>
            <p:cNvSpPr/>
            <p:nvPr/>
          </p:nvSpPr>
          <p:spPr>
            <a:xfrm>
              <a:off x="4810700" y="5382775"/>
              <a:ext cx="550" cy="2375"/>
            </a:xfrm>
            <a:custGeom>
              <a:rect b="b" l="l" r="r" t="t"/>
              <a:pathLst>
                <a:path extrusionOk="0" h="95" w="22">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g1406886b66f_0_2260"/>
            <p:cNvSpPr/>
            <p:nvPr/>
          </p:nvSpPr>
          <p:spPr>
            <a:xfrm>
              <a:off x="4814100" y="5383000"/>
              <a:ext cx="525" cy="2800"/>
            </a:xfrm>
            <a:custGeom>
              <a:rect b="b" l="l" r="r" t="t"/>
              <a:pathLst>
                <a:path extrusionOk="0" h="112" w="21">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g1406886b66f_0_2260"/>
            <p:cNvSpPr/>
            <p:nvPr/>
          </p:nvSpPr>
          <p:spPr>
            <a:xfrm>
              <a:off x="4806300" y="5369900"/>
              <a:ext cx="1150" cy="2700"/>
            </a:xfrm>
            <a:custGeom>
              <a:rect b="b" l="l" r="r" t="t"/>
              <a:pathLst>
                <a:path extrusionOk="0" h="108" w="46">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g1406886b66f_0_2260"/>
            <p:cNvSpPr/>
            <p:nvPr/>
          </p:nvSpPr>
          <p:spPr>
            <a:xfrm>
              <a:off x="4808450" y="5369900"/>
              <a:ext cx="850" cy="2450"/>
            </a:xfrm>
            <a:custGeom>
              <a:rect b="b" l="l" r="r" t="t"/>
              <a:pathLst>
                <a:path extrusionOk="0" h="98" w="34">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g1406886b66f_0_2260"/>
            <p:cNvSpPr/>
            <p:nvPr/>
          </p:nvSpPr>
          <p:spPr>
            <a:xfrm>
              <a:off x="4816250" y="5370100"/>
              <a:ext cx="650" cy="2450"/>
            </a:xfrm>
            <a:custGeom>
              <a:rect b="b" l="l" r="r" t="t"/>
              <a:pathLst>
                <a:path extrusionOk="0" h="98" w="26">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g1406886b66f_0_2260"/>
            <p:cNvSpPr/>
            <p:nvPr/>
          </p:nvSpPr>
          <p:spPr>
            <a:xfrm>
              <a:off x="4818100" y="5421825"/>
              <a:ext cx="1350" cy="2750"/>
            </a:xfrm>
            <a:custGeom>
              <a:rect b="b" l="l" r="r" t="t"/>
              <a:pathLst>
                <a:path extrusionOk="0" h="110" w="54">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g1406886b66f_0_2260"/>
            <p:cNvSpPr/>
            <p:nvPr/>
          </p:nvSpPr>
          <p:spPr>
            <a:xfrm>
              <a:off x="4814100" y="5422200"/>
              <a:ext cx="950" cy="2500"/>
            </a:xfrm>
            <a:custGeom>
              <a:rect b="b" l="l" r="r" t="t"/>
              <a:pathLst>
                <a:path extrusionOk="0" h="100" w="38">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g1406886b66f_0_2260"/>
            <p:cNvSpPr/>
            <p:nvPr/>
          </p:nvSpPr>
          <p:spPr>
            <a:xfrm>
              <a:off x="4801375" y="5421875"/>
              <a:ext cx="750" cy="2275"/>
            </a:xfrm>
            <a:custGeom>
              <a:rect b="b" l="l" r="r" t="t"/>
              <a:pathLst>
                <a:path extrusionOk="0" h="91" w="3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g1406886b66f_0_2260"/>
            <p:cNvSpPr/>
            <p:nvPr/>
          </p:nvSpPr>
          <p:spPr>
            <a:xfrm>
              <a:off x="4803125" y="5422200"/>
              <a:ext cx="625" cy="2325"/>
            </a:xfrm>
            <a:custGeom>
              <a:rect b="b" l="l" r="r" t="t"/>
              <a:pathLst>
                <a:path extrusionOk="0" h="93" w="25">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g1406886b66f_0_2260"/>
            <p:cNvSpPr/>
            <p:nvPr/>
          </p:nvSpPr>
          <p:spPr>
            <a:xfrm>
              <a:off x="4804750" y="5421875"/>
              <a:ext cx="650" cy="2350"/>
            </a:xfrm>
            <a:custGeom>
              <a:rect b="b" l="l" r="r" t="t"/>
              <a:pathLst>
                <a:path extrusionOk="0" h="94" w="26">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g1406886b66f_0_2260"/>
            <p:cNvSpPr/>
            <p:nvPr/>
          </p:nvSpPr>
          <p:spPr>
            <a:xfrm>
              <a:off x="4800975" y="5408375"/>
              <a:ext cx="3300" cy="3575"/>
            </a:xfrm>
            <a:custGeom>
              <a:rect b="b" l="l" r="r" t="t"/>
              <a:pathLst>
                <a:path extrusionOk="0" h="143" w="132">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g1406886b66f_0_2260"/>
            <p:cNvSpPr/>
            <p:nvPr/>
          </p:nvSpPr>
          <p:spPr>
            <a:xfrm>
              <a:off x="4812750" y="5408625"/>
              <a:ext cx="2500" cy="3475"/>
            </a:xfrm>
            <a:custGeom>
              <a:rect b="b" l="l" r="r" t="t"/>
              <a:pathLst>
                <a:path extrusionOk="0" h="139" w="10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g1406886b66f_0_2260"/>
            <p:cNvSpPr/>
            <p:nvPr/>
          </p:nvSpPr>
          <p:spPr>
            <a:xfrm>
              <a:off x="4808975" y="5408125"/>
              <a:ext cx="1650" cy="3650"/>
            </a:xfrm>
            <a:custGeom>
              <a:rect b="b" l="l" r="r" t="t"/>
              <a:pathLst>
                <a:path extrusionOk="0" h="146" w="66">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g1406886b66f_0_2260"/>
            <p:cNvSpPr/>
            <p:nvPr/>
          </p:nvSpPr>
          <p:spPr>
            <a:xfrm>
              <a:off x="4806800" y="5408500"/>
              <a:ext cx="1475" cy="3075"/>
            </a:xfrm>
            <a:custGeom>
              <a:rect b="b" l="l" r="r" t="t"/>
              <a:pathLst>
                <a:path extrusionOk="0" h="123" w="59">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g1406886b66f_0_2260"/>
            <p:cNvSpPr/>
            <p:nvPr/>
          </p:nvSpPr>
          <p:spPr>
            <a:xfrm>
              <a:off x="4804850" y="5408750"/>
              <a:ext cx="1275" cy="3250"/>
            </a:xfrm>
            <a:custGeom>
              <a:rect b="b" l="l" r="r" t="t"/>
              <a:pathLst>
                <a:path extrusionOk="0" h="130" w="51">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g1406886b66f_0_2260"/>
            <p:cNvSpPr/>
            <p:nvPr/>
          </p:nvSpPr>
          <p:spPr>
            <a:xfrm>
              <a:off x="4811225" y="5408475"/>
              <a:ext cx="1150" cy="3275"/>
            </a:xfrm>
            <a:custGeom>
              <a:rect b="b" l="l" r="r" t="t"/>
              <a:pathLst>
                <a:path extrusionOk="0" h="131" w="46">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g1406886b66f_0_2260"/>
            <p:cNvSpPr/>
            <p:nvPr/>
          </p:nvSpPr>
          <p:spPr>
            <a:xfrm>
              <a:off x="4817475" y="5408425"/>
              <a:ext cx="950" cy="3050"/>
            </a:xfrm>
            <a:custGeom>
              <a:rect b="b" l="l" r="r" t="t"/>
              <a:pathLst>
                <a:path extrusionOk="0" h="122" w="38">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g1406886b66f_0_2260"/>
            <p:cNvSpPr/>
            <p:nvPr/>
          </p:nvSpPr>
          <p:spPr>
            <a:xfrm>
              <a:off x="4818600" y="5408550"/>
              <a:ext cx="750" cy="2900"/>
            </a:xfrm>
            <a:custGeom>
              <a:rect b="b" l="l" r="r" t="t"/>
              <a:pathLst>
                <a:path extrusionOk="0" h="116" w="3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g1406886b66f_0_2260"/>
            <p:cNvSpPr/>
            <p:nvPr/>
          </p:nvSpPr>
          <p:spPr>
            <a:xfrm>
              <a:off x="4816150" y="5408850"/>
              <a:ext cx="625" cy="1925"/>
            </a:xfrm>
            <a:custGeom>
              <a:rect b="b" l="l" r="r" t="t"/>
              <a:pathLst>
                <a:path extrusionOk="0" h="77" w="25">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g1406886b66f_0_2260"/>
            <p:cNvSpPr/>
            <p:nvPr/>
          </p:nvSpPr>
          <p:spPr>
            <a:xfrm>
              <a:off x="4811950" y="5329550"/>
              <a:ext cx="18975" cy="4650"/>
            </a:xfrm>
            <a:custGeom>
              <a:rect b="b" l="l" r="r" t="t"/>
              <a:pathLst>
                <a:path extrusionOk="0" h="186" w="759">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g1406886b66f_0_2260"/>
            <p:cNvSpPr/>
            <p:nvPr/>
          </p:nvSpPr>
          <p:spPr>
            <a:xfrm>
              <a:off x="4801375" y="5329500"/>
              <a:ext cx="10275" cy="4075"/>
            </a:xfrm>
            <a:custGeom>
              <a:rect b="b" l="l" r="r" t="t"/>
              <a:pathLst>
                <a:path extrusionOk="0" h="163" w="411">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g1406886b66f_0_2260"/>
            <p:cNvSpPr/>
            <p:nvPr/>
          </p:nvSpPr>
          <p:spPr>
            <a:xfrm>
              <a:off x="4791625" y="5330075"/>
              <a:ext cx="7825" cy="3275"/>
            </a:xfrm>
            <a:custGeom>
              <a:rect b="b" l="l" r="r" t="t"/>
              <a:pathLst>
                <a:path extrusionOk="0" h="131" w="313">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g1406886b66f_0_2260"/>
            <p:cNvSpPr/>
            <p:nvPr/>
          </p:nvSpPr>
          <p:spPr>
            <a:xfrm>
              <a:off x="4787125" y="5330625"/>
              <a:ext cx="3100" cy="2525"/>
            </a:xfrm>
            <a:custGeom>
              <a:rect b="b" l="l" r="r" t="t"/>
              <a:pathLst>
                <a:path extrusionOk="0" h="101" w="124">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g1406886b66f_0_2260"/>
            <p:cNvSpPr/>
            <p:nvPr/>
          </p:nvSpPr>
          <p:spPr>
            <a:xfrm>
              <a:off x="4790500" y="5330650"/>
              <a:ext cx="650" cy="2325"/>
            </a:xfrm>
            <a:custGeom>
              <a:rect b="b" l="l" r="r" t="t"/>
              <a:pathLst>
                <a:path extrusionOk="0" h="93" w="26">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g1406886b66f_0_2260"/>
            <p:cNvSpPr/>
            <p:nvPr/>
          </p:nvSpPr>
          <p:spPr>
            <a:xfrm>
              <a:off x="4800350" y="5330475"/>
              <a:ext cx="650" cy="1750"/>
            </a:xfrm>
            <a:custGeom>
              <a:rect b="b" l="l" r="r" t="t"/>
              <a:pathLst>
                <a:path extrusionOk="0" h="70" w="26">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g1406886b66f_0_2260"/>
            <p:cNvSpPr/>
            <p:nvPr/>
          </p:nvSpPr>
          <p:spPr>
            <a:xfrm>
              <a:off x="4819525" y="5432750"/>
              <a:ext cx="16125" cy="7200"/>
            </a:xfrm>
            <a:custGeom>
              <a:rect b="b" l="l" r="r" t="t"/>
              <a:pathLst>
                <a:path extrusionOk="0" h="288" w="645">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g1406886b66f_0_2260"/>
            <p:cNvSpPr/>
            <p:nvPr/>
          </p:nvSpPr>
          <p:spPr>
            <a:xfrm>
              <a:off x="4819525" y="5419700"/>
              <a:ext cx="16125" cy="7200"/>
            </a:xfrm>
            <a:custGeom>
              <a:rect b="b" l="l" r="r" t="t"/>
              <a:pathLst>
                <a:path extrusionOk="0" h="288" w="645">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g1406886b66f_0_2260"/>
            <p:cNvSpPr/>
            <p:nvPr/>
          </p:nvSpPr>
          <p:spPr>
            <a:xfrm>
              <a:off x="4822100" y="5445675"/>
              <a:ext cx="13450" cy="7525"/>
            </a:xfrm>
            <a:custGeom>
              <a:rect b="b" l="l" r="r" t="t"/>
              <a:pathLst>
                <a:path extrusionOk="0" h="301" w="538">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g1406886b66f_0_2260"/>
            <p:cNvSpPr/>
            <p:nvPr/>
          </p:nvSpPr>
          <p:spPr>
            <a:xfrm>
              <a:off x="4829075" y="5354725"/>
              <a:ext cx="6475" cy="6325"/>
            </a:xfrm>
            <a:custGeom>
              <a:rect b="b" l="l" r="r" t="t"/>
              <a:pathLst>
                <a:path extrusionOk="0" h="253" w="259">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g1406886b66f_0_2260"/>
            <p:cNvSpPr/>
            <p:nvPr/>
          </p:nvSpPr>
          <p:spPr>
            <a:xfrm>
              <a:off x="4820050" y="5406925"/>
              <a:ext cx="15600" cy="6700"/>
            </a:xfrm>
            <a:custGeom>
              <a:rect b="b" l="l" r="r" t="t"/>
              <a:pathLst>
                <a:path extrusionOk="0" h="268" w="624">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g1406886b66f_0_2260"/>
            <p:cNvSpPr/>
            <p:nvPr/>
          </p:nvSpPr>
          <p:spPr>
            <a:xfrm>
              <a:off x="4816650" y="5393650"/>
              <a:ext cx="18900" cy="7125"/>
            </a:xfrm>
            <a:custGeom>
              <a:rect b="b" l="l" r="r" t="t"/>
              <a:pathLst>
                <a:path extrusionOk="0" h="285" w="756">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g1406886b66f_0_2260"/>
            <p:cNvSpPr/>
            <p:nvPr/>
          </p:nvSpPr>
          <p:spPr>
            <a:xfrm>
              <a:off x="4818500" y="5380750"/>
              <a:ext cx="17050" cy="6800"/>
            </a:xfrm>
            <a:custGeom>
              <a:rect b="b" l="l" r="r" t="t"/>
              <a:pathLst>
                <a:path extrusionOk="0" h="272" w="682">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g1406886b66f_0_2260"/>
            <p:cNvSpPr/>
            <p:nvPr/>
          </p:nvSpPr>
          <p:spPr>
            <a:xfrm>
              <a:off x="4831025" y="5328825"/>
              <a:ext cx="4625" cy="6200"/>
            </a:xfrm>
            <a:custGeom>
              <a:rect b="b" l="l" r="r" t="t"/>
              <a:pathLst>
                <a:path extrusionOk="0" h="248" w="185">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g1406886b66f_0_2260"/>
            <p:cNvSpPr/>
            <p:nvPr/>
          </p:nvSpPr>
          <p:spPr>
            <a:xfrm>
              <a:off x="4813675" y="5458725"/>
              <a:ext cx="21875" cy="7700"/>
            </a:xfrm>
            <a:custGeom>
              <a:rect b="b" l="l" r="r" t="t"/>
              <a:pathLst>
                <a:path extrusionOk="0" h="308" w="875">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g1406886b66f_0_2260"/>
            <p:cNvSpPr/>
            <p:nvPr/>
          </p:nvSpPr>
          <p:spPr>
            <a:xfrm>
              <a:off x="4824350" y="5341500"/>
              <a:ext cx="11200" cy="6850"/>
            </a:xfrm>
            <a:custGeom>
              <a:rect b="b" l="l" r="r" t="t"/>
              <a:pathLst>
                <a:path extrusionOk="0" h="274" w="448">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g1406886b66f_0_2260"/>
            <p:cNvSpPr/>
            <p:nvPr/>
          </p:nvSpPr>
          <p:spPr>
            <a:xfrm>
              <a:off x="4821800" y="5368025"/>
              <a:ext cx="13750" cy="6275"/>
            </a:xfrm>
            <a:custGeom>
              <a:rect b="b" l="l" r="r" t="t"/>
              <a:pathLst>
                <a:path extrusionOk="0" h="251" w="55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g1406886b66f_0_2260"/>
            <p:cNvSpPr/>
            <p:nvPr/>
          </p:nvSpPr>
          <p:spPr>
            <a:xfrm>
              <a:off x="4835625" y="5368100"/>
              <a:ext cx="750" cy="6100"/>
            </a:xfrm>
            <a:custGeom>
              <a:rect b="b" l="l" r="r" t="t"/>
              <a:pathLst>
                <a:path extrusionOk="0" h="244" w="3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g1406886b66f_0_2260"/>
            <p:cNvSpPr/>
            <p:nvPr/>
          </p:nvSpPr>
          <p:spPr>
            <a:xfrm>
              <a:off x="4835625" y="5380850"/>
              <a:ext cx="750" cy="6900"/>
            </a:xfrm>
            <a:custGeom>
              <a:rect b="b" l="l" r="r" t="t"/>
              <a:pathLst>
                <a:path extrusionOk="0" h="276" w="3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g1406886b66f_0_2260"/>
            <p:cNvSpPr/>
            <p:nvPr/>
          </p:nvSpPr>
          <p:spPr>
            <a:xfrm>
              <a:off x="4835625" y="5341875"/>
              <a:ext cx="850" cy="6750"/>
            </a:xfrm>
            <a:custGeom>
              <a:rect b="b" l="l" r="r" t="t"/>
              <a:pathLst>
                <a:path extrusionOk="0" h="270" w="34">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g1406886b66f_0_2260"/>
            <p:cNvSpPr/>
            <p:nvPr/>
          </p:nvSpPr>
          <p:spPr>
            <a:xfrm>
              <a:off x="4835625" y="5328950"/>
              <a:ext cx="850" cy="6175"/>
            </a:xfrm>
            <a:custGeom>
              <a:rect b="b" l="l" r="r" t="t"/>
              <a:pathLst>
                <a:path extrusionOk="0" h="247" w="34">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g1406886b66f_0_2260"/>
            <p:cNvSpPr/>
            <p:nvPr/>
          </p:nvSpPr>
          <p:spPr>
            <a:xfrm>
              <a:off x="4835625" y="5354900"/>
              <a:ext cx="850" cy="5975"/>
            </a:xfrm>
            <a:custGeom>
              <a:rect b="b" l="l" r="r" t="t"/>
              <a:pathLst>
                <a:path extrusionOk="0" h="239" w="34">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g1406886b66f_0_2260"/>
            <p:cNvSpPr/>
            <p:nvPr/>
          </p:nvSpPr>
          <p:spPr>
            <a:xfrm>
              <a:off x="4835625" y="5433050"/>
              <a:ext cx="850" cy="7000"/>
            </a:xfrm>
            <a:custGeom>
              <a:rect b="b" l="l" r="r" t="t"/>
              <a:pathLst>
                <a:path extrusionOk="0" h="280" w="34">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g1406886b66f_0_2260"/>
            <p:cNvSpPr/>
            <p:nvPr/>
          </p:nvSpPr>
          <p:spPr>
            <a:xfrm>
              <a:off x="4835525" y="5446100"/>
              <a:ext cx="950" cy="7200"/>
            </a:xfrm>
            <a:custGeom>
              <a:rect b="b" l="l" r="r" t="t"/>
              <a:pathLst>
                <a:path extrusionOk="0" h="288" w="38">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g1406886b66f_0_2260"/>
            <p:cNvSpPr/>
            <p:nvPr/>
          </p:nvSpPr>
          <p:spPr>
            <a:xfrm>
              <a:off x="4835625" y="5458800"/>
              <a:ext cx="950" cy="7425"/>
            </a:xfrm>
            <a:custGeom>
              <a:rect b="b" l="l" r="r" t="t"/>
              <a:pathLst>
                <a:path extrusionOk="0" h="297" w="38">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g1406886b66f_0_2260"/>
            <p:cNvSpPr/>
            <p:nvPr/>
          </p:nvSpPr>
          <p:spPr>
            <a:xfrm>
              <a:off x="4835625" y="5407200"/>
              <a:ext cx="750" cy="6400"/>
            </a:xfrm>
            <a:custGeom>
              <a:rect b="b" l="l" r="r" t="t"/>
              <a:pathLst>
                <a:path extrusionOk="0" h="256" w="3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g1406886b66f_0_2260"/>
            <p:cNvSpPr/>
            <p:nvPr/>
          </p:nvSpPr>
          <p:spPr>
            <a:xfrm>
              <a:off x="4835525" y="5393975"/>
              <a:ext cx="950" cy="6825"/>
            </a:xfrm>
            <a:custGeom>
              <a:rect b="b" l="l" r="r" t="t"/>
              <a:pathLst>
                <a:path extrusionOk="0" h="273" w="38">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g1406886b66f_0_2260"/>
            <p:cNvSpPr/>
            <p:nvPr/>
          </p:nvSpPr>
          <p:spPr>
            <a:xfrm>
              <a:off x="4835625" y="5420950"/>
              <a:ext cx="750" cy="6075"/>
            </a:xfrm>
            <a:custGeom>
              <a:rect b="b" l="l" r="r" t="t"/>
              <a:pathLst>
                <a:path extrusionOk="0" h="243" w="3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g1406886b66f_0_2260"/>
            <p:cNvSpPr/>
            <p:nvPr/>
          </p:nvSpPr>
          <p:spPr>
            <a:xfrm>
              <a:off x="3017475" y="4529075"/>
              <a:ext cx="850" cy="6100"/>
            </a:xfrm>
            <a:custGeom>
              <a:rect b="b" l="l" r="r" t="t"/>
              <a:pathLst>
                <a:path extrusionOk="0" h="244" w="34">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g1406886b66f_0_2260"/>
            <p:cNvSpPr/>
            <p:nvPr/>
          </p:nvSpPr>
          <p:spPr>
            <a:xfrm>
              <a:off x="3017475" y="4541825"/>
              <a:ext cx="850" cy="6825"/>
            </a:xfrm>
            <a:custGeom>
              <a:rect b="b" l="l" r="r" t="t"/>
              <a:pathLst>
                <a:path extrusionOk="0" h="273" w="34">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g1406886b66f_0_2260"/>
            <p:cNvSpPr/>
            <p:nvPr/>
          </p:nvSpPr>
          <p:spPr>
            <a:xfrm>
              <a:off x="3017375" y="4502750"/>
              <a:ext cx="850" cy="6850"/>
            </a:xfrm>
            <a:custGeom>
              <a:rect b="b" l="l" r="r" t="t"/>
              <a:pathLst>
                <a:path extrusionOk="0" h="274" w="34">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g1406886b66f_0_2260"/>
            <p:cNvSpPr/>
            <p:nvPr/>
          </p:nvSpPr>
          <p:spPr>
            <a:xfrm>
              <a:off x="3017475" y="4489925"/>
              <a:ext cx="850" cy="6175"/>
            </a:xfrm>
            <a:custGeom>
              <a:rect b="b" l="l" r="r" t="t"/>
              <a:pathLst>
                <a:path extrusionOk="0" h="247" w="34">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g1406886b66f_0_2260"/>
            <p:cNvSpPr/>
            <p:nvPr/>
          </p:nvSpPr>
          <p:spPr>
            <a:xfrm>
              <a:off x="3017400" y="4515875"/>
              <a:ext cx="825" cy="6000"/>
            </a:xfrm>
            <a:custGeom>
              <a:rect b="b" l="l" r="r" t="t"/>
              <a:pathLst>
                <a:path extrusionOk="0" h="240" w="33">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g1406886b66f_0_2260"/>
            <p:cNvSpPr/>
            <p:nvPr/>
          </p:nvSpPr>
          <p:spPr>
            <a:xfrm>
              <a:off x="3017375" y="4594050"/>
              <a:ext cx="950" cy="7000"/>
            </a:xfrm>
            <a:custGeom>
              <a:rect b="b" l="l" r="r" t="t"/>
              <a:pathLst>
                <a:path extrusionOk="0" h="280" w="38">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g1406886b66f_0_2260"/>
            <p:cNvSpPr/>
            <p:nvPr/>
          </p:nvSpPr>
          <p:spPr>
            <a:xfrm>
              <a:off x="3017475" y="4606975"/>
              <a:ext cx="850" cy="7200"/>
            </a:xfrm>
            <a:custGeom>
              <a:rect b="b" l="l" r="r" t="t"/>
              <a:pathLst>
                <a:path extrusionOk="0" h="288" w="34">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g1406886b66f_0_2260"/>
            <p:cNvSpPr/>
            <p:nvPr/>
          </p:nvSpPr>
          <p:spPr>
            <a:xfrm>
              <a:off x="3017275" y="4619800"/>
              <a:ext cx="1050" cy="7400"/>
            </a:xfrm>
            <a:custGeom>
              <a:rect b="b" l="l" r="r" t="t"/>
              <a:pathLst>
                <a:path extrusionOk="0" h="296" w="42">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g1406886b66f_0_2260"/>
            <p:cNvSpPr/>
            <p:nvPr/>
          </p:nvSpPr>
          <p:spPr>
            <a:xfrm>
              <a:off x="3017475" y="4568200"/>
              <a:ext cx="850" cy="6275"/>
            </a:xfrm>
            <a:custGeom>
              <a:rect b="b" l="l" r="r" t="t"/>
              <a:pathLst>
                <a:path extrusionOk="0" h="251" w="34">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g1406886b66f_0_2260"/>
            <p:cNvSpPr/>
            <p:nvPr/>
          </p:nvSpPr>
          <p:spPr>
            <a:xfrm>
              <a:off x="3017400" y="4554950"/>
              <a:ext cx="925" cy="6750"/>
            </a:xfrm>
            <a:custGeom>
              <a:rect b="b" l="l" r="r" t="t"/>
              <a:pathLst>
                <a:path extrusionOk="0" h="270" w="37">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g1406886b66f_0_2260"/>
            <p:cNvSpPr/>
            <p:nvPr/>
          </p:nvSpPr>
          <p:spPr>
            <a:xfrm>
              <a:off x="3017475" y="4581825"/>
              <a:ext cx="850" cy="6100"/>
            </a:xfrm>
            <a:custGeom>
              <a:rect b="b" l="l" r="r" t="t"/>
              <a:pathLst>
                <a:path extrusionOk="0" h="244" w="34">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g1406886b66f_0_2260"/>
            <p:cNvSpPr/>
            <p:nvPr/>
          </p:nvSpPr>
          <p:spPr>
            <a:xfrm>
              <a:off x="3048150" y="4556525"/>
              <a:ext cx="4750" cy="3825"/>
            </a:xfrm>
            <a:custGeom>
              <a:rect b="b" l="l" r="r" t="t"/>
              <a:pathLst>
                <a:path extrusionOk="0" h="153" w="19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g1406886b66f_0_2260"/>
            <p:cNvSpPr/>
            <p:nvPr/>
          </p:nvSpPr>
          <p:spPr>
            <a:xfrm>
              <a:off x="3040450" y="4556400"/>
              <a:ext cx="3100" cy="3900"/>
            </a:xfrm>
            <a:custGeom>
              <a:rect b="b" l="l" r="r" t="t"/>
              <a:pathLst>
                <a:path extrusionOk="0" h="156" w="124">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g1406886b66f_0_2260"/>
            <p:cNvSpPr/>
            <p:nvPr/>
          </p:nvSpPr>
          <p:spPr>
            <a:xfrm>
              <a:off x="3038825" y="4556575"/>
              <a:ext cx="1550" cy="2650"/>
            </a:xfrm>
            <a:custGeom>
              <a:rect b="b" l="l" r="r" t="t"/>
              <a:pathLst>
                <a:path extrusionOk="0" h="106" w="62">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g1406886b66f_0_2260"/>
            <p:cNvSpPr/>
            <p:nvPr/>
          </p:nvSpPr>
          <p:spPr>
            <a:xfrm>
              <a:off x="3037375" y="4556275"/>
              <a:ext cx="1275" cy="3325"/>
            </a:xfrm>
            <a:custGeom>
              <a:rect b="b" l="l" r="r" t="t"/>
              <a:pathLst>
                <a:path extrusionOk="0" h="133" w="51">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g1406886b66f_0_2260"/>
            <p:cNvSpPr/>
            <p:nvPr/>
          </p:nvSpPr>
          <p:spPr>
            <a:xfrm>
              <a:off x="3045275" y="4556825"/>
              <a:ext cx="950" cy="3400"/>
            </a:xfrm>
            <a:custGeom>
              <a:rect b="b" l="l" r="r" t="t"/>
              <a:pathLst>
                <a:path extrusionOk="0" h="136" w="38">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g1406886b66f_0_2260"/>
            <p:cNvSpPr/>
            <p:nvPr/>
          </p:nvSpPr>
          <p:spPr>
            <a:xfrm>
              <a:off x="3043850" y="4556800"/>
              <a:ext cx="1050" cy="3425"/>
            </a:xfrm>
            <a:custGeom>
              <a:rect b="b" l="l" r="r" t="t"/>
              <a:pathLst>
                <a:path extrusionOk="0" h="137" w="42">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g1406886b66f_0_2260"/>
            <p:cNvSpPr/>
            <p:nvPr/>
          </p:nvSpPr>
          <p:spPr>
            <a:xfrm>
              <a:off x="3046500" y="4556600"/>
              <a:ext cx="950" cy="3175"/>
            </a:xfrm>
            <a:custGeom>
              <a:rect b="b" l="l" r="r" t="t"/>
              <a:pathLst>
                <a:path extrusionOk="0" h="127" w="38">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g1406886b66f_0_2260"/>
            <p:cNvSpPr/>
            <p:nvPr/>
          </p:nvSpPr>
          <p:spPr>
            <a:xfrm>
              <a:off x="3037700" y="4595075"/>
              <a:ext cx="9350" cy="4425"/>
            </a:xfrm>
            <a:custGeom>
              <a:rect b="b" l="l" r="r" t="t"/>
              <a:pathLst>
                <a:path extrusionOk="0" h="177" w="374">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g1406886b66f_0_2260"/>
            <p:cNvSpPr/>
            <p:nvPr/>
          </p:nvSpPr>
          <p:spPr>
            <a:xfrm>
              <a:off x="3036350" y="4594950"/>
              <a:ext cx="1250" cy="3425"/>
            </a:xfrm>
            <a:custGeom>
              <a:rect b="b" l="l" r="r" t="t"/>
              <a:pathLst>
                <a:path extrusionOk="0" h="137" w="5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g1406886b66f_0_2260"/>
            <p:cNvSpPr/>
            <p:nvPr/>
          </p:nvSpPr>
          <p:spPr>
            <a:xfrm>
              <a:off x="3034725" y="4595450"/>
              <a:ext cx="1150" cy="3375"/>
            </a:xfrm>
            <a:custGeom>
              <a:rect b="b" l="l" r="r" t="t"/>
              <a:pathLst>
                <a:path extrusionOk="0" h="135" w="46">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g1406886b66f_0_2260"/>
            <p:cNvSpPr/>
            <p:nvPr/>
          </p:nvSpPr>
          <p:spPr>
            <a:xfrm>
              <a:off x="3050725" y="4596300"/>
              <a:ext cx="725" cy="2600"/>
            </a:xfrm>
            <a:custGeom>
              <a:rect b="b" l="l" r="r" t="t"/>
              <a:pathLst>
                <a:path extrusionOk="0" h="104" w="29">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g1406886b66f_0_2260"/>
            <p:cNvSpPr/>
            <p:nvPr/>
          </p:nvSpPr>
          <p:spPr>
            <a:xfrm>
              <a:off x="3026000" y="4516750"/>
              <a:ext cx="14900" cy="5650"/>
            </a:xfrm>
            <a:custGeom>
              <a:rect b="b" l="l" r="r" t="t"/>
              <a:pathLst>
                <a:path extrusionOk="0" h="226" w="596">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g1406886b66f_0_2260"/>
            <p:cNvSpPr/>
            <p:nvPr/>
          </p:nvSpPr>
          <p:spPr>
            <a:xfrm>
              <a:off x="3046500" y="4516725"/>
              <a:ext cx="2400" cy="3175"/>
            </a:xfrm>
            <a:custGeom>
              <a:rect b="b" l="l" r="r" t="t"/>
              <a:pathLst>
                <a:path extrusionOk="0" h="127" w="96">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g1406886b66f_0_2260"/>
            <p:cNvSpPr/>
            <p:nvPr/>
          </p:nvSpPr>
          <p:spPr>
            <a:xfrm>
              <a:off x="3043750" y="4516450"/>
              <a:ext cx="1050" cy="3350"/>
            </a:xfrm>
            <a:custGeom>
              <a:rect b="b" l="l" r="r" t="t"/>
              <a:pathLst>
                <a:path extrusionOk="0" h="134" w="42">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g1406886b66f_0_2260"/>
            <p:cNvSpPr/>
            <p:nvPr/>
          </p:nvSpPr>
          <p:spPr>
            <a:xfrm>
              <a:off x="3042100" y="4516875"/>
              <a:ext cx="1150" cy="3475"/>
            </a:xfrm>
            <a:custGeom>
              <a:rect b="b" l="l" r="r" t="t"/>
              <a:pathLst>
                <a:path extrusionOk="0" h="139" w="46">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g1406886b66f_0_2260"/>
            <p:cNvSpPr/>
            <p:nvPr/>
          </p:nvSpPr>
          <p:spPr>
            <a:xfrm>
              <a:off x="3041075" y="4516950"/>
              <a:ext cx="950" cy="3575"/>
            </a:xfrm>
            <a:custGeom>
              <a:rect b="b" l="l" r="r" t="t"/>
              <a:pathLst>
                <a:path extrusionOk="0" h="143" w="38">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g1406886b66f_0_2260"/>
            <p:cNvSpPr/>
            <p:nvPr/>
          </p:nvSpPr>
          <p:spPr>
            <a:xfrm>
              <a:off x="3045075" y="4516675"/>
              <a:ext cx="850" cy="2800"/>
            </a:xfrm>
            <a:custGeom>
              <a:rect b="b" l="l" r="r" t="t"/>
              <a:pathLst>
                <a:path extrusionOk="0" h="112" w="34">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g1406886b66f_0_2260"/>
            <p:cNvSpPr/>
            <p:nvPr/>
          </p:nvSpPr>
          <p:spPr>
            <a:xfrm>
              <a:off x="3025075" y="4516975"/>
              <a:ext cx="850" cy="2825"/>
            </a:xfrm>
            <a:custGeom>
              <a:rect b="b" l="l" r="r" t="t"/>
              <a:pathLst>
                <a:path extrusionOk="0" h="113" w="34">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g1406886b66f_0_2260"/>
            <p:cNvSpPr/>
            <p:nvPr/>
          </p:nvSpPr>
          <p:spPr>
            <a:xfrm>
              <a:off x="3032050" y="4608600"/>
              <a:ext cx="10700" cy="3775"/>
            </a:xfrm>
            <a:custGeom>
              <a:rect b="b" l="l" r="r" t="t"/>
              <a:pathLst>
                <a:path extrusionOk="0" h="151" w="428">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g1406886b66f_0_2260"/>
            <p:cNvSpPr/>
            <p:nvPr/>
          </p:nvSpPr>
          <p:spPr>
            <a:xfrm>
              <a:off x="3042825" y="4609575"/>
              <a:ext cx="950" cy="2025"/>
            </a:xfrm>
            <a:custGeom>
              <a:rect b="b" l="l" r="r" t="t"/>
              <a:pathLst>
                <a:path extrusionOk="0" h="81" w="38">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g1406886b66f_0_2260"/>
            <p:cNvSpPr/>
            <p:nvPr/>
          </p:nvSpPr>
          <p:spPr>
            <a:xfrm>
              <a:off x="3040550" y="4621775"/>
              <a:ext cx="10200" cy="3575"/>
            </a:xfrm>
            <a:custGeom>
              <a:rect b="b" l="l" r="r" t="t"/>
              <a:pathLst>
                <a:path extrusionOk="0" h="143" w="408">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g1406886b66f_0_2260"/>
            <p:cNvSpPr/>
            <p:nvPr/>
          </p:nvSpPr>
          <p:spPr>
            <a:xfrm>
              <a:off x="3050925" y="4621925"/>
              <a:ext cx="1775" cy="2925"/>
            </a:xfrm>
            <a:custGeom>
              <a:rect b="b" l="l" r="r" t="t"/>
              <a:pathLst>
                <a:path extrusionOk="0" h="117" w="71">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g1406886b66f_0_2260"/>
            <p:cNvSpPr/>
            <p:nvPr/>
          </p:nvSpPr>
          <p:spPr>
            <a:xfrm>
              <a:off x="3053500" y="4622150"/>
              <a:ext cx="1750" cy="3000"/>
            </a:xfrm>
            <a:custGeom>
              <a:rect b="b" l="l" r="r" t="t"/>
              <a:pathLst>
                <a:path extrusionOk="0" h="120" w="7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g1406886b66f_0_2260"/>
            <p:cNvSpPr/>
            <p:nvPr/>
          </p:nvSpPr>
          <p:spPr>
            <a:xfrm>
              <a:off x="3056150" y="4622425"/>
              <a:ext cx="850" cy="2100"/>
            </a:xfrm>
            <a:custGeom>
              <a:rect b="b" l="l" r="r" t="t"/>
              <a:pathLst>
                <a:path extrusionOk="0" h="84" w="34">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g1406886b66f_0_2260"/>
            <p:cNvSpPr/>
            <p:nvPr/>
          </p:nvSpPr>
          <p:spPr>
            <a:xfrm>
              <a:off x="3042100" y="4503175"/>
              <a:ext cx="1050" cy="2875"/>
            </a:xfrm>
            <a:custGeom>
              <a:rect b="b" l="l" r="r" t="t"/>
              <a:pathLst>
                <a:path extrusionOk="0" h="115" w="42">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g1406886b66f_0_2260"/>
            <p:cNvSpPr/>
            <p:nvPr/>
          </p:nvSpPr>
          <p:spPr>
            <a:xfrm>
              <a:off x="3035025" y="4503325"/>
              <a:ext cx="850" cy="2775"/>
            </a:xfrm>
            <a:custGeom>
              <a:rect b="b" l="l" r="r" t="t"/>
              <a:pathLst>
                <a:path extrusionOk="0" h="111" w="34">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g1406886b66f_0_2260"/>
            <p:cNvSpPr/>
            <p:nvPr/>
          </p:nvSpPr>
          <p:spPr>
            <a:xfrm>
              <a:off x="3036450" y="4503300"/>
              <a:ext cx="5275" cy="3625"/>
            </a:xfrm>
            <a:custGeom>
              <a:rect b="b" l="l" r="r" t="t"/>
              <a:pathLst>
                <a:path extrusionOk="0" h="145" w="211">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g1406886b66f_0_2260"/>
            <p:cNvSpPr/>
            <p:nvPr/>
          </p:nvSpPr>
          <p:spPr>
            <a:xfrm>
              <a:off x="3044875" y="4503675"/>
              <a:ext cx="1150" cy="3000"/>
            </a:xfrm>
            <a:custGeom>
              <a:rect b="b" l="l" r="r" t="t"/>
              <a:pathLst>
                <a:path extrusionOk="0" h="120" w="46">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g1406886b66f_0_2260"/>
            <p:cNvSpPr/>
            <p:nvPr/>
          </p:nvSpPr>
          <p:spPr>
            <a:xfrm>
              <a:off x="3030000" y="4503750"/>
              <a:ext cx="850" cy="3050"/>
            </a:xfrm>
            <a:custGeom>
              <a:rect b="b" l="l" r="r" t="t"/>
              <a:pathLst>
                <a:path extrusionOk="0" h="122" w="34">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g1406886b66f_0_2260"/>
            <p:cNvSpPr/>
            <p:nvPr/>
          </p:nvSpPr>
          <p:spPr>
            <a:xfrm>
              <a:off x="3043525" y="4503525"/>
              <a:ext cx="850" cy="3050"/>
            </a:xfrm>
            <a:custGeom>
              <a:rect b="b" l="l" r="r" t="t"/>
              <a:pathLst>
                <a:path extrusionOk="0" h="122" w="34">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g1406886b66f_0_2260"/>
            <p:cNvSpPr/>
            <p:nvPr/>
          </p:nvSpPr>
          <p:spPr>
            <a:xfrm>
              <a:off x="3033475" y="4503650"/>
              <a:ext cx="850" cy="3025"/>
            </a:xfrm>
            <a:custGeom>
              <a:rect b="b" l="l" r="r" t="t"/>
              <a:pathLst>
                <a:path extrusionOk="0" h="121" w="34">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g1406886b66f_0_2260"/>
            <p:cNvSpPr/>
            <p:nvPr/>
          </p:nvSpPr>
          <p:spPr>
            <a:xfrm>
              <a:off x="3031225" y="4503675"/>
              <a:ext cx="750" cy="3150"/>
            </a:xfrm>
            <a:custGeom>
              <a:rect b="b" l="l" r="r" t="t"/>
              <a:pathLst>
                <a:path extrusionOk="0" h="126" w="3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g1406886b66f_0_2260"/>
            <p:cNvSpPr/>
            <p:nvPr/>
          </p:nvSpPr>
          <p:spPr>
            <a:xfrm>
              <a:off x="3046725" y="4504300"/>
              <a:ext cx="850" cy="2375"/>
            </a:xfrm>
            <a:custGeom>
              <a:rect b="b" l="l" r="r" t="t"/>
              <a:pathLst>
                <a:path extrusionOk="0" h="95" w="34">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g1406886b66f_0_2260"/>
            <p:cNvSpPr/>
            <p:nvPr/>
          </p:nvSpPr>
          <p:spPr>
            <a:xfrm>
              <a:off x="3032675" y="4503875"/>
              <a:ext cx="525" cy="2700"/>
            </a:xfrm>
            <a:custGeom>
              <a:rect b="b" l="l" r="r" t="t"/>
              <a:pathLst>
                <a:path extrusionOk="0" h="108" w="21">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g1406886b66f_0_2260"/>
            <p:cNvSpPr/>
            <p:nvPr/>
          </p:nvSpPr>
          <p:spPr>
            <a:xfrm>
              <a:off x="3045475" y="4543150"/>
              <a:ext cx="3825" cy="3450"/>
            </a:xfrm>
            <a:custGeom>
              <a:rect b="b" l="l" r="r" t="t"/>
              <a:pathLst>
                <a:path extrusionOk="0" h="138" w="153">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g1406886b66f_0_2260"/>
            <p:cNvSpPr/>
            <p:nvPr/>
          </p:nvSpPr>
          <p:spPr>
            <a:xfrm>
              <a:off x="3050100" y="4544000"/>
              <a:ext cx="1875" cy="2800"/>
            </a:xfrm>
            <a:custGeom>
              <a:rect b="b" l="l" r="r" t="t"/>
              <a:pathLst>
                <a:path extrusionOk="0" h="112" w="75">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g1406886b66f_0_2260"/>
            <p:cNvSpPr/>
            <p:nvPr/>
          </p:nvSpPr>
          <p:spPr>
            <a:xfrm>
              <a:off x="3052875" y="4543850"/>
              <a:ext cx="1550" cy="2925"/>
            </a:xfrm>
            <a:custGeom>
              <a:rect b="b" l="l" r="r" t="t"/>
              <a:pathLst>
                <a:path extrusionOk="0" h="117" w="62">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g1406886b66f_0_2260"/>
            <p:cNvSpPr/>
            <p:nvPr/>
          </p:nvSpPr>
          <p:spPr>
            <a:xfrm>
              <a:off x="3035525" y="4543450"/>
              <a:ext cx="1175" cy="3650"/>
            </a:xfrm>
            <a:custGeom>
              <a:rect b="b" l="l" r="r" t="t"/>
              <a:pathLst>
                <a:path extrusionOk="0" h="146" w="47">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g1406886b66f_0_2260"/>
            <p:cNvSpPr/>
            <p:nvPr/>
          </p:nvSpPr>
          <p:spPr>
            <a:xfrm>
              <a:off x="3037375" y="4543575"/>
              <a:ext cx="950" cy="2825"/>
            </a:xfrm>
            <a:custGeom>
              <a:rect b="b" l="l" r="r" t="t"/>
              <a:pathLst>
                <a:path extrusionOk="0" h="113" w="38">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g1406886b66f_0_2260"/>
            <p:cNvSpPr/>
            <p:nvPr/>
          </p:nvSpPr>
          <p:spPr>
            <a:xfrm>
              <a:off x="3044350" y="4543850"/>
              <a:ext cx="850" cy="2525"/>
            </a:xfrm>
            <a:custGeom>
              <a:rect b="b" l="l" r="r" t="t"/>
              <a:pathLst>
                <a:path extrusionOk="0" h="101" w="34">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g1406886b66f_0_2260"/>
            <p:cNvSpPr/>
            <p:nvPr/>
          </p:nvSpPr>
          <p:spPr>
            <a:xfrm>
              <a:off x="3040975" y="4543675"/>
              <a:ext cx="650" cy="2600"/>
            </a:xfrm>
            <a:custGeom>
              <a:rect b="b" l="l" r="r" t="t"/>
              <a:pathLst>
                <a:path extrusionOk="0" h="104" w="26">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g1406886b66f_0_2260"/>
            <p:cNvSpPr/>
            <p:nvPr/>
          </p:nvSpPr>
          <p:spPr>
            <a:xfrm>
              <a:off x="3042625" y="4543750"/>
              <a:ext cx="525" cy="2425"/>
            </a:xfrm>
            <a:custGeom>
              <a:rect b="b" l="l" r="r" t="t"/>
              <a:pathLst>
                <a:path extrusionOk="0" h="97" w="21">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g1406886b66f_0_2260"/>
            <p:cNvSpPr/>
            <p:nvPr/>
          </p:nvSpPr>
          <p:spPr>
            <a:xfrm>
              <a:off x="3039225" y="4543975"/>
              <a:ext cx="650" cy="2700"/>
            </a:xfrm>
            <a:custGeom>
              <a:rect b="b" l="l" r="r" t="t"/>
              <a:pathLst>
                <a:path extrusionOk="0" h="108" w="26">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g1406886b66f_0_2260"/>
            <p:cNvSpPr/>
            <p:nvPr/>
          </p:nvSpPr>
          <p:spPr>
            <a:xfrm>
              <a:off x="3046400" y="4530775"/>
              <a:ext cx="1275" cy="2775"/>
            </a:xfrm>
            <a:custGeom>
              <a:rect b="b" l="l" r="r" t="t"/>
              <a:pathLst>
                <a:path extrusionOk="0" h="111" w="51">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g1406886b66f_0_2260"/>
            <p:cNvSpPr/>
            <p:nvPr/>
          </p:nvSpPr>
          <p:spPr>
            <a:xfrm>
              <a:off x="3044575" y="4530875"/>
              <a:ext cx="825" cy="2450"/>
            </a:xfrm>
            <a:custGeom>
              <a:rect b="b" l="l" r="r" t="t"/>
              <a:pathLst>
                <a:path extrusionOk="0" h="98" w="33">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g1406886b66f_0_2260"/>
            <p:cNvSpPr/>
            <p:nvPr/>
          </p:nvSpPr>
          <p:spPr>
            <a:xfrm>
              <a:off x="3036975" y="4531000"/>
              <a:ext cx="625" cy="2525"/>
            </a:xfrm>
            <a:custGeom>
              <a:rect b="b" l="l" r="r" t="t"/>
              <a:pathLst>
                <a:path extrusionOk="0" h="101" w="25">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g1406886b66f_0_2260"/>
            <p:cNvSpPr/>
            <p:nvPr/>
          </p:nvSpPr>
          <p:spPr>
            <a:xfrm>
              <a:off x="3034500" y="4582750"/>
              <a:ext cx="1275" cy="2725"/>
            </a:xfrm>
            <a:custGeom>
              <a:rect b="b" l="l" r="r" t="t"/>
              <a:pathLst>
                <a:path extrusionOk="0" h="109" w="51">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g1406886b66f_0_2260"/>
            <p:cNvSpPr/>
            <p:nvPr/>
          </p:nvSpPr>
          <p:spPr>
            <a:xfrm>
              <a:off x="3038925" y="4583125"/>
              <a:ext cx="950" cy="2500"/>
            </a:xfrm>
            <a:custGeom>
              <a:rect b="b" l="l" r="r" t="t"/>
              <a:pathLst>
                <a:path extrusionOk="0" h="100" w="38">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g1406886b66f_0_2260"/>
            <p:cNvSpPr/>
            <p:nvPr/>
          </p:nvSpPr>
          <p:spPr>
            <a:xfrm>
              <a:off x="3051850" y="4582800"/>
              <a:ext cx="750" cy="2350"/>
            </a:xfrm>
            <a:custGeom>
              <a:rect b="b" l="l" r="r" t="t"/>
              <a:pathLst>
                <a:path extrusionOk="0" h="94" w="3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g1406886b66f_0_2260"/>
            <p:cNvSpPr/>
            <p:nvPr/>
          </p:nvSpPr>
          <p:spPr>
            <a:xfrm>
              <a:off x="3050100" y="4583100"/>
              <a:ext cx="650" cy="2350"/>
            </a:xfrm>
            <a:custGeom>
              <a:rect b="b" l="l" r="r" t="t"/>
              <a:pathLst>
                <a:path extrusionOk="0" h="94" w="26">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g1406886b66f_0_2260"/>
            <p:cNvSpPr/>
            <p:nvPr/>
          </p:nvSpPr>
          <p:spPr>
            <a:xfrm>
              <a:off x="3048450" y="4582850"/>
              <a:ext cx="650" cy="2350"/>
            </a:xfrm>
            <a:custGeom>
              <a:rect b="b" l="l" r="r" t="t"/>
              <a:pathLst>
                <a:path extrusionOk="0" h="94" w="26">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g1406886b66f_0_2260"/>
            <p:cNvSpPr/>
            <p:nvPr/>
          </p:nvSpPr>
          <p:spPr>
            <a:xfrm>
              <a:off x="3049700" y="4569325"/>
              <a:ext cx="3300" cy="3525"/>
            </a:xfrm>
            <a:custGeom>
              <a:rect b="b" l="l" r="r" t="t"/>
              <a:pathLst>
                <a:path extrusionOk="0" h="141" w="132">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g1406886b66f_0_2260"/>
            <p:cNvSpPr/>
            <p:nvPr/>
          </p:nvSpPr>
          <p:spPr>
            <a:xfrm>
              <a:off x="3038725" y="4569500"/>
              <a:ext cx="2475" cy="3550"/>
            </a:xfrm>
            <a:custGeom>
              <a:rect b="b" l="l" r="r" t="t"/>
              <a:pathLst>
                <a:path extrusionOk="0" h="142" w="99">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g1406886b66f_0_2260"/>
            <p:cNvSpPr/>
            <p:nvPr/>
          </p:nvSpPr>
          <p:spPr>
            <a:xfrm>
              <a:off x="3043325" y="4569125"/>
              <a:ext cx="1675" cy="3575"/>
            </a:xfrm>
            <a:custGeom>
              <a:rect b="b" l="l" r="r" t="t"/>
              <a:pathLst>
                <a:path extrusionOk="0" h="143" w="67">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g1406886b66f_0_2260"/>
            <p:cNvSpPr/>
            <p:nvPr/>
          </p:nvSpPr>
          <p:spPr>
            <a:xfrm>
              <a:off x="3045600" y="4569475"/>
              <a:ext cx="1450" cy="3075"/>
            </a:xfrm>
            <a:custGeom>
              <a:rect b="b" l="l" r="r" t="t"/>
              <a:pathLst>
                <a:path extrusionOk="0" h="123" w="58">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g1406886b66f_0_2260"/>
            <p:cNvSpPr/>
            <p:nvPr/>
          </p:nvSpPr>
          <p:spPr>
            <a:xfrm>
              <a:off x="3047750" y="4569625"/>
              <a:ext cx="1250" cy="3300"/>
            </a:xfrm>
            <a:custGeom>
              <a:rect b="b" l="l" r="r" t="t"/>
              <a:pathLst>
                <a:path extrusionOk="0" h="132" w="5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g1406886b66f_0_2260"/>
            <p:cNvSpPr/>
            <p:nvPr/>
          </p:nvSpPr>
          <p:spPr>
            <a:xfrm>
              <a:off x="3041475" y="4569450"/>
              <a:ext cx="1175" cy="3275"/>
            </a:xfrm>
            <a:custGeom>
              <a:rect b="b" l="l" r="r" t="t"/>
              <a:pathLst>
                <a:path extrusionOk="0" h="131" w="47">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g1406886b66f_0_2260"/>
            <p:cNvSpPr/>
            <p:nvPr/>
          </p:nvSpPr>
          <p:spPr>
            <a:xfrm>
              <a:off x="3035525" y="4569425"/>
              <a:ext cx="850" cy="3050"/>
            </a:xfrm>
            <a:custGeom>
              <a:rect b="b" l="l" r="r" t="t"/>
              <a:pathLst>
                <a:path extrusionOk="0" h="122" w="34">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g1406886b66f_0_2260"/>
            <p:cNvSpPr/>
            <p:nvPr/>
          </p:nvSpPr>
          <p:spPr>
            <a:xfrm>
              <a:off x="3034625" y="4569525"/>
              <a:ext cx="625" cy="2800"/>
            </a:xfrm>
            <a:custGeom>
              <a:rect b="b" l="l" r="r" t="t"/>
              <a:pathLst>
                <a:path extrusionOk="0" h="112" w="25">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g1406886b66f_0_2260"/>
            <p:cNvSpPr/>
            <p:nvPr/>
          </p:nvSpPr>
          <p:spPr>
            <a:xfrm>
              <a:off x="3037075" y="4569800"/>
              <a:ext cx="650" cy="1950"/>
            </a:xfrm>
            <a:custGeom>
              <a:rect b="b" l="l" r="r" t="t"/>
              <a:pathLst>
                <a:path extrusionOk="0" h="78" w="26">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g1406886b66f_0_2260"/>
            <p:cNvSpPr/>
            <p:nvPr/>
          </p:nvSpPr>
          <p:spPr>
            <a:xfrm>
              <a:off x="3022925" y="4490425"/>
              <a:ext cx="19000" cy="4750"/>
            </a:xfrm>
            <a:custGeom>
              <a:rect b="b" l="l" r="r" t="t"/>
              <a:pathLst>
                <a:path extrusionOk="0" h="190" w="76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g1406886b66f_0_2260"/>
            <p:cNvSpPr/>
            <p:nvPr/>
          </p:nvSpPr>
          <p:spPr>
            <a:xfrm>
              <a:off x="3042200" y="4490500"/>
              <a:ext cx="10275" cy="4000"/>
            </a:xfrm>
            <a:custGeom>
              <a:rect b="b" l="l" r="r" t="t"/>
              <a:pathLst>
                <a:path extrusionOk="0" h="160" w="411">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g1406886b66f_0_2260"/>
            <p:cNvSpPr/>
            <p:nvPr/>
          </p:nvSpPr>
          <p:spPr>
            <a:xfrm>
              <a:off x="3054400" y="4491050"/>
              <a:ext cx="7825" cy="3225"/>
            </a:xfrm>
            <a:custGeom>
              <a:rect b="b" l="l" r="r" t="t"/>
              <a:pathLst>
                <a:path extrusionOk="0" h="129" w="313">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g1406886b66f_0_2260"/>
            <p:cNvSpPr/>
            <p:nvPr/>
          </p:nvSpPr>
          <p:spPr>
            <a:xfrm>
              <a:off x="3063750" y="4491600"/>
              <a:ext cx="3100" cy="2525"/>
            </a:xfrm>
            <a:custGeom>
              <a:rect b="b" l="l" r="r" t="t"/>
              <a:pathLst>
                <a:path extrusionOk="0" h="101" w="124">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g1406886b66f_0_2260"/>
            <p:cNvSpPr/>
            <p:nvPr/>
          </p:nvSpPr>
          <p:spPr>
            <a:xfrm>
              <a:off x="3062825" y="4491650"/>
              <a:ext cx="525" cy="2200"/>
            </a:xfrm>
            <a:custGeom>
              <a:rect b="b" l="l" r="r" t="t"/>
              <a:pathLst>
                <a:path extrusionOk="0" h="88" w="21">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g1406886b66f_0_2260"/>
            <p:cNvSpPr/>
            <p:nvPr/>
          </p:nvSpPr>
          <p:spPr>
            <a:xfrm>
              <a:off x="3052975" y="4491350"/>
              <a:ext cx="650" cy="1875"/>
            </a:xfrm>
            <a:custGeom>
              <a:rect b="b" l="l" r="r" t="t"/>
              <a:pathLst>
                <a:path extrusionOk="0" h="75" w="26">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g1406886b66f_0_2260"/>
            <p:cNvSpPr/>
            <p:nvPr/>
          </p:nvSpPr>
          <p:spPr>
            <a:xfrm>
              <a:off x="3018300" y="4593725"/>
              <a:ext cx="16025" cy="7125"/>
            </a:xfrm>
            <a:custGeom>
              <a:rect b="b" l="l" r="r" t="t"/>
              <a:pathLst>
                <a:path extrusionOk="0" h="285" w="641">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g1406886b66f_0_2260"/>
            <p:cNvSpPr/>
            <p:nvPr/>
          </p:nvSpPr>
          <p:spPr>
            <a:xfrm>
              <a:off x="3018200" y="4580675"/>
              <a:ext cx="16125" cy="7125"/>
            </a:xfrm>
            <a:custGeom>
              <a:rect b="b" l="l" r="r" t="t"/>
              <a:pathLst>
                <a:path extrusionOk="0" h="285" w="645">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g1406886b66f_0_2260"/>
            <p:cNvSpPr/>
            <p:nvPr/>
          </p:nvSpPr>
          <p:spPr>
            <a:xfrm>
              <a:off x="3018300" y="4606550"/>
              <a:ext cx="13475" cy="7450"/>
            </a:xfrm>
            <a:custGeom>
              <a:rect b="b" l="l" r="r" t="t"/>
              <a:pathLst>
                <a:path extrusionOk="0" h="298" w="539">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g1406886b66f_0_2260"/>
            <p:cNvSpPr/>
            <p:nvPr/>
          </p:nvSpPr>
          <p:spPr>
            <a:xfrm>
              <a:off x="3018300" y="4515700"/>
              <a:ext cx="6600" cy="6275"/>
            </a:xfrm>
            <a:custGeom>
              <a:rect b="b" l="l" r="r" t="t"/>
              <a:pathLst>
                <a:path extrusionOk="0" h="251" w="264">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g1406886b66f_0_2260"/>
            <p:cNvSpPr/>
            <p:nvPr/>
          </p:nvSpPr>
          <p:spPr>
            <a:xfrm>
              <a:off x="3018300" y="4567850"/>
              <a:ext cx="15525" cy="6725"/>
            </a:xfrm>
            <a:custGeom>
              <a:rect b="b" l="l" r="r" t="t"/>
              <a:pathLst>
                <a:path extrusionOk="0" h="269" w="621">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g1406886b66f_0_2260"/>
            <p:cNvSpPr/>
            <p:nvPr/>
          </p:nvSpPr>
          <p:spPr>
            <a:xfrm>
              <a:off x="3018300" y="4554625"/>
              <a:ext cx="18900" cy="7150"/>
            </a:xfrm>
            <a:custGeom>
              <a:rect b="b" l="l" r="r" t="t"/>
              <a:pathLst>
                <a:path extrusionOk="0" h="286" w="756">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g1406886b66f_0_2260"/>
            <p:cNvSpPr/>
            <p:nvPr/>
          </p:nvSpPr>
          <p:spPr>
            <a:xfrm>
              <a:off x="3018300" y="4541625"/>
              <a:ext cx="17050" cy="6800"/>
            </a:xfrm>
            <a:custGeom>
              <a:rect b="b" l="l" r="r" t="t"/>
              <a:pathLst>
                <a:path extrusionOk="0" h="272" w="682">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g1406886b66f_0_2260"/>
            <p:cNvSpPr/>
            <p:nvPr/>
          </p:nvSpPr>
          <p:spPr>
            <a:xfrm>
              <a:off x="3018300" y="4489825"/>
              <a:ext cx="4550" cy="6175"/>
            </a:xfrm>
            <a:custGeom>
              <a:rect b="b" l="l" r="r" t="t"/>
              <a:pathLst>
                <a:path extrusionOk="0" h="247" w="182">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g1406886b66f_0_2260"/>
            <p:cNvSpPr/>
            <p:nvPr/>
          </p:nvSpPr>
          <p:spPr>
            <a:xfrm>
              <a:off x="3018300" y="4619650"/>
              <a:ext cx="21875" cy="7750"/>
            </a:xfrm>
            <a:custGeom>
              <a:rect b="b" l="l" r="r" t="t"/>
              <a:pathLst>
                <a:path extrusionOk="0" h="310" w="875">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g1406886b66f_0_2260"/>
            <p:cNvSpPr/>
            <p:nvPr/>
          </p:nvSpPr>
          <p:spPr>
            <a:xfrm>
              <a:off x="3018200" y="4502450"/>
              <a:ext cx="11300" cy="6775"/>
            </a:xfrm>
            <a:custGeom>
              <a:rect b="b" l="l" r="r" t="t"/>
              <a:pathLst>
                <a:path extrusionOk="0" h="271" w="452">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g1406886b66f_0_2260"/>
            <p:cNvSpPr/>
            <p:nvPr/>
          </p:nvSpPr>
          <p:spPr>
            <a:xfrm>
              <a:off x="3018300" y="4529000"/>
              <a:ext cx="13875" cy="6225"/>
            </a:xfrm>
            <a:custGeom>
              <a:rect b="b" l="l" r="r" t="t"/>
              <a:pathLst>
                <a:path extrusionOk="0" h="249" w="555">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2" name="Google Shape;9642;g1406886b66f_0_2260"/>
          <p:cNvSpPr txBox="1"/>
          <p:nvPr>
            <p:ph idx="4294967295" type="body"/>
          </p:nvPr>
        </p:nvSpPr>
        <p:spPr>
          <a:xfrm>
            <a:off x="713225" y="1527325"/>
            <a:ext cx="3858900" cy="2885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b="1" lang="en-MY" sz="1200">
                <a:solidFill>
                  <a:schemeClr val="dk2"/>
                </a:solidFill>
                <a:latin typeface="Merriweather"/>
                <a:ea typeface="Merriweather"/>
                <a:cs typeface="Merriweather"/>
                <a:sym typeface="Merriweather"/>
              </a:rPr>
              <a:t>Genres</a:t>
            </a:r>
            <a:endParaRPr b="1" sz="1200">
              <a:solidFill>
                <a:schemeClr val="dk2"/>
              </a:solidFill>
              <a:latin typeface="Merriweather"/>
              <a:ea typeface="Merriweather"/>
              <a:cs typeface="Merriweather"/>
              <a:sym typeface="Merriweather"/>
            </a:endParaRPr>
          </a:p>
          <a:p>
            <a:pPr indent="-304800" lvl="0" marL="457200" rtl="0" algn="l">
              <a:spcBef>
                <a:spcPts val="1600"/>
              </a:spcBef>
              <a:spcAft>
                <a:spcPts val="0"/>
              </a:spcAft>
              <a:buClr>
                <a:schemeClr val="accent4"/>
              </a:buClr>
              <a:buSzPts val="1200"/>
              <a:buAutoNum type="arabicPeriod"/>
            </a:pPr>
            <a:r>
              <a:rPr lang="en-MY" sz="1200">
                <a:solidFill>
                  <a:schemeClr val="accent4"/>
                </a:solidFill>
              </a:rPr>
              <a:t>Drama pendek (lakonan)</a:t>
            </a:r>
            <a:endParaRPr sz="1200">
              <a:solidFill>
                <a:schemeClr val="dk1"/>
              </a:solidFill>
            </a:endParaRPr>
          </a:p>
          <a:p>
            <a:pPr indent="-304800" lvl="0" marL="457200" rtl="0" algn="l">
              <a:spcBef>
                <a:spcPts val="0"/>
              </a:spcBef>
              <a:spcAft>
                <a:spcPts val="0"/>
              </a:spcAft>
              <a:buClr>
                <a:schemeClr val="accent4"/>
              </a:buClr>
              <a:buSzPts val="1200"/>
              <a:buAutoNum type="arabicPeriod"/>
            </a:pPr>
            <a:r>
              <a:rPr lang="en-MY" sz="1200">
                <a:solidFill>
                  <a:schemeClr val="accent4"/>
                </a:solidFill>
              </a:rPr>
              <a:t>Dokumentari singkat</a:t>
            </a:r>
            <a:endParaRPr sz="1200">
              <a:solidFill>
                <a:schemeClr val="dk1"/>
              </a:solidFill>
            </a:endParaRPr>
          </a:p>
          <a:p>
            <a:pPr indent="-304800" lvl="0" marL="457200" rtl="0" algn="l">
              <a:spcBef>
                <a:spcPts val="0"/>
              </a:spcBef>
              <a:spcAft>
                <a:spcPts val="0"/>
              </a:spcAft>
              <a:buClr>
                <a:schemeClr val="accent4"/>
              </a:buClr>
              <a:buSzPts val="1200"/>
              <a:buAutoNum type="arabicPeriod"/>
            </a:pPr>
            <a:r>
              <a:rPr lang="en-MY" sz="1200">
                <a:solidFill>
                  <a:schemeClr val="accent4"/>
                </a:solidFill>
              </a:rPr>
              <a:t>Voice over</a:t>
            </a:r>
            <a:endParaRPr sz="1200">
              <a:solidFill>
                <a:schemeClr val="dk1"/>
              </a:solidFill>
            </a:endParaRPr>
          </a:p>
          <a:p>
            <a:pPr indent="-304800" lvl="0" marL="457200" rtl="0" algn="l">
              <a:spcBef>
                <a:spcPts val="0"/>
              </a:spcBef>
              <a:spcAft>
                <a:spcPts val="0"/>
              </a:spcAft>
              <a:buClr>
                <a:schemeClr val="accent4"/>
              </a:buClr>
              <a:buSzPts val="1200"/>
              <a:buAutoNum type="arabicPeriod"/>
            </a:pPr>
            <a:r>
              <a:rPr lang="en-MY" sz="1200">
                <a:solidFill>
                  <a:schemeClr val="accent4"/>
                </a:solidFill>
              </a:rPr>
              <a:t>Klip gambar</a:t>
            </a:r>
            <a:endParaRPr sz="1000">
              <a:solidFill>
                <a:schemeClr val="hlink"/>
              </a:solidFill>
            </a:endParaRPr>
          </a:p>
          <a:p>
            <a:pPr indent="-228600" lvl="0" marL="457200" rtl="0" algn="l">
              <a:lnSpc>
                <a:spcPct val="100000"/>
              </a:lnSpc>
              <a:spcBef>
                <a:spcPts val="0"/>
              </a:spcBef>
              <a:spcAft>
                <a:spcPts val="0"/>
              </a:spcAft>
              <a:buClr>
                <a:schemeClr val="dk1"/>
              </a:buClr>
              <a:buSzPts val="1400"/>
              <a:buFont typeface="Livvic"/>
              <a:buNone/>
            </a:pPr>
            <a:r>
              <a:t/>
            </a:r>
            <a:endParaRPr sz="1200"/>
          </a:p>
        </p:txBody>
      </p:sp>
      <p:sp>
        <p:nvSpPr>
          <p:cNvPr id="9643" name="Google Shape;9643;g1406886b66f_0_2260"/>
          <p:cNvSpPr txBox="1"/>
          <p:nvPr>
            <p:ph idx="4294967295" type="body"/>
          </p:nvPr>
        </p:nvSpPr>
        <p:spPr>
          <a:xfrm>
            <a:off x="4572125" y="1473200"/>
            <a:ext cx="3858900" cy="2885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b="1" lang="en-MY" sz="1200">
                <a:solidFill>
                  <a:schemeClr val="dk2"/>
                </a:solidFill>
                <a:latin typeface="Merriweather"/>
                <a:ea typeface="Merriweather"/>
                <a:cs typeface="Merriweather"/>
                <a:sym typeface="Merriweather"/>
              </a:rPr>
              <a:t>Arahan</a:t>
            </a:r>
            <a:endParaRPr b="1" sz="1200">
              <a:solidFill>
                <a:schemeClr val="dk2"/>
              </a:solidFill>
              <a:latin typeface="Merriweather"/>
              <a:ea typeface="Merriweather"/>
              <a:cs typeface="Merriweather"/>
              <a:sym typeface="Merriweather"/>
            </a:endParaRPr>
          </a:p>
          <a:p>
            <a:pPr indent="-304800" lvl="0" marL="457200" rtl="0" algn="l">
              <a:lnSpc>
                <a:spcPct val="100000"/>
              </a:lnSpc>
              <a:spcBef>
                <a:spcPts val="1600"/>
              </a:spcBef>
              <a:spcAft>
                <a:spcPts val="0"/>
              </a:spcAft>
              <a:buClr>
                <a:schemeClr val="dk1"/>
              </a:buClr>
              <a:buSzPts val="1200"/>
              <a:buFont typeface="Livvic"/>
              <a:buAutoNum type="arabicPeriod"/>
            </a:pPr>
            <a:r>
              <a:rPr lang="en-MY" sz="1200"/>
              <a:t>Hasilkan sebuah video pendek dalam berdurasi 3 hingga 5 minit</a:t>
            </a:r>
            <a:endParaRPr sz="1200"/>
          </a:p>
          <a:p>
            <a:pPr indent="-304800" lvl="0" marL="457200" rtl="0" algn="l">
              <a:lnSpc>
                <a:spcPct val="100000"/>
              </a:lnSpc>
              <a:spcBef>
                <a:spcPts val="0"/>
              </a:spcBef>
              <a:spcAft>
                <a:spcPts val="0"/>
              </a:spcAft>
              <a:buClr>
                <a:schemeClr val="dk1"/>
              </a:buClr>
              <a:buSzPts val="1200"/>
              <a:buFont typeface="Livvic"/>
              <a:buAutoNum type="arabicPeriod"/>
            </a:pPr>
            <a:r>
              <a:rPr lang="en-MY" sz="1200"/>
              <a:t>Pilih sebarang genre yang sesuai mengikut tajuk yang diberikan.</a:t>
            </a:r>
            <a:endParaRPr sz="1200"/>
          </a:p>
          <a:p>
            <a:pPr indent="-304800" lvl="0" marL="457200" rtl="0" algn="l">
              <a:lnSpc>
                <a:spcPct val="100000"/>
              </a:lnSpc>
              <a:spcBef>
                <a:spcPts val="0"/>
              </a:spcBef>
              <a:spcAft>
                <a:spcPts val="0"/>
              </a:spcAft>
              <a:buClr>
                <a:schemeClr val="dk1"/>
              </a:buClr>
              <a:buSzPts val="1200"/>
              <a:buFont typeface="Livvic"/>
              <a:buAutoNum type="arabicPeriod"/>
            </a:pPr>
            <a:r>
              <a:rPr lang="en-MY" sz="1200"/>
              <a:t>Rujuk rubrik dan perincian arahan tugas yang akan diberikan oleh pensyarah kelas.</a:t>
            </a:r>
            <a:endParaRPr sz="1200"/>
          </a:p>
        </p:txBody>
      </p:sp>
      <p:sp>
        <p:nvSpPr>
          <p:cNvPr id="9644" name="Google Shape;9644;g1406886b66f_0_2260"/>
          <p:cNvSpPr txBox="1"/>
          <p:nvPr>
            <p:ph idx="4294967295" type="body"/>
          </p:nvPr>
        </p:nvSpPr>
        <p:spPr>
          <a:xfrm>
            <a:off x="713225" y="2811508"/>
            <a:ext cx="3858900" cy="1547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b="1" lang="en-MY" sz="1200">
                <a:solidFill>
                  <a:schemeClr val="dk2"/>
                </a:solidFill>
                <a:latin typeface="Merriweather"/>
                <a:ea typeface="Merriweather"/>
                <a:cs typeface="Merriweather"/>
                <a:sym typeface="Merriweather"/>
              </a:rPr>
              <a:t>Aplikasi</a:t>
            </a:r>
            <a:endParaRPr b="1" sz="1200">
              <a:solidFill>
                <a:schemeClr val="dk2"/>
              </a:solidFill>
              <a:latin typeface="Merriweather"/>
              <a:ea typeface="Merriweather"/>
              <a:cs typeface="Merriweather"/>
              <a:sym typeface="Merriweather"/>
            </a:endParaRPr>
          </a:p>
          <a:p>
            <a:pPr indent="-304800" lvl="0" marL="457200" rtl="0" algn="l">
              <a:lnSpc>
                <a:spcPct val="100000"/>
              </a:lnSpc>
              <a:spcBef>
                <a:spcPts val="1600"/>
              </a:spcBef>
              <a:spcAft>
                <a:spcPts val="0"/>
              </a:spcAft>
              <a:buClr>
                <a:schemeClr val="dk1"/>
              </a:buClr>
              <a:buSzPts val="1200"/>
              <a:buFont typeface="Livvic"/>
              <a:buAutoNum type="arabicPeriod"/>
            </a:pPr>
            <a:r>
              <a:rPr lang="en-MY" sz="1200">
                <a:solidFill>
                  <a:schemeClr val="hlink"/>
                </a:solidFill>
              </a:rPr>
              <a:t>Kinemaster</a:t>
            </a:r>
            <a:endParaRPr sz="1200"/>
          </a:p>
          <a:p>
            <a:pPr indent="-304800" lvl="0" marL="457200" rtl="0" algn="l">
              <a:lnSpc>
                <a:spcPct val="100000"/>
              </a:lnSpc>
              <a:spcBef>
                <a:spcPts val="0"/>
              </a:spcBef>
              <a:spcAft>
                <a:spcPts val="0"/>
              </a:spcAft>
              <a:buClr>
                <a:schemeClr val="dk1"/>
              </a:buClr>
              <a:buSzPts val="1200"/>
              <a:buFont typeface="Livvic"/>
              <a:buAutoNum type="arabicPeriod"/>
            </a:pPr>
            <a:r>
              <a:rPr lang="en-MY" sz="1200">
                <a:solidFill>
                  <a:schemeClr val="hlink"/>
                </a:solidFill>
              </a:rPr>
              <a:t>Canva</a:t>
            </a:r>
            <a:endParaRPr sz="1200"/>
          </a:p>
          <a:p>
            <a:pPr indent="-304800" lvl="0" marL="457200" rtl="0" algn="l">
              <a:lnSpc>
                <a:spcPct val="100000"/>
              </a:lnSpc>
              <a:spcBef>
                <a:spcPts val="0"/>
              </a:spcBef>
              <a:spcAft>
                <a:spcPts val="0"/>
              </a:spcAft>
              <a:buClr>
                <a:schemeClr val="dk1"/>
              </a:buClr>
              <a:buSzPts val="1200"/>
              <a:buFont typeface="Livvic"/>
              <a:buAutoNum type="arabicPeriod"/>
            </a:pPr>
            <a:r>
              <a:rPr lang="en-MY" sz="1200">
                <a:solidFill>
                  <a:schemeClr val="hlink"/>
                </a:solidFill>
              </a:rPr>
              <a:t>Quik</a:t>
            </a:r>
            <a:endParaRPr sz="1200"/>
          </a:p>
          <a:p>
            <a:pPr indent="-304800" lvl="0" marL="457200" rtl="0" algn="l">
              <a:lnSpc>
                <a:spcPct val="100000"/>
              </a:lnSpc>
              <a:spcBef>
                <a:spcPts val="0"/>
              </a:spcBef>
              <a:spcAft>
                <a:spcPts val="0"/>
              </a:spcAft>
              <a:buClr>
                <a:schemeClr val="dk1"/>
              </a:buClr>
              <a:buSzPts val="1200"/>
              <a:buFont typeface="Livvic"/>
              <a:buAutoNum type="arabicPeriod"/>
            </a:pPr>
            <a:r>
              <a:rPr lang="en-MY" sz="1200">
                <a:solidFill>
                  <a:schemeClr val="hlink"/>
                </a:solidFill>
              </a:rPr>
              <a:t>Prezi</a:t>
            </a:r>
            <a:endParaRPr sz="1200">
              <a:solidFill>
                <a:schemeClr val="hlink"/>
              </a:solidFill>
            </a:endParaRPr>
          </a:p>
          <a:p>
            <a:pPr indent="-304800" lvl="0" marL="457200" rtl="0" algn="l">
              <a:lnSpc>
                <a:spcPct val="100000"/>
              </a:lnSpc>
              <a:spcBef>
                <a:spcPts val="0"/>
              </a:spcBef>
              <a:spcAft>
                <a:spcPts val="0"/>
              </a:spcAft>
              <a:buClr>
                <a:schemeClr val="hlink"/>
              </a:buClr>
              <a:buSzPts val="1200"/>
              <a:buAutoNum type="arabicPeriod"/>
            </a:pPr>
            <a:r>
              <a:rPr lang="en-MY" sz="1200">
                <a:solidFill>
                  <a:schemeClr val="hlink"/>
                </a:solidFill>
              </a:rPr>
              <a:t>dan lain lain aplikasi yang boleh diakses dengan mudah</a:t>
            </a:r>
            <a:endParaRPr sz="1200">
              <a:solidFill>
                <a:schemeClr val="hlink"/>
              </a:solidFill>
            </a:endParaRPr>
          </a:p>
          <a:p>
            <a:pPr indent="-228600" lvl="0" marL="457200" rtl="0" algn="l">
              <a:lnSpc>
                <a:spcPct val="100000"/>
              </a:lnSpc>
              <a:spcBef>
                <a:spcPts val="0"/>
              </a:spcBef>
              <a:spcAft>
                <a:spcPts val="0"/>
              </a:spcAft>
              <a:buClr>
                <a:schemeClr val="dk1"/>
              </a:buClr>
              <a:buSzPts val="1400"/>
              <a:buFont typeface="Livvic"/>
              <a:buNone/>
            </a:pPr>
            <a:r>
              <a:t/>
            </a:r>
            <a:endParaRPr/>
          </a:p>
        </p:txBody>
      </p:sp>
      <p:grpSp>
        <p:nvGrpSpPr>
          <p:cNvPr id="9645" name="Google Shape;9645;g1406886b66f_0_2260"/>
          <p:cNvGrpSpPr/>
          <p:nvPr/>
        </p:nvGrpSpPr>
        <p:grpSpPr>
          <a:xfrm>
            <a:off x="4108498" y="3912125"/>
            <a:ext cx="5035502" cy="1842426"/>
            <a:chOff x="2048150" y="1951500"/>
            <a:chExt cx="3702575" cy="1354725"/>
          </a:xfrm>
        </p:grpSpPr>
        <p:sp>
          <p:nvSpPr>
            <p:cNvPr id="9646" name="Google Shape;9646;g1406886b66f_0_2260"/>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g1406886b66f_0_2260"/>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g1406886b66f_0_2260"/>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g1406886b66f_0_2260"/>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g1406886b66f_0_2260"/>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g1406886b66f_0_2260"/>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g1406886b66f_0_2260"/>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g1406886b66f_0_2260"/>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g1406886b66f_0_2260"/>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g1406886b66f_0_2260"/>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g1406886b66f_0_2260"/>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g1406886b66f_0_2260"/>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g1406886b66f_0_2260"/>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g1406886b66f_0_2260"/>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g1406886b66f_0_2260"/>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g1406886b66f_0_2260"/>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g1406886b66f_0_2260"/>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g1406886b66f_0_2260"/>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g1406886b66f_0_2260"/>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g1406886b66f_0_2260"/>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g1406886b66f_0_2260"/>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g1406886b66f_0_2260"/>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g1406886b66f_0_2260"/>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g1406886b66f_0_2260"/>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g1406886b66f_0_2260"/>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g1406886b66f_0_2260"/>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g1406886b66f_0_2260"/>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g1406886b66f_0_2260"/>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g1406886b66f_0_2260"/>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g1406886b66f_0_2260"/>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g1406886b66f_0_2260"/>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g1406886b66f_0_2260"/>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g1406886b66f_0_2260"/>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g1406886b66f_0_2260"/>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g1406886b66f_0_2260"/>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g1406886b66f_0_2260"/>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g1406886b66f_0_2260"/>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g1406886b66f_0_2260"/>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g1406886b66f_0_2260"/>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g1406886b66f_0_2260"/>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g1406886b66f_0_2260"/>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g1406886b66f_0_2260"/>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g1406886b66f_0_2260"/>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g1406886b66f_0_2260"/>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g1406886b66f_0_2260"/>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g1406886b66f_0_2260"/>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g1406886b66f_0_2260"/>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g1406886b66f_0_2260"/>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g1406886b66f_0_2260"/>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g1406886b66f_0_2260"/>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g1406886b66f_0_2260"/>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g1406886b66f_0_2260"/>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g1406886b66f_0_2260"/>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g1406886b66f_0_2260"/>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g1406886b66f_0_2260"/>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g1406886b66f_0_2260"/>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g1406886b66f_0_2260"/>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g1406886b66f_0_2260"/>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g1406886b66f_0_2260"/>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g1406886b66f_0_2260"/>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g1406886b66f_0_2260"/>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g1406886b66f_0_2260"/>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g1406886b66f_0_2260"/>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g1406886b66f_0_2260"/>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g1406886b66f_0_2260"/>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g1406886b66f_0_2260"/>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g1406886b66f_0_2260"/>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g1406886b66f_0_2260"/>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g1406886b66f_0_2260"/>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g1406886b66f_0_2260"/>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g1406886b66f_0_2260"/>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g1406886b66f_0_2260"/>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g1406886b66f_0_2260"/>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g1406886b66f_0_2260"/>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g1406886b66f_0_2260"/>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g1406886b66f_0_2260"/>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g1406886b66f_0_2260"/>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g1406886b66f_0_2260"/>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g1406886b66f_0_2260"/>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g1406886b66f_0_2260"/>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g1406886b66f_0_2260"/>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g1406886b66f_0_2260"/>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g1406886b66f_0_2260"/>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g1406886b66f_0_2260"/>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g1406886b66f_0_2260"/>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g1406886b66f_0_2260"/>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g1406886b66f_0_2260"/>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g1406886b66f_0_2260"/>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g1406886b66f_0_2260"/>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g1406886b66f_0_2260"/>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g1406886b66f_0_2260"/>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g1406886b66f_0_2260"/>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g1406886b66f_0_2260"/>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g1406886b66f_0_2260"/>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g1406886b66f_0_2260"/>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g1406886b66f_0_2260"/>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g1406886b66f_0_2260"/>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g1406886b66f_0_2260"/>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g1406886b66f_0_2260"/>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g1406886b66f_0_2260"/>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g1406886b66f_0_2260"/>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g1406886b66f_0_2260"/>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g1406886b66f_0_2260"/>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g1406886b66f_0_2260"/>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g1406886b66f_0_2260"/>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g1406886b66f_0_2260"/>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g1406886b66f_0_2260"/>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g1406886b66f_0_2260"/>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g1406886b66f_0_2260"/>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g1406886b66f_0_2260"/>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g1406886b66f_0_2260"/>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g1406886b66f_0_2260"/>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g1406886b66f_0_2260"/>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g1406886b66f_0_2260"/>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g1406886b66f_0_2260"/>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g1406886b66f_0_2260"/>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g1406886b66f_0_2260"/>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g1406886b66f_0_2260"/>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g1406886b66f_0_2260"/>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g1406886b66f_0_2260"/>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g1406886b66f_0_2260"/>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g1406886b66f_0_2260"/>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g1406886b66f_0_2260"/>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g1406886b66f_0_2260"/>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g1406886b66f_0_2260"/>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g1406886b66f_0_2260"/>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g1406886b66f_0_2260"/>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g1406886b66f_0_2260"/>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g1406886b66f_0_2260"/>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g1406886b66f_0_2260"/>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g1406886b66f_0_2260"/>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g1406886b66f_0_2260"/>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g1406886b66f_0_2260"/>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g1406886b66f_0_2260"/>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g1406886b66f_0_2260"/>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g1406886b66f_0_2260"/>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g1406886b66f_0_2260"/>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g1406886b66f_0_2260"/>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g1406886b66f_0_2260"/>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g1406886b66f_0_2260"/>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g1406886b66f_0_2260"/>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g1406886b66f_0_2260"/>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g1406886b66f_0_2260"/>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g1406886b66f_0_2260"/>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g1406886b66f_0_2260"/>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g1406886b66f_0_2260"/>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g1406886b66f_0_2260"/>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g1406886b66f_0_2260"/>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g1406886b66f_0_2260"/>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g1406886b66f_0_2260"/>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g1406886b66f_0_2260"/>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g1406886b66f_0_2260"/>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g1406886b66f_0_2260"/>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g1406886b66f_0_2260"/>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g1406886b66f_0_2260"/>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g1406886b66f_0_2260"/>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g1406886b66f_0_2260"/>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g1406886b66f_0_2260"/>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g1406886b66f_0_2260"/>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g1406886b66f_0_2260"/>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g1406886b66f_0_2260"/>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g1406886b66f_0_2260"/>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g1406886b66f_0_2260"/>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g1406886b66f_0_2260"/>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g1406886b66f_0_2260"/>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g1406886b66f_0_2260"/>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g1406886b66f_0_2260"/>
            <p:cNvSpPr/>
            <p:nvPr/>
          </p:nvSpPr>
          <p:spPr>
            <a:xfrm>
              <a:off x="2535425" y="2872200"/>
              <a:ext cx="25" cy="25"/>
            </a:xfrm>
            <a:custGeom>
              <a:rect b="b" l="l" r="r" t="t"/>
              <a:pathLst>
                <a:path extrusionOk="0" fill="none" h="1" w="1">
                  <a:moveTo>
                    <a:pt x="0" y="1"/>
                  </a:moveTo>
                  <a:close/>
                </a:path>
              </a:pathLst>
            </a:custGeom>
            <a:solidFill>
              <a:srgbClr val="3F3742"/>
            </a:solidFill>
            <a:ln cap="flat" cmpd="sng" w="9525">
              <a:solidFill>
                <a:srgbClr val="37313A"/>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g1406886b66f_0_2260"/>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g1406886b66f_0_2260"/>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g1406886b66f_0_2260"/>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g1406886b66f_0_2260"/>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g1406886b66f_0_2260"/>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g1406886b66f_0_2260"/>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g1406886b66f_0_2260"/>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g1406886b66f_0_2260"/>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g1406886b66f_0_2260"/>
            <p:cNvSpPr/>
            <p:nvPr/>
          </p:nvSpPr>
          <p:spPr>
            <a:xfrm>
              <a:off x="2711350" y="2577225"/>
              <a:ext cx="25" cy="25"/>
            </a:xfrm>
            <a:custGeom>
              <a:rect b="b" l="l" r="r" t="t"/>
              <a:pathLst>
                <a:path extrusionOk="0" fill="none" h="1" w="1">
                  <a:moveTo>
                    <a:pt x="0" y="1"/>
                  </a:moveTo>
                  <a:close/>
                </a:path>
              </a:pathLst>
            </a:custGeom>
            <a:solidFill>
              <a:srgbClr val="3F3742"/>
            </a:solidFill>
            <a:ln cap="flat" cmpd="sng" w="9525">
              <a:solidFill>
                <a:srgbClr val="37313A"/>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g1406886b66f_0_2260"/>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g1406886b66f_0_2260"/>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g1406886b66f_0_2260"/>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g1406886b66f_0_2260"/>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g1406886b66f_0_2260"/>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g1406886b66f_0_2260"/>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g1406886b66f_0_2260"/>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rgbClr val="3F3742"/>
            </a:solidFill>
            <a:ln cap="flat" cmpd="sng" w="9525">
              <a:solidFill>
                <a:srgbClr val="37313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g1406886b66f_0_2260"/>
          <p:cNvGrpSpPr/>
          <p:nvPr/>
        </p:nvGrpSpPr>
        <p:grpSpPr>
          <a:xfrm>
            <a:off x="4108498" y="3841375"/>
            <a:ext cx="5035502" cy="1842426"/>
            <a:chOff x="2048150" y="1951500"/>
            <a:chExt cx="3702575" cy="1354725"/>
          </a:xfrm>
        </p:grpSpPr>
        <p:sp>
          <p:nvSpPr>
            <p:cNvPr id="9830" name="Google Shape;9830;g1406886b66f_0_2260"/>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g1406886b66f_0_2260"/>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g1406886b66f_0_2260"/>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g1406886b66f_0_2260"/>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g1406886b66f_0_2260"/>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g1406886b66f_0_2260"/>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g1406886b66f_0_2260"/>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g1406886b66f_0_2260"/>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g1406886b66f_0_2260"/>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g1406886b66f_0_2260"/>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g1406886b66f_0_2260"/>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g1406886b66f_0_2260"/>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g1406886b66f_0_2260"/>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g1406886b66f_0_2260"/>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g1406886b66f_0_2260"/>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g1406886b66f_0_2260"/>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g1406886b66f_0_2260"/>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g1406886b66f_0_2260"/>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g1406886b66f_0_2260"/>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g1406886b66f_0_2260"/>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g1406886b66f_0_2260"/>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g1406886b66f_0_2260"/>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g1406886b66f_0_2260"/>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g1406886b66f_0_2260"/>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g1406886b66f_0_2260"/>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g1406886b66f_0_2260"/>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g1406886b66f_0_2260"/>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g1406886b66f_0_2260"/>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g1406886b66f_0_2260"/>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g1406886b66f_0_2260"/>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g1406886b66f_0_2260"/>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g1406886b66f_0_2260"/>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g1406886b66f_0_2260"/>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g1406886b66f_0_2260"/>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g1406886b66f_0_2260"/>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g1406886b66f_0_2260"/>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g1406886b66f_0_2260"/>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g1406886b66f_0_2260"/>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g1406886b66f_0_2260"/>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g1406886b66f_0_2260"/>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g1406886b66f_0_2260"/>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g1406886b66f_0_2260"/>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g1406886b66f_0_2260"/>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g1406886b66f_0_2260"/>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g1406886b66f_0_2260"/>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g1406886b66f_0_2260"/>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g1406886b66f_0_2260"/>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g1406886b66f_0_2260"/>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g1406886b66f_0_2260"/>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g1406886b66f_0_2260"/>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g1406886b66f_0_2260"/>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g1406886b66f_0_2260"/>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g1406886b66f_0_2260"/>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g1406886b66f_0_2260"/>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g1406886b66f_0_2260"/>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g1406886b66f_0_2260"/>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g1406886b66f_0_2260"/>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g1406886b66f_0_2260"/>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g1406886b66f_0_2260"/>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g1406886b66f_0_2260"/>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g1406886b66f_0_2260"/>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g1406886b66f_0_2260"/>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g1406886b66f_0_2260"/>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g1406886b66f_0_2260"/>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g1406886b66f_0_2260"/>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g1406886b66f_0_2260"/>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g1406886b66f_0_2260"/>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g1406886b66f_0_2260"/>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g1406886b66f_0_2260"/>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g1406886b66f_0_2260"/>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g1406886b66f_0_2260"/>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g1406886b66f_0_2260"/>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g1406886b66f_0_2260"/>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g1406886b66f_0_2260"/>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g1406886b66f_0_2260"/>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g1406886b66f_0_2260"/>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g1406886b66f_0_2260"/>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g1406886b66f_0_2260"/>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g1406886b66f_0_2260"/>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g1406886b66f_0_2260"/>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g1406886b66f_0_2260"/>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g1406886b66f_0_2260"/>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g1406886b66f_0_2260"/>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g1406886b66f_0_2260"/>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g1406886b66f_0_2260"/>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g1406886b66f_0_2260"/>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g1406886b66f_0_2260"/>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g1406886b66f_0_2260"/>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g1406886b66f_0_2260"/>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g1406886b66f_0_2260"/>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g1406886b66f_0_2260"/>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g1406886b66f_0_2260"/>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g1406886b66f_0_2260"/>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g1406886b66f_0_2260"/>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g1406886b66f_0_2260"/>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g1406886b66f_0_2260"/>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g1406886b66f_0_2260"/>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g1406886b66f_0_2260"/>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g1406886b66f_0_2260"/>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g1406886b66f_0_2260"/>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g1406886b66f_0_2260"/>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g1406886b66f_0_2260"/>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g1406886b66f_0_2260"/>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g1406886b66f_0_2260"/>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g1406886b66f_0_2260"/>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g1406886b66f_0_2260"/>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g1406886b66f_0_2260"/>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g1406886b66f_0_2260"/>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g1406886b66f_0_2260"/>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g1406886b66f_0_2260"/>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g1406886b66f_0_2260"/>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g1406886b66f_0_2260"/>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g1406886b66f_0_2260"/>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g1406886b66f_0_2260"/>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g1406886b66f_0_2260"/>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g1406886b66f_0_2260"/>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g1406886b66f_0_2260"/>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g1406886b66f_0_2260"/>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g1406886b66f_0_2260"/>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g1406886b66f_0_2260"/>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g1406886b66f_0_2260"/>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g1406886b66f_0_2260"/>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g1406886b66f_0_2260"/>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g1406886b66f_0_2260"/>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g1406886b66f_0_2260"/>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g1406886b66f_0_2260"/>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g1406886b66f_0_2260"/>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g1406886b66f_0_2260"/>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g1406886b66f_0_2260"/>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g1406886b66f_0_2260"/>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g1406886b66f_0_2260"/>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g1406886b66f_0_2260"/>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g1406886b66f_0_2260"/>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g1406886b66f_0_2260"/>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g1406886b66f_0_2260"/>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g1406886b66f_0_2260"/>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g1406886b66f_0_2260"/>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g1406886b66f_0_2260"/>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g1406886b66f_0_2260"/>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g1406886b66f_0_2260"/>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g1406886b66f_0_2260"/>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g1406886b66f_0_2260"/>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g1406886b66f_0_2260"/>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g1406886b66f_0_2260"/>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g1406886b66f_0_2260"/>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g1406886b66f_0_2260"/>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g1406886b66f_0_2260"/>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g1406886b66f_0_2260"/>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g1406886b66f_0_2260"/>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g1406886b66f_0_2260"/>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g1406886b66f_0_2260"/>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g1406886b66f_0_2260"/>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g1406886b66f_0_2260"/>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g1406886b66f_0_2260"/>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g1406886b66f_0_2260"/>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g1406886b66f_0_2260"/>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g1406886b66f_0_2260"/>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g1406886b66f_0_2260"/>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g1406886b66f_0_2260"/>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g1406886b66f_0_2260"/>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g1406886b66f_0_2260"/>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g1406886b66f_0_2260"/>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g1406886b66f_0_2260"/>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g1406886b66f_0_2260"/>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g1406886b66f_0_2260"/>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g1406886b66f_0_2260"/>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g1406886b66f_0_2260"/>
            <p:cNvSpPr/>
            <p:nvPr/>
          </p:nvSpPr>
          <p:spPr>
            <a:xfrm>
              <a:off x="2535425" y="2872200"/>
              <a:ext cx="25" cy="25"/>
            </a:xfrm>
            <a:custGeom>
              <a:rect b="b" l="l" r="r" t="t"/>
              <a:pathLst>
                <a:path extrusionOk="0" fill="none" h="1" w="1">
                  <a:moveTo>
                    <a:pt x="0" y="1"/>
                  </a:moveTo>
                  <a:close/>
                </a:path>
              </a:pathLst>
            </a:custGeom>
            <a:solidFill>
              <a:srgbClr val="FFFFFF"/>
            </a:solidFill>
            <a:ln cap="flat" cmpd="sng" w="9525">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g1406886b66f_0_2260"/>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g1406886b66f_0_2260"/>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g1406886b66f_0_2260"/>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g1406886b66f_0_2260"/>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g1406886b66f_0_2260"/>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g1406886b66f_0_2260"/>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g1406886b66f_0_2260"/>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g1406886b66f_0_2260"/>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g1406886b66f_0_2260"/>
            <p:cNvSpPr/>
            <p:nvPr/>
          </p:nvSpPr>
          <p:spPr>
            <a:xfrm>
              <a:off x="2711350" y="2577225"/>
              <a:ext cx="25" cy="25"/>
            </a:xfrm>
            <a:custGeom>
              <a:rect b="b" l="l" r="r" t="t"/>
              <a:pathLst>
                <a:path extrusionOk="0" fill="none" h="1" w="1">
                  <a:moveTo>
                    <a:pt x="0" y="1"/>
                  </a:moveTo>
                  <a:close/>
                </a:path>
              </a:pathLst>
            </a:custGeom>
            <a:solidFill>
              <a:srgbClr val="FFFFFF"/>
            </a:solidFill>
            <a:ln cap="flat" cmpd="sng" w="9525">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g1406886b66f_0_2260"/>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g1406886b66f_0_2260"/>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g1406886b66f_0_2260"/>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g1406886b66f_0_2260"/>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g1406886b66f_0_2260"/>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g1406886b66f_0_2260"/>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g1406886b66f_0_2260"/>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16" name="Shape 10016"/>
        <p:cNvGrpSpPr/>
        <p:nvPr/>
      </p:nvGrpSpPr>
      <p:grpSpPr>
        <a:xfrm>
          <a:off x="0" y="0"/>
          <a:ext cx="0" cy="0"/>
          <a:chOff x="0" y="0"/>
          <a:chExt cx="0" cy="0"/>
        </a:xfrm>
      </p:grpSpPr>
      <p:sp>
        <p:nvSpPr>
          <p:cNvPr id="10017" name="Google Shape;10017;g1406886b66f_0_2929"/>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2400">
                <a:latin typeface="Merriweather"/>
                <a:ea typeface="Merriweather"/>
                <a:cs typeface="Merriweather"/>
                <a:sym typeface="Merriweather"/>
              </a:rPr>
              <a:t>RUJUKAN</a:t>
            </a:r>
            <a:endParaRPr sz="2400">
              <a:latin typeface="Merriweather"/>
              <a:ea typeface="Merriweather"/>
              <a:cs typeface="Merriweather"/>
              <a:sym typeface="Merriweather"/>
            </a:endParaRPr>
          </a:p>
        </p:txBody>
      </p:sp>
      <p:sp>
        <p:nvSpPr>
          <p:cNvPr id="10018" name="Google Shape;10018;g1406886b66f_0_2929"/>
          <p:cNvSpPr txBox="1"/>
          <p:nvPr>
            <p:ph idx="1" type="body"/>
          </p:nvPr>
        </p:nvSpPr>
        <p:spPr>
          <a:xfrm>
            <a:off x="684925" y="1017725"/>
            <a:ext cx="8138100" cy="119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b="1" lang="en-MY" sz="1200">
                <a:solidFill>
                  <a:schemeClr val="dk2"/>
                </a:solidFill>
              </a:rPr>
              <a:t>Modul</a:t>
            </a:r>
            <a:endParaRPr b="1" sz="1200">
              <a:solidFill>
                <a:schemeClr val="dk2"/>
              </a:solidFill>
            </a:endParaRPr>
          </a:p>
          <a:p>
            <a:pPr indent="-203200" lvl="0" marL="241300" rtl="0" algn="l">
              <a:lnSpc>
                <a:spcPct val="100000"/>
              </a:lnSpc>
              <a:spcBef>
                <a:spcPts val="1600"/>
              </a:spcBef>
              <a:spcAft>
                <a:spcPts val="0"/>
              </a:spcAft>
              <a:buClr>
                <a:schemeClr val="dk1"/>
              </a:buClr>
              <a:buSzPts val="1200"/>
              <a:buFont typeface="Livvic"/>
              <a:buChar char="●"/>
            </a:pPr>
            <a:r>
              <a:rPr lang="en-MY" sz="1200"/>
              <a:t>Modul Slaid (Nota)</a:t>
            </a:r>
            <a:endParaRPr sz="1200"/>
          </a:p>
          <a:p>
            <a:pPr indent="-203200" lvl="0" marL="241300" rtl="0" algn="l">
              <a:lnSpc>
                <a:spcPct val="100000"/>
              </a:lnSpc>
              <a:spcBef>
                <a:spcPts val="300"/>
              </a:spcBef>
              <a:spcAft>
                <a:spcPts val="0"/>
              </a:spcAft>
              <a:buClr>
                <a:schemeClr val="dk1"/>
              </a:buClr>
              <a:buSzPts val="1200"/>
              <a:buFont typeface="Livvic Light"/>
              <a:buChar char="●"/>
            </a:pPr>
            <a:r>
              <a:rPr lang="en-MY" sz="1200"/>
              <a:t>Modul Digital (Video)</a:t>
            </a:r>
            <a:endParaRPr sz="1200"/>
          </a:p>
          <a:p>
            <a:pPr indent="0" lvl="0" marL="0" rtl="0" algn="l">
              <a:lnSpc>
                <a:spcPct val="100000"/>
              </a:lnSpc>
              <a:spcBef>
                <a:spcPts val="300"/>
              </a:spcBef>
              <a:spcAft>
                <a:spcPts val="0"/>
              </a:spcAft>
              <a:buNone/>
            </a:pPr>
            <a:r>
              <a:t/>
            </a:r>
            <a:endParaRPr sz="1200"/>
          </a:p>
          <a:p>
            <a:pPr indent="0" lvl="0" marL="0" rtl="0" algn="l">
              <a:spcBef>
                <a:spcPts val="0"/>
              </a:spcBef>
              <a:spcAft>
                <a:spcPts val="0"/>
              </a:spcAft>
              <a:buClr>
                <a:srgbClr val="000000"/>
              </a:buClr>
              <a:buSzPts val="1400"/>
              <a:buFont typeface="Arial"/>
              <a:buNone/>
            </a:pPr>
            <a:r>
              <a:rPr b="1" lang="en-MY" sz="1200">
                <a:solidFill>
                  <a:schemeClr val="dk2"/>
                </a:solidFill>
              </a:rPr>
              <a:t>Link</a:t>
            </a:r>
            <a:endParaRPr b="1" sz="1200">
              <a:solidFill>
                <a:schemeClr val="dk2"/>
              </a:solidFill>
            </a:endParaRPr>
          </a:p>
          <a:p>
            <a:pPr indent="-304800" lvl="0" marL="457200" rtl="0" algn="l">
              <a:spcBef>
                <a:spcPts val="0"/>
              </a:spcBef>
              <a:spcAft>
                <a:spcPts val="0"/>
              </a:spcAft>
              <a:buClr>
                <a:schemeClr val="dk1"/>
              </a:buClr>
              <a:buSzPts val="1200"/>
              <a:buFont typeface="Livvic Light"/>
              <a:buChar char="●"/>
            </a:pPr>
            <a:r>
              <a:rPr lang="en-MY" sz="1200">
                <a:solidFill>
                  <a:schemeClr val="dk1"/>
                </a:solidFill>
                <a:uFill>
                  <a:noFill/>
                </a:uFill>
                <a:hlinkClick r:id="rId3">
                  <a:extLst>
                    <a:ext uri="{A12FA001-AC4F-418D-AE19-62706E023703}">
                      <ahyp:hlinkClr val="tx"/>
                    </a:ext>
                  </a:extLst>
                </a:hlinkClick>
              </a:rPr>
              <a:t>https://giacc.jpm.gov.my/pelan-anti-rasuah-nasional-nacp/</a:t>
            </a:r>
            <a:r>
              <a:rPr lang="en-MY" sz="1200">
                <a:solidFill>
                  <a:schemeClr val="dk1"/>
                </a:solidFill>
              </a:rPr>
              <a:t> </a:t>
            </a:r>
            <a:endParaRPr sz="1200">
              <a:solidFill>
                <a:schemeClr val="dk1"/>
              </a:solidFill>
            </a:endParaRPr>
          </a:p>
          <a:p>
            <a:pPr indent="-304800" lvl="0" marL="457200" rtl="0" algn="l">
              <a:spcBef>
                <a:spcPts val="0"/>
              </a:spcBef>
              <a:spcAft>
                <a:spcPts val="0"/>
              </a:spcAft>
              <a:buClr>
                <a:schemeClr val="dk1"/>
              </a:buClr>
              <a:buSzPts val="1200"/>
              <a:buFont typeface="Livvic Light"/>
              <a:buChar char="●"/>
            </a:pPr>
            <a:r>
              <a:rPr lang="en-MY" sz="1200">
                <a:solidFill>
                  <a:schemeClr val="dk1"/>
                </a:solidFill>
                <a:uFill>
                  <a:noFill/>
                </a:uFill>
                <a:hlinkClick r:id="rId4">
                  <a:extLst>
                    <a:ext uri="{A12FA001-AC4F-418D-AE19-62706E023703}">
                      <ahyp:hlinkClr val="tx"/>
                    </a:ext>
                  </a:extLst>
                </a:hlinkClick>
              </a:rPr>
              <a:t>https://www.youtube.com/watch?v=IO-s1bqfcUY</a:t>
            </a:r>
            <a:endParaRPr sz="1200">
              <a:solidFill>
                <a:schemeClr val="dk1"/>
              </a:solidFill>
            </a:endParaRPr>
          </a:p>
          <a:p>
            <a:pPr indent="-304800" lvl="0" marL="457200" rtl="0" algn="l">
              <a:spcBef>
                <a:spcPts val="0"/>
              </a:spcBef>
              <a:spcAft>
                <a:spcPts val="0"/>
              </a:spcAft>
              <a:buClr>
                <a:schemeClr val="dk1"/>
              </a:buClr>
              <a:buSzPts val="1200"/>
              <a:buFont typeface="Livvic"/>
              <a:buChar char="●"/>
            </a:pPr>
            <a:r>
              <a:rPr lang="en-MY" sz="1200">
                <a:solidFill>
                  <a:schemeClr val="dk1"/>
                </a:solidFill>
                <a:uFill>
                  <a:noFill/>
                </a:uFill>
                <a:hlinkClick r:id="rId5">
                  <a:extLst>
                    <a:ext uri="{A12FA001-AC4F-418D-AE19-62706E023703}">
                      <ahyp:hlinkClr val="tx"/>
                    </a:ext>
                  </a:extLst>
                </a:hlinkClick>
              </a:rPr>
              <a:t>https://www.youtube.com/watch?v=vk5bem_ho2o</a:t>
            </a:r>
            <a:r>
              <a:rPr lang="en-MY" sz="1200">
                <a:solidFill>
                  <a:schemeClr val="dk1"/>
                </a:solidFill>
              </a:rPr>
              <a:t> </a:t>
            </a:r>
            <a:endParaRPr sz="1200">
              <a:solidFill>
                <a:schemeClr val="dk1"/>
              </a:solidFill>
            </a:endParaRPr>
          </a:p>
          <a:p>
            <a:pPr indent="-304800" lvl="0" marL="457200" rtl="0" algn="l">
              <a:spcBef>
                <a:spcPts val="0"/>
              </a:spcBef>
              <a:spcAft>
                <a:spcPts val="0"/>
              </a:spcAft>
              <a:buClr>
                <a:schemeClr val="dk1"/>
              </a:buClr>
              <a:buSzPts val="1200"/>
              <a:buFont typeface="Livvic"/>
              <a:buChar char="●"/>
            </a:pPr>
            <a:r>
              <a:rPr lang="en-MY" sz="1200">
                <a:solidFill>
                  <a:schemeClr val="dk1"/>
                </a:solidFill>
                <a:uFill>
                  <a:noFill/>
                </a:uFill>
                <a:hlinkClick r:id="rId6">
                  <a:extLst>
                    <a:ext uri="{A12FA001-AC4F-418D-AE19-62706E023703}">
                      <ahyp:hlinkClr val="tx"/>
                    </a:ext>
                  </a:extLst>
                </a:hlinkClick>
              </a:rPr>
              <a:t>https://www.youtube.com/watch?v=q1XqJwM1EJc</a:t>
            </a:r>
            <a:endParaRPr sz="1200">
              <a:solidFill>
                <a:schemeClr val="dk1"/>
              </a:solidFill>
            </a:endParaRPr>
          </a:p>
          <a:p>
            <a:pPr indent="-304800" lvl="0" marL="457200" rtl="0" algn="l">
              <a:spcBef>
                <a:spcPts val="0"/>
              </a:spcBef>
              <a:spcAft>
                <a:spcPts val="0"/>
              </a:spcAft>
              <a:buClr>
                <a:schemeClr val="dk1"/>
              </a:buClr>
              <a:buSzPts val="1200"/>
              <a:buFont typeface="Livvic"/>
              <a:buChar char="●"/>
            </a:pPr>
            <a:r>
              <a:rPr lang="en-MY" sz="1200">
                <a:solidFill>
                  <a:schemeClr val="dk1"/>
                </a:solidFill>
                <a:uFill>
                  <a:noFill/>
                </a:uFill>
                <a:hlinkClick r:id="rId7">
                  <a:extLst>
                    <a:ext uri="{A12FA001-AC4F-418D-AE19-62706E023703}">
                      <ahyp:hlinkClr val="tx"/>
                    </a:ext>
                  </a:extLst>
                </a:hlinkClick>
              </a:rPr>
              <a:t>https://www.youtube.com/watch?v=PLyoYJOFsWI</a:t>
            </a:r>
            <a:r>
              <a:rPr lang="en-MY" sz="1200">
                <a:solidFill>
                  <a:schemeClr val="dk1"/>
                </a:solidFill>
              </a:rPr>
              <a:t> </a:t>
            </a:r>
            <a:endParaRPr sz="1200">
              <a:solidFill>
                <a:schemeClr val="dk1"/>
              </a:solidFill>
            </a:endParaRPr>
          </a:p>
          <a:p>
            <a:pPr indent="0" lvl="0" marL="0" rtl="0" algn="l">
              <a:spcBef>
                <a:spcPts val="1600"/>
              </a:spcBef>
              <a:spcAft>
                <a:spcPts val="0"/>
              </a:spcAft>
              <a:buClr>
                <a:srgbClr val="000000"/>
              </a:buClr>
              <a:buSzPts val="1400"/>
              <a:buFont typeface="Arial"/>
              <a:buNone/>
            </a:pPr>
            <a:r>
              <a:rPr b="1" lang="en-MY" sz="1200">
                <a:solidFill>
                  <a:schemeClr val="dk2"/>
                </a:solidFill>
              </a:rPr>
              <a:t>Dokumen:</a:t>
            </a:r>
            <a:endParaRPr b="1" sz="1200">
              <a:solidFill>
                <a:schemeClr val="dk2"/>
              </a:solidFill>
            </a:endParaRPr>
          </a:p>
          <a:p>
            <a:pPr indent="-304800" lvl="0" marL="457200" rtl="0" algn="l">
              <a:spcBef>
                <a:spcPts val="1600"/>
              </a:spcBef>
              <a:spcAft>
                <a:spcPts val="0"/>
              </a:spcAft>
              <a:buClr>
                <a:schemeClr val="dk1"/>
              </a:buClr>
              <a:buSzPts val="1200"/>
              <a:buFont typeface="Livvic Light"/>
              <a:buChar char="●"/>
            </a:pPr>
            <a:r>
              <a:rPr lang="en-MY" sz="1200">
                <a:solidFill>
                  <a:schemeClr val="dk1"/>
                </a:solidFill>
              </a:rPr>
              <a:t>Dokumen Kurikulum Versi 081221_1_Efektif : Sesi _II_2021/2022</a:t>
            </a:r>
            <a:endParaRPr sz="1200">
              <a:solidFill>
                <a:schemeClr val="dk1"/>
              </a:solidFill>
            </a:endParaRPr>
          </a:p>
          <a:p>
            <a:pPr indent="-304800" lvl="0" marL="457200" rtl="0" algn="l">
              <a:spcBef>
                <a:spcPts val="0"/>
              </a:spcBef>
              <a:spcAft>
                <a:spcPts val="0"/>
              </a:spcAft>
              <a:buClr>
                <a:schemeClr val="dk1"/>
              </a:buClr>
              <a:buSzPts val="1200"/>
              <a:buFont typeface="Livvic Light"/>
              <a:buChar char="●"/>
            </a:pPr>
            <a:r>
              <a:rPr lang="en-MY" sz="1200">
                <a:solidFill>
                  <a:schemeClr val="dk1"/>
                </a:solidFill>
              </a:rPr>
              <a:t>Kompilasi rujukan pembangunan hasil pembelajaran dan taksonomi pembelajaran</a:t>
            </a:r>
            <a:endParaRPr sz="1200"/>
          </a:p>
          <a:p>
            <a:pPr indent="0" lvl="0" marL="0" rtl="0" algn="l">
              <a:lnSpc>
                <a:spcPct val="100000"/>
              </a:lnSpc>
              <a:spcBef>
                <a:spcPts val="300"/>
              </a:spcBef>
              <a:spcAft>
                <a:spcPts val="0"/>
              </a:spcAft>
              <a:buSzPts val="1400"/>
              <a:buNone/>
            </a:pPr>
            <a:r>
              <a:t/>
            </a:r>
            <a:endParaRPr b="1">
              <a:solidFill>
                <a:schemeClr val="dk2"/>
              </a:solidFill>
              <a:latin typeface="Berkshire Swash"/>
              <a:ea typeface="Berkshire Swash"/>
              <a:cs typeface="Berkshire Swash"/>
              <a:sym typeface="Berkshire Swash"/>
            </a:endParaRPr>
          </a:p>
          <a:p>
            <a:pPr indent="0" lvl="0" marL="0" rtl="0" algn="l">
              <a:lnSpc>
                <a:spcPct val="100000"/>
              </a:lnSpc>
              <a:spcBef>
                <a:spcPts val="0"/>
              </a:spcBef>
              <a:spcAft>
                <a:spcPts val="1600"/>
              </a:spcAft>
              <a:buSzPts val="1400"/>
              <a:buNone/>
            </a:pPr>
            <a:r>
              <a:t/>
            </a:r>
            <a:endParaRPr/>
          </a:p>
        </p:txBody>
      </p:sp>
      <p:grpSp>
        <p:nvGrpSpPr>
          <p:cNvPr id="10019" name="Google Shape;10019;g1406886b66f_0_2929"/>
          <p:cNvGrpSpPr/>
          <p:nvPr/>
        </p:nvGrpSpPr>
        <p:grpSpPr>
          <a:xfrm>
            <a:off x="2054223" y="4675750"/>
            <a:ext cx="5035502" cy="1842426"/>
            <a:chOff x="2048150" y="1951500"/>
            <a:chExt cx="3702575" cy="1354725"/>
          </a:xfrm>
        </p:grpSpPr>
        <p:sp>
          <p:nvSpPr>
            <p:cNvPr id="10020" name="Google Shape;10020;g1406886b66f_0_2929"/>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g1406886b66f_0_2929"/>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g1406886b66f_0_2929"/>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g1406886b66f_0_2929"/>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g1406886b66f_0_2929"/>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g1406886b66f_0_2929"/>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g1406886b66f_0_2929"/>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g1406886b66f_0_2929"/>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g1406886b66f_0_2929"/>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g1406886b66f_0_2929"/>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g1406886b66f_0_2929"/>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g1406886b66f_0_2929"/>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g1406886b66f_0_2929"/>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g1406886b66f_0_2929"/>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g1406886b66f_0_2929"/>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g1406886b66f_0_2929"/>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g1406886b66f_0_2929"/>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g1406886b66f_0_2929"/>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g1406886b66f_0_2929"/>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g1406886b66f_0_2929"/>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g1406886b66f_0_2929"/>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g1406886b66f_0_2929"/>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g1406886b66f_0_2929"/>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g1406886b66f_0_2929"/>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g1406886b66f_0_2929"/>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g1406886b66f_0_2929"/>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g1406886b66f_0_2929"/>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g1406886b66f_0_2929"/>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g1406886b66f_0_2929"/>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g1406886b66f_0_2929"/>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g1406886b66f_0_2929"/>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g1406886b66f_0_2929"/>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g1406886b66f_0_2929"/>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g1406886b66f_0_2929"/>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g1406886b66f_0_2929"/>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g1406886b66f_0_2929"/>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g1406886b66f_0_2929"/>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g1406886b66f_0_2929"/>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g1406886b66f_0_2929"/>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g1406886b66f_0_2929"/>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g1406886b66f_0_2929"/>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g1406886b66f_0_2929"/>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g1406886b66f_0_2929"/>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g1406886b66f_0_2929"/>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g1406886b66f_0_2929"/>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g1406886b66f_0_2929"/>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g1406886b66f_0_2929"/>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g1406886b66f_0_2929"/>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g1406886b66f_0_2929"/>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g1406886b66f_0_2929"/>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g1406886b66f_0_2929"/>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g1406886b66f_0_2929"/>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g1406886b66f_0_2929"/>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g1406886b66f_0_2929"/>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g1406886b66f_0_2929"/>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g1406886b66f_0_2929"/>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g1406886b66f_0_2929"/>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g1406886b66f_0_2929"/>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g1406886b66f_0_2929"/>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g1406886b66f_0_2929"/>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g1406886b66f_0_2929"/>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g1406886b66f_0_2929"/>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g1406886b66f_0_2929"/>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g1406886b66f_0_2929"/>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g1406886b66f_0_2929"/>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g1406886b66f_0_2929"/>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g1406886b66f_0_2929"/>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g1406886b66f_0_2929"/>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g1406886b66f_0_2929"/>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g1406886b66f_0_2929"/>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g1406886b66f_0_2929"/>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g1406886b66f_0_2929"/>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g1406886b66f_0_2929"/>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g1406886b66f_0_2929"/>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g1406886b66f_0_2929"/>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g1406886b66f_0_2929"/>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g1406886b66f_0_2929"/>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g1406886b66f_0_2929"/>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g1406886b66f_0_2929"/>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g1406886b66f_0_2929"/>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g1406886b66f_0_2929"/>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g1406886b66f_0_2929"/>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g1406886b66f_0_2929"/>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g1406886b66f_0_2929"/>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g1406886b66f_0_2929"/>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g1406886b66f_0_2929"/>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g1406886b66f_0_2929"/>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g1406886b66f_0_2929"/>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g1406886b66f_0_2929"/>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g1406886b66f_0_2929"/>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g1406886b66f_0_2929"/>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g1406886b66f_0_2929"/>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g1406886b66f_0_2929"/>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g1406886b66f_0_2929"/>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g1406886b66f_0_2929"/>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g1406886b66f_0_2929"/>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g1406886b66f_0_2929"/>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g1406886b66f_0_2929"/>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g1406886b66f_0_2929"/>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g1406886b66f_0_2929"/>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g1406886b66f_0_2929"/>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g1406886b66f_0_2929"/>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g1406886b66f_0_2929"/>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g1406886b66f_0_2929"/>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g1406886b66f_0_2929"/>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g1406886b66f_0_2929"/>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g1406886b66f_0_2929"/>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g1406886b66f_0_2929"/>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g1406886b66f_0_2929"/>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g1406886b66f_0_2929"/>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g1406886b66f_0_2929"/>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g1406886b66f_0_2929"/>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g1406886b66f_0_2929"/>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g1406886b66f_0_2929"/>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g1406886b66f_0_2929"/>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g1406886b66f_0_2929"/>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g1406886b66f_0_2929"/>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g1406886b66f_0_2929"/>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g1406886b66f_0_2929"/>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g1406886b66f_0_2929"/>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g1406886b66f_0_2929"/>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g1406886b66f_0_2929"/>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g1406886b66f_0_2929"/>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g1406886b66f_0_2929"/>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g1406886b66f_0_2929"/>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g1406886b66f_0_2929"/>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g1406886b66f_0_2929"/>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g1406886b66f_0_2929"/>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g1406886b66f_0_2929"/>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g1406886b66f_0_2929"/>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g1406886b66f_0_2929"/>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g1406886b66f_0_2929"/>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g1406886b66f_0_2929"/>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g1406886b66f_0_2929"/>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g1406886b66f_0_2929"/>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g1406886b66f_0_2929"/>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g1406886b66f_0_2929"/>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g1406886b66f_0_2929"/>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g1406886b66f_0_2929"/>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g1406886b66f_0_2929"/>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g1406886b66f_0_2929"/>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g1406886b66f_0_2929"/>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g1406886b66f_0_2929"/>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g1406886b66f_0_2929"/>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g1406886b66f_0_2929"/>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g1406886b66f_0_2929"/>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g1406886b66f_0_2929"/>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g1406886b66f_0_2929"/>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g1406886b66f_0_2929"/>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g1406886b66f_0_2929"/>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g1406886b66f_0_2929"/>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g1406886b66f_0_2929"/>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g1406886b66f_0_2929"/>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g1406886b66f_0_2929"/>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g1406886b66f_0_2929"/>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g1406886b66f_0_2929"/>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g1406886b66f_0_2929"/>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g1406886b66f_0_2929"/>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g1406886b66f_0_2929"/>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g1406886b66f_0_2929"/>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g1406886b66f_0_2929"/>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g1406886b66f_0_2929"/>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g1406886b66f_0_2929"/>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g1406886b66f_0_2929"/>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g1406886b66f_0_2929"/>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g1406886b66f_0_2929"/>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g1406886b66f_0_2929"/>
            <p:cNvSpPr/>
            <p:nvPr/>
          </p:nvSpPr>
          <p:spPr>
            <a:xfrm>
              <a:off x="2535425" y="2872200"/>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g1406886b66f_0_2929"/>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g1406886b66f_0_2929"/>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g1406886b66f_0_2929"/>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g1406886b66f_0_2929"/>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g1406886b66f_0_2929"/>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g1406886b66f_0_2929"/>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g1406886b66f_0_2929"/>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g1406886b66f_0_2929"/>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g1406886b66f_0_2929"/>
            <p:cNvSpPr/>
            <p:nvPr/>
          </p:nvSpPr>
          <p:spPr>
            <a:xfrm>
              <a:off x="2711350" y="2577225"/>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g1406886b66f_0_2929"/>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g1406886b66f_0_2929"/>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g1406886b66f_0_2929"/>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g1406886b66f_0_2929"/>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g1406886b66f_0_2929"/>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g1406886b66f_0_2929"/>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g1406886b66f_0_2929"/>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06" name="Shape 10206"/>
        <p:cNvGrpSpPr/>
        <p:nvPr/>
      </p:nvGrpSpPr>
      <p:grpSpPr>
        <a:xfrm>
          <a:off x="0" y="0"/>
          <a:ext cx="0" cy="0"/>
          <a:chOff x="0" y="0"/>
          <a:chExt cx="0" cy="0"/>
        </a:xfrm>
      </p:grpSpPr>
      <p:grpSp>
        <p:nvGrpSpPr>
          <p:cNvPr id="10207" name="Google Shape;10207;g1431a944a47_0_254"/>
          <p:cNvGrpSpPr/>
          <p:nvPr/>
        </p:nvGrpSpPr>
        <p:grpSpPr>
          <a:xfrm>
            <a:off x="7762778" y="2822441"/>
            <a:ext cx="2203087" cy="2256802"/>
            <a:chOff x="3119125" y="1476475"/>
            <a:chExt cx="2063975" cy="2114100"/>
          </a:xfrm>
        </p:grpSpPr>
        <p:sp>
          <p:nvSpPr>
            <p:cNvPr id="10208" name="Google Shape;10208;g1431a944a47_0_254"/>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g1431a944a47_0_254"/>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g1431a944a47_0_254"/>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g1431a944a47_0_254"/>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g1431a944a47_0_254"/>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g1431a944a47_0_254"/>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g1431a944a47_0_254"/>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g1431a944a47_0_254"/>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g1431a944a47_0_254"/>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g1431a944a47_0_254"/>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g1431a944a47_0_254"/>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g1431a944a47_0_254"/>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g1431a944a47_0_254"/>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g1431a944a47_0_254"/>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g1431a944a47_0_254"/>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g1431a944a47_0_254"/>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g1431a944a47_0_254"/>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g1431a944a47_0_254"/>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g1431a944a47_0_254"/>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g1431a944a47_0_254"/>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g1431a944a47_0_254"/>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g1431a944a47_0_254"/>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g1431a944a47_0_254"/>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g1431a944a47_0_254"/>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g1431a944a47_0_254"/>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g1431a944a47_0_254"/>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g1431a944a47_0_254"/>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g1431a944a47_0_254"/>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g1431a944a47_0_254"/>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g1431a944a47_0_254"/>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g1431a944a47_0_254"/>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g1431a944a47_0_254"/>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g1431a944a47_0_254"/>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g1431a944a47_0_254"/>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g1431a944a47_0_254"/>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g1431a944a47_0_254"/>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g1431a944a47_0_254"/>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g1431a944a47_0_254"/>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g1431a944a47_0_254"/>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g1431a944a47_0_254"/>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g1431a944a47_0_254"/>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g1431a944a47_0_254"/>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g1431a944a47_0_254"/>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g1431a944a47_0_254"/>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g1431a944a47_0_254"/>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g1431a944a47_0_254"/>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g1431a944a47_0_254"/>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g1431a944a47_0_254"/>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g1431a944a47_0_254"/>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g1431a944a47_0_254"/>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g1431a944a47_0_254"/>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g1431a944a47_0_254"/>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g1431a944a47_0_254"/>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g1431a944a47_0_254"/>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g1431a944a47_0_254"/>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g1431a944a47_0_254"/>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g1431a944a47_0_254"/>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g1431a944a47_0_254"/>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g1431a944a47_0_254"/>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g1431a944a47_0_254"/>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g1431a944a47_0_254"/>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g1431a944a47_0_254"/>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g1431a944a47_0_254"/>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g1431a944a47_0_254"/>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g1431a944a47_0_254"/>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g1431a944a47_0_254"/>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g1431a944a47_0_254"/>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g1431a944a47_0_254"/>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g1431a944a47_0_254"/>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g1431a944a47_0_254"/>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g1431a944a47_0_254"/>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g1431a944a47_0_254"/>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g1431a944a47_0_254"/>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g1431a944a47_0_254"/>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g1431a944a47_0_254"/>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g1431a944a47_0_254"/>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g1431a944a47_0_254"/>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g1431a944a47_0_254"/>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g1431a944a47_0_254"/>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g1431a944a47_0_254"/>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g1431a944a47_0_254"/>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g1431a944a47_0_254"/>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g1431a944a47_0_254"/>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g1431a944a47_0_254"/>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g1431a944a47_0_254"/>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g1431a944a47_0_254"/>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g1431a944a47_0_254"/>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g1431a944a47_0_254"/>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g1431a944a47_0_254"/>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g1431a944a47_0_254"/>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g1431a944a47_0_254"/>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g1431a944a47_0_254"/>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g1431a944a47_0_254"/>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g1431a944a47_0_254"/>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g1431a944a47_0_254"/>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g1431a944a47_0_254"/>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g1431a944a47_0_254"/>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g1431a944a47_0_254"/>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g1431a944a47_0_254"/>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g1431a944a47_0_254"/>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g1431a944a47_0_254"/>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g1431a944a47_0_254"/>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g1431a944a47_0_254"/>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g1431a944a47_0_254"/>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g1431a944a47_0_254"/>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g1431a944a47_0_254"/>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g1431a944a47_0_254"/>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g1431a944a47_0_254"/>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g1431a944a47_0_254"/>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g1431a944a47_0_254"/>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g1431a944a47_0_254"/>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g1431a944a47_0_254"/>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g1431a944a47_0_254"/>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g1431a944a47_0_254"/>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g1431a944a47_0_254"/>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g1431a944a47_0_254"/>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g1431a944a47_0_254"/>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g1431a944a47_0_254"/>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g1431a944a47_0_254"/>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g1431a944a47_0_254"/>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g1431a944a47_0_254"/>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g1431a944a47_0_254"/>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g1431a944a47_0_254"/>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g1431a944a47_0_254"/>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g1431a944a47_0_254"/>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g1431a944a47_0_254"/>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g1431a944a47_0_254"/>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g1431a944a47_0_254"/>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g1431a944a47_0_254"/>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g1431a944a47_0_254"/>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g1431a944a47_0_254"/>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g1431a944a47_0_254"/>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g1431a944a47_0_254"/>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g1431a944a47_0_254"/>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g1431a944a47_0_254"/>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g1431a944a47_0_254"/>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g1431a944a47_0_254"/>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g1431a944a47_0_254"/>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g1431a944a47_0_254"/>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g1431a944a47_0_254"/>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g1431a944a47_0_254"/>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g1431a944a47_0_254"/>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g1431a944a47_0_254"/>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g1431a944a47_0_254"/>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g1431a944a47_0_254"/>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g1431a944a47_0_254"/>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g1431a944a47_0_254"/>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g1431a944a47_0_254"/>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g1431a944a47_0_254"/>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g1431a944a47_0_254"/>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g1431a944a47_0_254"/>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g1431a944a47_0_254"/>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g1431a944a47_0_254"/>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g1431a944a47_0_254"/>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g1431a944a47_0_254"/>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g1431a944a47_0_254"/>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g1431a944a47_0_254"/>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g1431a944a47_0_254"/>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g1431a944a47_0_254"/>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g1431a944a47_0_254"/>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g1431a944a47_0_254"/>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g1431a944a47_0_254"/>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g1431a944a47_0_254"/>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g1431a944a47_0_254"/>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g1431a944a47_0_254"/>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g1431a944a47_0_254"/>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g1431a944a47_0_254"/>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g1431a944a47_0_254"/>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g1431a944a47_0_254"/>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g1431a944a47_0_254"/>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g1431a944a47_0_254"/>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g1431a944a47_0_254"/>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g1431a944a47_0_254"/>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g1431a944a47_0_254"/>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g1431a944a47_0_254"/>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g1431a944a47_0_254"/>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g1431a944a47_0_254"/>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g1431a944a47_0_254"/>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g1431a944a47_0_254"/>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g1431a944a47_0_254"/>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g1431a944a47_0_254"/>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g1431a944a47_0_254"/>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g1431a944a47_0_254"/>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g1431a944a47_0_254"/>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g1431a944a47_0_254"/>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g1431a944a47_0_254"/>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g1431a944a47_0_254"/>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g1431a944a47_0_254"/>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g1431a944a47_0_254"/>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g1431a944a47_0_254"/>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g1431a944a47_0_254"/>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g1431a944a47_0_254"/>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g1431a944a47_0_254"/>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g1431a944a47_0_254"/>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g1431a944a47_0_254"/>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g1431a944a47_0_254"/>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g1431a944a47_0_254"/>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g1431a944a47_0_254"/>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g1431a944a47_0_254"/>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g1431a944a47_0_254"/>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g1431a944a47_0_254"/>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g1431a944a47_0_254"/>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g1431a944a47_0_254"/>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g1431a944a47_0_254"/>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g1431a944a47_0_254"/>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g1431a944a47_0_254"/>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g1431a944a47_0_254"/>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g1431a944a47_0_254"/>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g1431a944a47_0_254"/>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g1431a944a47_0_254"/>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g1431a944a47_0_254"/>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g1431a944a47_0_254"/>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g1431a944a47_0_254"/>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g1431a944a47_0_254"/>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g1431a944a47_0_254"/>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g1431a944a47_0_254"/>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g1431a944a47_0_254"/>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g1431a944a47_0_254"/>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g1431a944a47_0_254"/>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g1431a944a47_0_254"/>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g1431a944a47_0_254"/>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g1431a944a47_0_254"/>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g1431a944a47_0_254"/>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g1431a944a47_0_254"/>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g1431a944a47_0_254"/>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g1431a944a47_0_254"/>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g1431a944a47_0_254"/>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g1431a944a47_0_254"/>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g1431a944a47_0_254"/>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g1431a944a47_0_254"/>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g1431a944a47_0_254"/>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g1431a944a47_0_254"/>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g1431a944a47_0_254"/>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g1431a944a47_0_254"/>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g1431a944a47_0_254"/>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g1431a944a47_0_254"/>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g1431a944a47_0_254"/>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g1431a944a47_0_254"/>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g1431a944a47_0_254"/>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g1431a944a47_0_254"/>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g1431a944a47_0_254"/>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g1431a944a47_0_254"/>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g1431a944a47_0_254"/>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g1431a944a47_0_254"/>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g1431a944a47_0_254"/>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g1431a944a47_0_254"/>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g1431a944a47_0_254"/>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g1431a944a47_0_254"/>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g1431a944a47_0_254"/>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g1431a944a47_0_254"/>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g1431a944a47_0_254"/>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g1431a944a47_0_254"/>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g1431a944a47_0_254"/>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g1431a944a47_0_254"/>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g1431a944a47_0_254"/>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g1431a944a47_0_254"/>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g1431a944a47_0_254"/>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g1431a944a47_0_254"/>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g1431a944a47_0_254"/>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g1431a944a47_0_254"/>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g1431a944a47_0_254"/>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g1431a944a47_0_254"/>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g1431a944a47_0_254"/>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g1431a944a47_0_254"/>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g1431a944a47_0_254"/>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g1431a944a47_0_254"/>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g1431a944a47_0_254"/>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g1431a944a47_0_254"/>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g1431a944a47_0_254"/>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g1431a944a47_0_254"/>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g1431a944a47_0_254"/>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g1431a944a47_0_254"/>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g1431a944a47_0_254"/>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g1431a944a47_0_254"/>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g1431a944a47_0_254"/>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1431a944a47_0_254"/>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g1431a944a47_0_254"/>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g1431a944a47_0_254"/>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1431a944a47_0_254"/>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g1431a944a47_0_254"/>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1431a944a47_0_254"/>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g1431a944a47_0_254"/>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g1431a944a47_0_254"/>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1431a944a47_0_254"/>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1431a944a47_0_254"/>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g1431a944a47_0_254"/>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g1431a944a47_0_254"/>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g1431a944a47_0_254"/>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g1431a944a47_0_254"/>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1431a944a47_0_254"/>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g1431a944a47_0_254"/>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g1431a944a47_0_254"/>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g1431a944a47_0_254"/>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1431a944a47_0_254"/>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g1431a944a47_0_254"/>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g1431a944a47_0_254"/>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g1431a944a47_0_254"/>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g1431a944a47_0_254"/>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g1431a944a47_0_254"/>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g1431a944a47_0_254"/>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g1431a944a47_0_254"/>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g1431a944a47_0_254"/>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g1431a944a47_0_254"/>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g1431a944a47_0_254"/>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g1431a944a47_0_254"/>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g1431a944a47_0_254"/>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g1431a944a47_0_254"/>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g1431a944a47_0_254"/>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g1431a944a47_0_254"/>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g1431a944a47_0_254"/>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g1431a944a47_0_254"/>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g1431a944a47_0_254"/>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g1431a944a47_0_254"/>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g1431a944a47_0_254"/>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g1431a944a47_0_254"/>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g1431a944a47_0_254"/>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g1431a944a47_0_254"/>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g1431a944a47_0_254"/>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g1431a944a47_0_254"/>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g1431a944a47_0_254"/>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g1431a944a47_0_254"/>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g1431a944a47_0_254"/>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g1431a944a47_0_254"/>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g1431a944a47_0_254"/>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g1431a944a47_0_254"/>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g1431a944a47_0_254"/>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g1431a944a47_0_254"/>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g1431a944a47_0_254"/>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g1431a944a47_0_254"/>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g1431a944a47_0_254"/>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g1431a944a47_0_254"/>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g1431a944a47_0_254"/>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g1431a944a47_0_254"/>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g1431a944a47_0_254"/>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g1431a944a47_0_254"/>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g1431a944a47_0_254"/>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g1431a944a47_0_254"/>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g1431a944a47_0_254"/>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g1431a944a47_0_254"/>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g1431a944a47_0_254"/>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g1431a944a47_0_254"/>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g1431a944a47_0_254"/>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g1431a944a47_0_254"/>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g1431a944a47_0_254"/>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g1431a944a47_0_254"/>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g1431a944a47_0_254"/>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g1431a944a47_0_254"/>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g1431a944a47_0_254"/>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g1431a944a47_0_254"/>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g1431a944a47_0_254"/>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g1431a944a47_0_254"/>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g1431a944a47_0_254"/>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g1431a944a47_0_254"/>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g1431a944a47_0_254"/>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g1431a944a47_0_254"/>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g1431a944a47_0_254"/>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g1431a944a47_0_254"/>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g1431a944a47_0_254"/>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g1431a944a47_0_254"/>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g1431a944a47_0_254"/>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g1431a944a47_0_254"/>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g1431a944a47_0_254"/>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g1431a944a47_0_254"/>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g1431a944a47_0_254"/>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g1431a944a47_0_254"/>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g1431a944a47_0_254"/>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g1431a944a47_0_254"/>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g1431a944a47_0_254"/>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g1431a944a47_0_254"/>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g1431a944a47_0_254"/>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g1431a944a47_0_254"/>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g1431a944a47_0_254"/>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g1431a944a47_0_254"/>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g1431a944a47_0_254"/>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g1431a944a47_0_254"/>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g1431a944a47_0_254"/>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g1431a944a47_0_254"/>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g1431a944a47_0_254"/>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g1431a944a47_0_254"/>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g1431a944a47_0_254"/>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g1431a944a47_0_254"/>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g1431a944a47_0_254"/>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g1431a944a47_0_254"/>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g1431a944a47_0_254"/>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g1431a944a47_0_254"/>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g1431a944a47_0_254"/>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g1431a944a47_0_254"/>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g1431a944a47_0_254"/>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g1431a944a47_0_254"/>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g1431a944a47_0_254"/>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g1431a944a47_0_254"/>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g1431a944a47_0_254"/>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g1431a944a47_0_254"/>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g1431a944a47_0_254"/>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g1431a944a47_0_254"/>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g1431a944a47_0_254"/>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g1431a944a47_0_254"/>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g1431a944a47_0_254"/>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g1431a944a47_0_254"/>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g1431a944a47_0_254"/>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g1431a944a47_0_254"/>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g1431a944a47_0_254"/>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g1431a944a47_0_254"/>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g1431a944a47_0_254"/>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g1431a944a47_0_254"/>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g1431a944a47_0_254"/>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g1431a944a47_0_254"/>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g1431a944a47_0_254"/>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g1431a944a47_0_254"/>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g1431a944a47_0_254"/>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g1431a944a47_0_254"/>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g1431a944a47_0_254"/>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g1431a944a47_0_254"/>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g1431a944a47_0_254"/>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g1431a944a47_0_254"/>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g1431a944a47_0_254"/>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g1431a944a47_0_254"/>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g1431a944a47_0_254"/>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g1431a944a47_0_254"/>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g1431a944a47_0_254"/>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g1431a944a47_0_254"/>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g1431a944a47_0_254"/>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g1431a944a47_0_254"/>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g1431a944a47_0_254"/>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g1431a944a47_0_254"/>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g1431a944a47_0_254"/>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g1431a944a47_0_254"/>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g1431a944a47_0_254"/>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g1431a944a47_0_254"/>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g1431a944a47_0_254"/>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g1431a944a47_0_254"/>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g1431a944a47_0_254"/>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g1431a944a47_0_254"/>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g1431a944a47_0_254"/>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g1431a944a47_0_254"/>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g1431a944a47_0_254"/>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g1431a944a47_0_254"/>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g1431a944a47_0_254"/>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g1431a944a47_0_254"/>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g1431a944a47_0_254"/>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g1431a944a47_0_254"/>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g1431a944a47_0_254"/>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g1431a944a47_0_254"/>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g1431a944a47_0_254"/>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g1431a944a47_0_254"/>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g1431a944a47_0_254"/>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g1431a944a47_0_254"/>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g1431a944a47_0_254"/>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g1431a944a47_0_254"/>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g1431a944a47_0_254"/>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g1431a944a47_0_254"/>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g1431a944a47_0_254"/>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g1431a944a47_0_254"/>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g1431a944a47_0_254"/>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g1431a944a47_0_254"/>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g1431a944a47_0_254"/>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g1431a944a47_0_254"/>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g1431a944a47_0_254"/>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g1431a944a47_0_254"/>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g1431a944a47_0_254"/>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g1431a944a47_0_254"/>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g1431a944a47_0_254"/>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g1431a944a47_0_254"/>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g1431a944a47_0_254"/>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g1431a944a47_0_254"/>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g1431a944a47_0_254"/>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g1431a944a47_0_254"/>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g1431a944a47_0_254"/>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g1431a944a47_0_254"/>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g1431a944a47_0_254"/>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g1431a944a47_0_254"/>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g1431a944a47_0_254"/>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g1431a944a47_0_254"/>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g1431a944a47_0_254"/>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g1431a944a47_0_254"/>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g1431a944a47_0_254"/>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g1431a944a47_0_254"/>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g1431a944a47_0_254"/>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g1431a944a47_0_254"/>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g1431a944a47_0_254"/>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g1431a944a47_0_254"/>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g1431a944a47_0_254"/>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g1431a944a47_0_254"/>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1431a944a47_0_254"/>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1431a944a47_0_254"/>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1431a944a47_0_254"/>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1431a944a47_0_254"/>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g1431a944a47_0_254"/>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g1431a944a47_0_254"/>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1431a944a47_0_254"/>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1431a944a47_0_254"/>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1431a944a47_0_254"/>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g1431a944a47_0_254"/>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1431a944a47_0_254"/>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g1431a944a47_0_254"/>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g1431a944a47_0_254"/>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g1431a944a47_0_254"/>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g1431a944a47_0_254"/>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g1431a944a47_0_254"/>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g1431a944a47_0_254"/>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g1431a944a47_0_254"/>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g1431a944a47_0_254"/>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g1431a944a47_0_254"/>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g1431a944a47_0_254"/>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g1431a944a47_0_254"/>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g1431a944a47_0_254"/>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g1431a944a47_0_254"/>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g1431a944a47_0_254"/>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g1431a944a47_0_254"/>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g1431a944a47_0_254"/>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g1431a944a47_0_254"/>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g1431a944a47_0_254"/>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g1431a944a47_0_254"/>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g1431a944a47_0_254"/>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g1431a944a47_0_254"/>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g1431a944a47_0_254"/>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g1431a944a47_0_254"/>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g1431a944a47_0_254"/>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g1431a944a47_0_254"/>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g1431a944a47_0_254"/>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g1431a944a47_0_254"/>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g1431a944a47_0_254"/>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g1431a944a47_0_254"/>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g1431a944a47_0_254"/>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g1431a944a47_0_254"/>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g1431a944a47_0_254"/>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g1431a944a47_0_254"/>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1431a944a47_0_254"/>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1431a944a47_0_254"/>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g1431a944a47_0_254"/>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g1431a944a47_0_254"/>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1431a944a47_0_254"/>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1431a944a47_0_254"/>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1431a944a47_0_254"/>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1431a944a47_0_254"/>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1431a944a47_0_254"/>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1431a944a47_0_254"/>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1431a944a47_0_254"/>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1431a944a47_0_254"/>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g1431a944a47_0_254"/>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g1431a944a47_0_254"/>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g1431a944a47_0_254"/>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g1431a944a47_0_254"/>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g1431a944a47_0_254"/>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g1431a944a47_0_254"/>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g1431a944a47_0_254"/>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g1431a944a47_0_254"/>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g1431a944a47_0_254"/>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g1431a944a47_0_254"/>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g1431a944a47_0_254"/>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g1431a944a47_0_254"/>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g1431a944a47_0_254"/>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g1431a944a47_0_254"/>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g1431a944a47_0_254"/>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g1431a944a47_0_254"/>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g1431a944a47_0_254"/>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g1431a944a47_0_254"/>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g1431a944a47_0_254"/>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g1431a944a47_0_254"/>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g1431a944a47_0_254"/>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g1431a944a47_0_254"/>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g1431a944a47_0_254"/>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g1431a944a47_0_254"/>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g1431a944a47_0_254"/>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g1431a944a47_0_254"/>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g1431a944a47_0_254"/>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g1431a944a47_0_254"/>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g1431a944a47_0_254"/>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g1431a944a47_0_254"/>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g1431a944a47_0_254"/>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g1431a944a47_0_254"/>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g1431a944a47_0_254"/>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g1431a944a47_0_254"/>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g1431a944a47_0_254"/>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g1431a944a47_0_254"/>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g1431a944a47_0_254"/>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g1431a944a47_0_254"/>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g1431a944a47_0_254"/>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g1431a944a47_0_254"/>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g1431a944a47_0_254"/>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g1431a944a47_0_254"/>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g1431a944a47_0_254"/>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g1431a944a47_0_254"/>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g1431a944a47_0_254"/>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g1431a944a47_0_254"/>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g1431a944a47_0_254"/>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g1431a944a47_0_254"/>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g1431a944a47_0_254"/>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g1431a944a47_0_254"/>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g1431a944a47_0_254"/>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g1431a944a47_0_254"/>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g1431a944a47_0_254"/>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g1431a944a47_0_254"/>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g1431a944a47_0_254"/>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g1431a944a47_0_254"/>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g1431a944a47_0_254"/>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g1431a944a47_0_254"/>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g1431a944a47_0_254"/>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g1431a944a47_0_254"/>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g1431a944a47_0_254"/>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g1431a944a47_0_254"/>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g1431a944a47_0_254"/>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g1431a944a47_0_254"/>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g1431a944a47_0_254"/>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1431a944a47_0_254"/>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1431a944a47_0_254"/>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1431a944a47_0_254"/>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1431a944a47_0_254"/>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1431a944a47_0_254"/>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1431a944a47_0_254"/>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1431a944a47_0_254"/>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1431a944a47_0_254"/>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1431a944a47_0_254"/>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1431a944a47_0_254"/>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1431a944a47_0_254"/>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1431a944a47_0_254"/>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1431a944a47_0_254"/>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1431a944a47_0_254"/>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1431a944a47_0_254"/>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1431a944a47_0_254"/>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1431a944a47_0_254"/>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g1431a944a47_0_254"/>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g1431a944a47_0_254"/>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g1431a944a47_0_254"/>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g1431a944a47_0_254"/>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g1431a944a47_0_254"/>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g1431a944a47_0_254"/>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g1431a944a47_0_254"/>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g1431a944a47_0_254"/>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g1431a944a47_0_254"/>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g1431a944a47_0_254"/>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g1431a944a47_0_254"/>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g1431a944a47_0_254"/>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g1431a944a47_0_254"/>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g1431a944a47_0_254"/>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g1431a944a47_0_254"/>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g1431a944a47_0_254"/>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g1431a944a47_0_254"/>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g1431a944a47_0_254"/>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g1431a944a47_0_254"/>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g1431a944a47_0_254"/>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g1431a944a47_0_254"/>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g1431a944a47_0_254"/>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g1431a944a47_0_254"/>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g1431a944a47_0_254"/>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g1431a944a47_0_254"/>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g1431a944a47_0_254"/>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1431a944a47_0_254"/>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1431a944a47_0_254"/>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g1431a944a47_0_254"/>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g1431a944a47_0_254"/>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g1431a944a47_0_254"/>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g1431a944a47_0_254"/>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g1431a944a47_0_254"/>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g1431a944a47_0_254"/>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g1431a944a47_0_254"/>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g1431a944a47_0_254"/>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g1431a944a47_0_254"/>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g1431a944a47_0_254"/>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g1431a944a47_0_254"/>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g1431a944a47_0_254"/>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g1431a944a47_0_254"/>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g1431a944a47_0_254"/>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g1431a944a47_0_254"/>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g1431a944a47_0_254"/>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g1431a944a47_0_254"/>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g1431a944a47_0_254"/>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g1431a944a47_0_254"/>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g1431a944a47_0_254"/>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g1431a944a47_0_254"/>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g1431a944a47_0_254"/>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g1431a944a47_0_254"/>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g1431a944a47_0_254"/>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g1431a944a47_0_254"/>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g1431a944a47_0_254"/>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g1431a944a47_0_254"/>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g1431a944a47_0_254"/>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g1431a944a47_0_254"/>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g1431a944a47_0_254"/>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g1431a944a47_0_254"/>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g1431a944a47_0_254"/>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g1431a944a47_0_254"/>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g1431a944a47_0_254"/>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g1431a944a47_0_254"/>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g1431a944a47_0_254"/>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g1431a944a47_0_254"/>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g1431a944a47_0_254"/>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g1431a944a47_0_254"/>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g1431a944a47_0_254"/>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g1431a944a47_0_254"/>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g1431a944a47_0_254"/>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g1431a944a47_0_254"/>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g1431a944a47_0_254"/>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g1431a944a47_0_254"/>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g1431a944a47_0_254"/>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g1431a944a47_0_254"/>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g1431a944a47_0_254"/>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g1431a944a47_0_254"/>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g1431a944a47_0_254"/>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g1431a944a47_0_254"/>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g1431a944a47_0_254"/>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g1431a944a47_0_254"/>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g1431a944a47_0_254"/>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g1431a944a47_0_254"/>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g1431a944a47_0_254"/>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g1431a944a47_0_254"/>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g1431a944a47_0_254"/>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g1431a944a47_0_254"/>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g1431a944a47_0_254"/>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g1431a944a47_0_254"/>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g1431a944a47_0_254"/>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g1431a944a47_0_254"/>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g1431a944a47_0_254"/>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g1431a944a47_0_254"/>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g1431a944a47_0_254"/>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g1431a944a47_0_254"/>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g1431a944a47_0_254"/>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g1431a944a47_0_254"/>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g1431a944a47_0_254"/>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g1431a944a47_0_254"/>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g1431a944a47_0_254"/>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g1431a944a47_0_254"/>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g1431a944a47_0_254"/>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g1431a944a47_0_254"/>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g1431a944a47_0_254"/>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g1431a944a47_0_254"/>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g1431a944a47_0_254"/>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g1431a944a47_0_254"/>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g1431a944a47_0_254"/>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g1431a944a47_0_254"/>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g1431a944a47_0_254"/>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g1431a944a47_0_254"/>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g1431a944a47_0_254"/>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g1431a944a47_0_254"/>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g1431a944a47_0_254"/>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g1431a944a47_0_254"/>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g1431a944a47_0_254"/>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g1431a944a47_0_254"/>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g1431a944a47_0_254"/>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g1431a944a47_0_254"/>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g1431a944a47_0_254"/>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g1431a944a47_0_254"/>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g1431a944a47_0_254"/>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g1431a944a47_0_254"/>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g1431a944a47_0_254"/>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g1431a944a47_0_254"/>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g1431a944a47_0_254"/>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g1431a944a47_0_254"/>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g1431a944a47_0_254"/>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g1431a944a47_0_254"/>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g1431a944a47_0_254"/>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g1431a944a47_0_254"/>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g1431a944a47_0_254"/>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g1431a944a47_0_254"/>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g1431a944a47_0_254"/>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g1431a944a47_0_254"/>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g1431a944a47_0_254"/>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g1431a944a47_0_254"/>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g1431a944a47_0_254"/>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g1431a944a47_0_254"/>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g1431a944a47_0_254"/>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g1431a944a47_0_254"/>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g1431a944a47_0_254"/>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g1431a944a47_0_254"/>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g1431a944a47_0_254"/>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g1431a944a47_0_254"/>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g1431a944a47_0_254"/>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g1431a944a47_0_254"/>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g1431a944a47_0_254"/>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g1431a944a47_0_254"/>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g1431a944a47_0_254"/>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g1431a944a47_0_254"/>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g1431a944a47_0_254"/>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g1431a944a47_0_254"/>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g1431a944a47_0_254"/>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g1431a944a47_0_254"/>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g1431a944a47_0_254"/>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g1431a944a47_0_254"/>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g1431a944a47_0_254"/>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g1431a944a47_0_254"/>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g1431a944a47_0_254"/>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g1431a944a47_0_254"/>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g1431a944a47_0_254"/>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g1431a944a47_0_254"/>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g1431a944a47_0_254"/>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g1431a944a47_0_254"/>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g1431a944a47_0_254"/>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g1431a944a47_0_254"/>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g1431a944a47_0_254"/>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g1431a944a47_0_254"/>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g1431a944a47_0_254"/>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g1431a944a47_0_254"/>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g1431a944a47_0_254"/>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g1431a944a47_0_254"/>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g1431a944a47_0_254"/>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g1431a944a47_0_254"/>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g1431a944a47_0_254"/>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g1431a944a47_0_254"/>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g1431a944a47_0_254"/>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g1431a944a47_0_254"/>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g1431a944a47_0_254"/>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g1431a944a47_0_254"/>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g1431a944a47_0_254"/>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g1431a944a47_0_254"/>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g1431a944a47_0_254"/>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g1431a944a47_0_254"/>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g1431a944a47_0_254"/>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g1431a944a47_0_254"/>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g1431a944a47_0_254"/>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g1431a944a47_0_254"/>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g1431a944a47_0_254"/>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g1431a944a47_0_254"/>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g1431a944a47_0_254"/>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g1431a944a47_0_254"/>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g1431a944a47_0_254"/>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g1431a944a47_0_254"/>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g1431a944a47_0_254"/>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g1431a944a47_0_254"/>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g1431a944a47_0_254"/>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g1431a944a47_0_254"/>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g1431a944a47_0_254"/>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g1431a944a47_0_254"/>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g1431a944a47_0_254"/>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g1431a944a47_0_254"/>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g1431a944a47_0_254"/>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g1431a944a47_0_254"/>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g1431a944a47_0_254"/>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g1431a944a47_0_254"/>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g1431a944a47_0_254"/>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g1431a944a47_0_254"/>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g1431a944a47_0_254"/>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g1431a944a47_0_254"/>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g1431a944a47_0_254"/>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g1431a944a47_0_254"/>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g1431a944a47_0_254"/>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g1431a944a47_0_254"/>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g1431a944a47_0_254"/>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g1431a944a47_0_254"/>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g1431a944a47_0_254"/>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g1431a944a47_0_254"/>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g1431a944a47_0_254"/>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g1431a944a47_0_254"/>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g1431a944a47_0_254"/>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g1431a944a47_0_254"/>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g1431a944a47_0_254"/>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g1431a944a47_0_254"/>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g1431a944a47_0_254"/>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g1431a944a47_0_254"/>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g1431a944a47_0_254"/>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g1431a944a47_0_254"/>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g1431a944a47_0_254"/>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g1431a944a47_0_254"/>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g1431a944a47_0_254"/>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g1431a944a47_0_254"/>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g1431a944a47_0_254"/>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g1431a944a47_0_254"/>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g1431a944a47_0_254"/>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g1431a944a47_0_254"/>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g1431a944a47_0_254"/>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g1431a944a47_0_254"/>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g1431a944a47_0_254"/>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g1431a944a47_0_254"/>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g1431a944a47_0_254"/>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g1431a944a47_0_254"/>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g1431a944a47_0_254"/>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g1431a944a47_0_254"/>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g1431a944a47_0_254"/>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g1431a944a47_0_254"/>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g1431a944a47_0_254"/>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g1431a944a47_0_254"/>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g1431a944a47_0_254"/>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g1431a944a47_0_254"/>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g1431a944a47_0_254"/>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g1431a944a47_0_254"/>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g1431a944a47_0_254"/>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g1431a944a47_0_254"/>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g1431a944a47_0_254"/>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g1431a944a47_0_254"/>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g1431a944a47_0_254"/>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g1431a944a47_0_254"/>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g1431a944a47_0_254"/>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g1431a944a47_0_254"/>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g1431a944a47_0_254"/>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g1431a944a47_0_254"/>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g1431a944a47_0_254"/>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g1431a944a47_0_254"/>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g1431a944a47_0_254"/>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g1431a944a47_0_254"/>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g1431a944a47_0_254"/>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g1431a944a47_0_254"/>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g1431a944a47_0_254"/>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g1431a944a47_0_254"/>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g1431a944a47_0_254"/>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g1431a944a47_0_254"/>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g1431a944a47_0_254"/>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g1431a944a47_0_254"/>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g1431a944a47_0_254"/>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g1431a944a47_0_254"/>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g1431a944a47_0_254"/>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g1431a944a47_0_254"/>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g1431a944a47_0_254"/>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g1431a944a47_0_254"/>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g1431a944a47_0_254"/>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g1431a944a47_0_254"/>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g1431a944a47_0_254"/>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g1431a944a47_0_254"/>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g1431a944a47_0_254"/>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g1431a944a47_0_254"/>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g1431a944a47_0_254"/>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g1431a944a47_0_254"/>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g1431a944a47_0_254"/>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g1431a944a47_0_254"/>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g1431a944a47_0_254"/>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g1431a944a47_0_254"/>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g1431a944a47_0_254"/>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g1431a944a47_0_254"/>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g1431a944a47_0_254"/>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g1431a944a47_0_254"/>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g1431a944a47_0_254"/>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g1431a944a47_0_254"/>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g1431a944a47_0_254"/>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g1431a944a47_0_254"/>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g1431a944a47_0_254"/>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g1431a944a47_0_254"/>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g1431a944a47_0_254"/>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g1431a944a47_0_254"/>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g1431a944a47_0_254"/>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g1431a944a47_0_254"/>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g1431a944a47_0_254"/>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g1431a944a47_0_254"/>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g1431a944a47_0_254"/>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g1431a944a47_0_254"/>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g1431a944a47_0_254"/>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g1431a944a47_0_254"/>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g1431a944a47_0_254"/>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g1431a944a47_0_254"/>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g1431a944a47_0_254"/>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g1431a944a47_0_254"/>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g1431a944a47_0_254"/>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g1431a944a47_0_254"/>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g1431a944a47_0_254"/>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g1431a944a47_0_254"/>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g1431a944a47_0_254"/>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g1431a944a47_0_254"/>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g1431a944a47_0_254"/>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g1431a944a47_0_254"/>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g1431a944a47_0_254"/>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g1431a944a47_0_254"/>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g1431a944a47_0_254"/>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g1431a944a47_0_254"/>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g1431a944a47_0_254"/>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g1431a944a47_0_254"/>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g1431a944a47_0_254"/>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g1431a944a47_0_254"/>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g1431a944a47_0_254"/>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g1431a944a47_0_254"/>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g1431a944a47_0_254"/>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g1431a944a47_0_254"/>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g1431a944a47_0_254"/>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g1431a944a47_0_254"/>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g1431a944a47_0_254"/>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g1431a944a47_0_254"/>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g1431a944a47_0_254"/>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g1431a944a47_0_254"/>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g1431a944a47_0_254"/>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g1431a944a47_0_254"/>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g1431a944a47_0_254"/>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g1431a944a47_0_254"/>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g1431a944a47_0_254"/>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g1431a944a47_0_254"/>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g1431a944a47_0_254"/>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g1431a944a47_0_254"/>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g1431a944a47_0_254"/>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g1431a944a47_0_254"/>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g1431a944a47_0_254"/>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g1431a944a47_0_254"/>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g1431a944a47_0_254"/>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g1431a944a47_0_254"/>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g1431a944a47_0_254"/>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g1431a944a47_0_254"/>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g1431a944a47_0_254"/>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g1431a944a47_0_254"/>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g1431a944a47_0_254"/>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g1431a944a47_0_254"/>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g1431a944a47_0_254"/>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g1431a944a47_0_254"/>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g1431a944a47_0_254"/>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g1431a944a47_0_254"/>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g1431a944a47_0_254"/>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g1431a944a47_0_254"/>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g1431a944a47_0_254"/>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g1431a944a47_0_254"/>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g1431a944a47_0_254"/>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g1431a944a47_0_254"/>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g1431a944a47_0_254"/>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g1431a944a47_0_254"/>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g1431a944a47_0_254"/>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g1431a944a47_0_254"/>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g1431a944a47_0_254"/>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g1431a944a47_0_254"/>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g1431a944a47_0_254"/>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g1431a944a47_0_254"/>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g1431a944a47_0_254"/>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g1431a944a47_0_254"/>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g1431a944a47_0_254"/>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g1431a944a47_0_254"/>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g1431a944a47_0_254"/>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g1431a944a47_0_254"/>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g1431a944a47_0_254"/>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g1431a944a47_0_254"/>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g1431a944a47_0_254"/>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g1431a944a47_0_254"/>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g1431a944a47_0_254"/>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g1431a944a47_0_254"/>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g1431a944a47_0_254"/>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g1431a944a47_0_254"/>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g1431a944a47_0_254"/>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g1431a944a47_0_254"/>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g1431a944a47_0_254"/>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g1431a944a47_0_254"/>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g1431a944a47_0_254"/>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g1431a944a47_0_254"/>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g1431a944a47_0_254"/>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g1431a944a47_0_254"/>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g1431a944a47_0_254"/>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g1431a944a47_0_254"/>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g1431a944a47_0_254"/>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g1431a944a47_0_254"/>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g1431a944a47_0_254"/>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g1431a944a47_0_254"/>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g1431a944a47_0_254"/>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g1431a944a47_0_254"/>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g1431a944a47_0_254"/>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g1431a944a47_0_254"/>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g1431a944a47_0_254"/>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g1431a944a47_0_254"/>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g1431a944a47_0_254"/>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g1431a944a47_0_254"/>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g1431a944a47_0_254"/>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g1431a944a47_0_254"/>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g1431a944a47_0_254"/>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g1431a944a47_0_254"/>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g1431a944a47_0_254"/>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g1431a944a47_0_254"/>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g1431a944a47_0_254"/>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g1431a944a47_0_254"/>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g1431a944a47_0_254"/>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g1431a944a47_0_254"/>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g1431a944a47_0_254"/>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g1431a944a47_0_254"/>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g1431a944a47_0_254"/>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g1431a944a47_0_254"/>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g1431a944a47_0_254"/>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g1431a944a47_0_254"/>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g1431a944a47_0_254"/>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g1431a944a47_0_254"/>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g1431a944a47_0_254"/>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g1431a944a47_0_254"/>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g1431a944a47_0_254"/>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g1431a944a47_0_254"/>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g1431a944a47_0_254"/>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g1431a944a47_0_254"/>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g1431a944a47_0_254"/>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g1431a944a47_0_254"/>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g1431a944a47_0_254"/>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g1431a944a47_0_254"/>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g1431a944a47_0_254"/>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g1431a944a47_0_254"/>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g1431a944a47_0_254"/>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g1431a944a47_0_254"/>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g1431a944a47_0_254"/>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g1431a944a47_0_254"/>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g1431a944a47_0_254"/>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g1431a944a47_0_254"/>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g1431a944a47_0_254"/>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g1431a944a47_0_254"/>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g1431a944a47_0_254"/>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g1431a944a47_0_254"/>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g1431a944a47_0_254"/>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g1431a944a47_0_254"/>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g1431a944a47_0_254"/>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g1431a944a47_0_254"/>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g1431a944a47_0_254"/>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g1431a944a47_0_254"/>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g1431a944a47_0_254"/>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g1431a944a47_0_254"/>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g1431a944a47_0_254"/>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g1431a944a47_0_254"/>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g1431a944a47_0_254"/>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g1431a944a47_0_254"/>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g1431a944a47_0_254"/>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g1431a944a47_0_254"/>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g1431a944a47_0_254"/>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g1431a944a47_0_254"/>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g1431a944a47_0_254"/>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g1431a944a47_0_254"/>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g1431a944a47_0_254"/>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g1431a944a47_0_254"/>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g1431a944a47_0_254"/>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g1431a944a47_0_254"/>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g1431a944a47_0_254"/>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g1431a944a47_0_254"/>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g1431a944a47_0_254"/>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g1431a944a47_0_254"/>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g1431a944a47_0_254"/>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g1431a944a47_0_254"/>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g1431a944a47_0_254"/>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g1431a944a47_0_254"/>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g1431a944a47_0_254"/>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g1431a944a47_0_254"/>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g1431a944a47_0_254"/>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g1431a944a47_0_254"/>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g1431a944a47_0_254"/>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g1431a944a47_0_254"/>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g1431a944a47_0_254"/>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g1431a944a47_0_254"/>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g1431a944a47_0_254"/>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g1431a944a47_0_254"/>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g1431a944a47_0_254"/>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g1431a944a47_0_254"/>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g1431a944a47_0_254"/>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g1431a944a47_0_254"/>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g1431a944a47_0_254"/>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g1431a944a47_0_254"/>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g1431a944a47_0_254"/>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g1431a944a47_0_254"/>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g1431a944a47_0_254"/>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g1431a944a47_0_254"/>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g1431a944a47_0_254"/>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g1431a944a47_0_254"/>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g1431a944a47_0_254"/>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g1431a944a47_0_254"/>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g1431a944a47_0_254"/>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g1431a944a47_0_254"/>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g1431a944a47_0_254"/>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g1431a944a47_0_254"/>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g1431a944a47_0_254"/>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g1431a944a47_0_254"/>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g1431a944a47_0_254"/>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g1431a944a47_0_254"/>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g1431a944a47_0_254"/>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g1431a944a47_0_254"/>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g1431a944a47_0_254"/>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g1431a944a47_0_254"/>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g1431a944a47_0_254"/>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g1431a944a47_0_254"/>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g1431a944a47_0_254"/>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g1431a944a47_0_254"/>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g1431a944a47_0_254"/>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g1431a944a47_0_254"/>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g1431a944a47_0_254"/>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g1431a944a47_0_254"/>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g1431a944a47_0_254"/>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g1431a944a47_0_254"/>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g1431a944a47_0_254"/>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g1431a944a47_0_254"/>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g1431a944a47_0_254"/>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g1431a944a47_0_254"/>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g1431a944a47_0_254"/>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g1431a944a47_0_254"/>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g1431a944a47_0_254"/>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g1431a944a47_0_254"/>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g1431a944a47_0_254"/>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g1431a944a47_0_254"/>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g1431a944a47_0_254"/>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g1431a944a47_0_254"/>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g1431a944a47_0_254"/>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g1431a944a47_0_254"/>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g1431a944a47_0_254"/>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g1431a944a47_0_254"/>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g1431a944a47_0_254"/>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g1431a944a47_0_254"/>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g1431a944a47_0_254"/>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g1431a944a47_0_254"/>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g1431a944a47_0_254"/>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g1431a944a47_0_254"/>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g1431a944a47_0_254"/>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g1431a944a47_0_254"/>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g1431a944a47_0_254"/>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g1431a944a47_0_254"/>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g1431a944a47_0_254"/>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g1431a944a47_0_254"/>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g1431a944a47_0_254"/>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g1431a944a47_0_254"/>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g1431a944a47_0_254"/>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g1431a944a47_0_254"/>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g1431a944a47_0_254"/>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g1431a944a47_0_254"/>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g1431a944a47_0_254"/>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g1431a944a47_0_254"/>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g1431a944a47_0_254"/>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g1431a944a47_0_254"/>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g1431a944a47_0_254"/>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g1431a944a47_0_254"/>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g1431a944a47_0_254"/>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g1431a944a47_0_254"/>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g1431a944a47_0_254"/>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g1431a944a47_0_254"/>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g1431a944a47_0_254"/>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g1431a944a47_0_254"/>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g1431a944a47_0_254"/>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g1431a944a47_0_254"/>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g1431a944a47_0_254"/>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g1431a944a47_0_254"/>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g1431a944a47_0_254"/>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g1431a944a47_0_254"/>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g1431a944a47_0_254"/>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g1431a944a47_0_254"/>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g1431a944a47_0_254"/>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g1431a944a47_0_254"/>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g1431a944a47_0_254"/>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g1431a944a47_0_254"/>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g1431a944a47_0_254"/>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g1431a944a47_0_254"/>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g1431a944a47_0_254"/>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g1431a944a47_0_254"/>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g1431a944a47_0_254"/>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g1431a944a47_0_254"/>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g1431a944a47_0_254"/>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g1431a944a47_0_254"/>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g1431a944a47_0_254"/>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29" name="Google Shape;11429;g1431a944a47_0_254"/>
          <p:cNvSpPr/>
          <p:nvPr/>
        </p:nvSpPr>
        <p:spPr>
          <a:xfrm rot="-487663">
            <a:off x="-442127" y="813652"/>
            <a:ext cx="2167912" cy="2754745"/>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g1431a944a47_0_254"/>
          <p:cNvSpPr/>
          <p:nvPr/>
        </p:nvSpPr>
        <p:spPr>
          <a:xfrm rot="-487663">
            <a:off x="-476416" y="746907"/>
            <a:ext cx="2167912" cy="2754745"/>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31" name="Google Shape;11431;g1431a944a47_0_254"/>
          <p:cNvGrpSpPr/>
          <p:nvPr/>
        </p:nvGrpSpPr>
        <p:grpSpPr>
          <a:xfrm>
            <a:off x="7762778" y="2746241"/>
            <a:ext cx="2203087" cy="2256802"/>
            <a:chOff x="3119125" y="1476475"/>
            <a:chExt cx="2063975" cy="2114100"/>
          </a:xfrm>
        </p:grpSpPr>
        <p:sp>
          <p:nvSpPr>
            <p:cNvPr id="11432" name="Google Shape;11432;g1431a944a47_0_254"/>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g1431a944a47_0_254"/>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g1431a944a47_0_254"/>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g1431a944a47_0_254"/>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g1431a944a47_0_254"/>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g1431a944a47_0_254"/>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g1431a944a47_0_254"/>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g1431a944a47_0_254"/>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g1431a944a47_0_254"/>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g1431a944a47_0_254"/>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g1431a944a47_0_254"/>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g1431a944a47_0_254"/>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g1431a944a47_0_254"/>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g1431a944a47_0_254"/>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g1431a944a47_0_254"/>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g1431a944a47_0_254"/>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g1431a944a47_0_254"/>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g1431a944a47_0_254"/>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g1431a944a47_0_254"/>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g1431a944a47_0_254"/>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g1431a944a47_0_254"/>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g1431a944a47_0_254"/>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g1431a944a47_0_254"/>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g1431a944a47_0_254"/>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g1431a944a47_0_254"/>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g1431a944a47_0_254"/>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g1431a944a47_0_254"/>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g1431a944a47_0_254"/>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g1431a944a47_0_254"/>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g1431a944a47_0_254"/>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g1431a944a47_0_254"/>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g1431a944a47_0_254"/>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g1431a944a47_0_254"/>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g1431a944a47_0_254"/>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g1431a944a47_0_254"/>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g1431a944a47_0_254"/>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g1431a944a47_0_254"/>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g1431a944a47_0_254"/>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g1431a944a47_0_254"/>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g1431a944a47_0_254"/>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g1431a944a47_0_254"/>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g1431a944a47_0_254"/>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g1431a944a47_0_254"/>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g1431a944a47_0_254"/>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g1431a944a47_0_254"/>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g1431a944a47_0_254"/>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g1431a944a47_0_254"/>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g1431a944a47_0_254"/>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g1431a944a47_0_254"/>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g1431a944a47_0_254"/>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g1431a944a47_0_254"/>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g1431a944a47_0_254"/>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g1431a944a47_0_254"/>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g1431a944a47_0_254"/>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g1431a944a47_0_254"/>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g1431a944a47_0_254"/>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g1431a944a47_0_254"/>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g1431a944a47_0_254"/>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g1431a944a47_0_254"/>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g1431a944a47_0_254"/>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g1431a944a47_0_254"/>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g1431a944a47_0_254"/>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g1431a944a47_0_254"/>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g1431a944a47_0_254"/>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g1431a944a47_0_254"/>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g1431a944a47_0_254"/>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g1431a944a47_0_254"/>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g1431a944a47_0_254"/>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g1431a944a47_0_254"/>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g1431a944a47_0_254"/>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g1431a944a47_0_254"/>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g1431a944a47_0_254"/>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g1431a944a47_0_254"/>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g1431a944a47_0_254"/>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g1431a944a47_0_254"/>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g1431a944a47_0_254"/>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g1431a944a47_0_254"/>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g1431a944a47_0_254"/>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g1431a944a47_0_254"/>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g1431a944a47_0_254"/>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g1431a944a47_0_254"/>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g1431a944a47_0_254"/>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g1431a944a47_0_254"/>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g1431a944a47_0_254"/>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g1431a944a47_0_254"/>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g1431a944a47_0_254"/>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g1431a944a47_0_254"/>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g1431a944a47_0_254"/>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g1431a944a47_0_254"/>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g1431a944a47_0_254"/>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g1431a944a47_0_254"/>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g1431a944a47_0_254"/>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g1431a944a47_0_254"/>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g1431a944a47_0_254"/>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g1431a944a47_0_254"/>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g1431a944a47_0_254"/>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g1431a944a47_0_254"/>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g1431a944a47_0_254"/>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g1431a944a47_0_254"/>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g1431a944a47_0_254"/>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g1431a944a47_0_254"/>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g1431a944a47_0_254"/>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g1431a944a47_0_254"/>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g1431a944a47_0_254"/>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g1431a944a47_0_254"/>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g1431a944a47_0_254"/>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g1431a944a47_0_254"/>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g1431a944a47_0_254"/>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g1431a944a47_0_254"/>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g1431a944a47_0_254"/>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g1431a944a47_0_254"/>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g1431a944a47_0_254"/>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g1431a944a47_0_254"/>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g1431a944a47_0_254"/>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g1431a944a47_0_254"/>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g1431a944a47_0_254"/>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g1431a944a47_0_254"/>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g1431a944a47_0_254"/>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g1431a944a47_0_254"/>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g1431a944a47_0_254"/>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g1431a944a47_0_254"/>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g1431a944a47_0_254"/>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g1431a944a47_0_254"/>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g1431a944a47_0_254"/>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g1431a944a47_0_254"/>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g1431a944a47_0_254"/>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g1431a944a47_0_254"/>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g1431a944a47_0_254"/>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g1431a944a47_0_254"/>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g1431a944a47_0_254"/>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g1431a944a47_0_254"/>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g1431a944a47_0_254"/>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g1431a944a47_0_254"/>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g1431a944a47_0_254"/>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g1431a944a47_0_254"/>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g1431a944a47_0_254"/>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g1431a944a47_0_254"/>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g1431a944a47_0_254"/>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g1431a944a47_0_254"/>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g1431a944a47_0_254"/>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g1431a944a47_0_254"/>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g1431a944a47_0_254"/>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g1431a944a47_0_254"/>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g1431a944a47_0_254"/>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g1431a944a47_0_254"/>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g1431a944a47_0_254"/>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g1431a944a47_0_254"/>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g1431a944a47_0_254"/>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g1431a944a47_0_254"/>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g1431a944a47_0_254"/>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g1431a944a47_0_254"/>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g1431a944a47_0_254"/>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g1431a944a47_0_254"/>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g1431a944a47_0_254"/>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g1431a944a47_0_254"/>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g1431a944a47_0_254"/>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g1431a944a47_0_254"/>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g1431a944a47_0_254"/>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g1431a944a47_0_254"/>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g1431a944a47_0_254"/>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g1431a944a47_0_254"/>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g1431a944a47_0_254"/>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g1431a944a47_0_254"/>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g1431a944a47_0_254"/>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g1431a944a47_0_254"/>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g1431a944a47_0_254"/>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g1431a944a47_0_254"/>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g1431a944a47_0_254"/>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g1431a944a47_0_254"/>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g1431a944a47_0_254"/>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g1431a944a47_0_254"/>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g1431a944a47_0_254"/>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g1431a944a47_0_254"/>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g1431a944a47_0_254"/>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g1431a944a47_0_254"/>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g1431a944a47_0_254"/>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g1431a944a47_0_254"/>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g1431a944a47_0_254"/>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g1431a944a47_0_254"/>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g1431a944a47_0_254"/>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g1431a944a47_0_254"/>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g1431a944a47_0_254"/>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g1431a944a47_0_254"/>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g1431a944a47_0_254"/>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g1431a944a47_0_254"/>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g1431a944a47_0_254"/>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g1431a944a47_0_254"/>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g1431a944a47_0_254"/>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g1431a944a47_0_254"/>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g1431a944a47_0_254"/>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g1431a944a47_0_254"/>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g1431a944a47_0_254"/>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g1431a944a47_0_254"/>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g1431a944a47_0_254"/>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g1431a944a47_0_254"/>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g1431a944a47_0_254"/>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g1431a944a47_0_254"/>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g1431a944a47_0_254"/>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g1431a944a47_0_254"/>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g1431a944a47_0_254"/>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g1431a944a47_0_254"/>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g1431a944a47_0_254"/>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g1431a944a47_0_254"/>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g1431a944a47_0_254"/>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g1431a944a47_0_254"/>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g1431a944a47_0_254"/>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g1431a944a47_0_254"/>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g1431a944a47_0_254"/>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g1431a944a47_0_254"/>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g1431a944a47_0_254"/>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g1431a944a47_0_254"/>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g1431a944a47_0_254"/>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g1431a944a47_0_254"/>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g1431a944a47_0_254"/>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g1431a944a47_0_254"/>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g1431a944a47_0_254"/>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g1431a944a47_0_254"/>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g1431a944a47_0_254"/>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g1431a944a47_0_254"/>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g1431a944a47_0_254"/>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g1431a944a47_0_254"/>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g1431a944a47_0_254"/>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g1431a944a47_0_254"/>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g1431a944a47_0_254"/>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g1431a944a47_0_254"/>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g1431a944a47_0_254"/>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g1431a944a47_0_254"/>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g1431a944a47_0_254"/>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g1431a944a47_0_254"/>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g1431a944a47_0_254"/>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g1431a944a47_0_254"/>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g1431a944a47_0_254"/>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g1431a944a47_0_254"/>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g1431a944a47_0_254"/>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g1431a944a47_0_254"/>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g1431a944a47_0_254"/>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g1431a944a47_0_254"/>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g1431a944a47_0_254"/>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g1431a944a47_0_254"/>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g1431a944a47_0_254"/>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g1431a944a47_0_254"/>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g1431a944a47_0_254"/>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g1431a944a47_0_254"/>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g1431a944a47_0_254"/>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g1431a944a47_0_254"/>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g1431a944a47_0_254"/>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g1431a944a47_0_254"/>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g1431a944a47_0_254"/>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g1431a944a47_0_254"/>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g1431a944a47_0_254"/>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g1431a944a47_0_254"/>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g1431a944a47_0_254"/>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g1431a944a47_0_254"/>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g1431a944a47_0_254"/>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g1431a944a47_0_254"/>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g1431a944a47_0_254"/>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g1431a944a47_0_254"/>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g1431a944a47_0_254"/>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g1431a944a47_0_254"/>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g1431a944a47_0_254"/>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g1431a944a47_0_254"/>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g1431a944a47_0_254"/>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g1431a944a47_0_254"/>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g1431a944a47_0_254"/>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g1431a944a47_0_254"/>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g1431a944a47_0_254"/>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g1431a944a47_0_254"/>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g1431a944a47_0_254"/>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g1431a944a47_0_254"/>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g1431a944a47_0_254"/>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g1431a944a47_0_254"/>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g1431a944a47_0_254"/>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g1431a944a47_0_254"/>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g1431a944a47_0_254"/>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g1431a944a47_0_254"/>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g1431a944a47_0_254"/>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g1431a944a47_0_254"/>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g1431a944a47_0_254"/>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g1431a944a47_0_254"/>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g1431a944a47_0_254"/>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g1431a944a47_0_254"/>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g1431a944a47_0_254"/>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g1431a944a47_0_254"/>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g1431a944a47_0_254"/>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g1431a944a47_0_254"/>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g1431a944a47_0_254"/>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g1431a944a47_0_254"/>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g1431a944a47_0_254"/>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g1431a944a47_0_254"/>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g1431a944a47_0_254"/>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g1431a944a47_0_254"/>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g1431a944a47_0_254"/>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g1431a944a47_0_254"/>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g1431a944a47_0_254"/>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g1431a944a47_0_254"/>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g1431a944a47_0_254"/>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g1431a944a47_0_254"/>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g1431a944a47_0_254"/>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g1431a944a47_0_254"/>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g1431a944a47_0_254"/>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g1431a944a47_0_254"/>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g1431a944a47_0_254"/>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g1431a944a47_0_254"/>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g1431a944a47_0_254"/>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g1431a944a47_0_254"/>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g1431a944a47_0_254"/>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g1431a944a47_0_254"/>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g1431a944a47_0_254"/>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g1431a944a47_0_254"/>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g1431a944a47_0_254"/>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g1431a944a47_0_254"/>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g1431a944a47_0_254"/>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g1431a944a47_0_254"/>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g1431a944a47_0_254"/>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g1431a944a47_0_254"/>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g1431a944a47_0_254"/>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g1431a944a47_0_254"/>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g1431a944a47_0_254"/>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g1431a944a47_0_254"/>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g1431a944a47_0_254"/>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g1431a944a47_0_254"/>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g1431a944a47_0_254"/>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g1431a944a47_0_254"/>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g1431a944a47_0_254"/>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g1431a944a47_0_254"/>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g1431a944a47_0_254"/>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g1431a944a47_0_254"/>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g1431a944a47_0_254"/>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g1431a944a47_0_254"/>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g1431a944a47_0_254"/>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g1431a944a47_0_254"/>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g1431a944a47_0_254"/>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g1431a944a47_0_254"/>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g1431a944a47_0_254"/>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g1431a944a47_0_254"/>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g1431a944a47_0_254"/>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g1431a944a47_0_254"/>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g1431a944a47_0_254"/>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g1431a944a47_0_254"/>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g1431a944a47_0_254"/>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g1431a944a47_0_254"/>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g1431a944a47_0_254"/>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g1431a944a47_0_254"/>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g1431a944a47_0_254"/>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g1431a944a47_0_254"/>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g1431a944a47_0_254"/>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g1431a944a47_0_254"/>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g1431a944a47_0_254"/>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g1431a944a47_0_254"/>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g1431a944a47_0_254"/>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g1431a944a47_0_254"/>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g1431a944a47_0_254"/>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g1431a944a47_0_254"/>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g1431a944a47_0_254"/>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g1431a944a47_0_254"/>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g1431a944a47_0_254"/>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g1431a944a47_0_254"/>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g1431a944a47_0_254"/>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g1431a944a47_0_254"/>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g1431a944a47_0_254"/>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g1431a944a47_0_254"/>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g1431a944a47_0_254"/>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g1431a944a47_0_254"/>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g1431a944a47_0_254"/>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g1431a944a47_0_254"/>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g1431a944a47_0_254"/>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g1431a944a47_0_254"/>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g1431a944a47_0_254"/>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g1431a944a47_0_254"/>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g1431a944a47_0_254"/>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g1431a944a47_0_254"/>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g1431a944a47_0_254"/>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g1431a944a47_0_254"/>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g1431a944a47_0_254"/>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g1431a944a47_0_254"/>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g1431a944a47_0_254"/>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g1431a944a47_0_254"/>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g1431a944a47_0_254"/>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g1431a944a47_0_254"/>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g1431a944a47_0_254"/>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g1431a944a47_0_254"/>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g1431a944a47_0_254"/>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g1431a944a47_0_254"/>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g1431a944a47_0_254"/>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g1431a944a47_0_254"/>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g1431a944a47_0_254"/>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g1431a944a47_0_254"/>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g1431a944a47_0_254"/>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g1431a944a47_0_254"/>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g1431a944a47_0_254"/>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g1431a944a47_0_254"/>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g1431a944a47_0_254"/>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g1431a944a47_0_254"/>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g1431a944a47_0_254"/>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g1431a944a47_0_254"/>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g1431a944a47_0_254"/>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g1431a944a47_0_254"/>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g1431a944a47_0_254"/>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g1431a944a47_0_254"/>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g1431a944a47_0_254"/>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g1431a944a47_0_254"/>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g1431a944a47_0_254"/>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g1431a944a47_0_254"/>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g1431a944a47_0_254"/>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g1431a944a47_0_254"/>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g1431a944a47_0_254"/>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g1431a944a47_0_254"/>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g1431a944a47_0_254"/>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g1431a944a47_0_254"/>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g1431a944a47_0_254"/>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g1431a944a47_0_254"/>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g1431a944a47_0_254"/>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g1431a944a47_0_254"/>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g1431a944a47_0_254"/>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g1431a944a47_0_254"/>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g1431a944a47_0_254"/>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g1431a944a47_0_254"/>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g1431a944a47_0_254"/>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g1431a944a47_0_254"/>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g1431a944a47_0_254"/>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g1431a944a47_0_254"/>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g1431a944a47_0_254"/>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g1431a944a47_0_254"/>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g1431a944a47_0_254"/>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g1431a944a47_0_254"/>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g1431a944a47_0_254"/>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g1431a944a47_0_254"/>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g1431a944a47_0_254"/>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g1431a944a47_0_254"/>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g1431a944a47_0_254"/>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g1431a944a47_0_254"/>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g1431a944a47_0_254"/>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g1431a944a47_0_254"/>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g1431a944a47_0_254"/>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g1431a944a47_0_254"/>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g1431a944a47_0_254"/>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g1431a944a47_0_254"/>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g1431a944a47_0_254"/>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g1431a944a47_0_254"/>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g1431a944a47_0_254"/>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g1431a944a47_0_254"/>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g1431a944a47_0_254"/>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g1431a944a47_0_254"/>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g1431a944a47_0_254"/>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g1431a944a47_0_254"/>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g1431a944a47_0_254"/>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g1431a944a47_0_254"/>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g1431a944a47_0_254"/>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g1431a944a47_0_254"/>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g1431a944a47_0_254"/>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g1431a944a47_0_254"/>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g1431a944a47_0_254"/>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g1431a944a47_0_254"/>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g1431a944a47_0_254"/>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g1431a944a47_0_254"/>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g1431a944a47_0_254"/>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g1431a944a47_0_254"/>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g1431a944a47_0_254"/>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g1431a944a47_0_254"/>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g1431a944a47_0_254"/>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g1431a944a47_0_254"/>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g1431a944a47_0_254"/>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g1431a944a47_0_254"/>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g1431a944a47_0_254"/>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g1431a944a47_0_254"/>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g1431a944a47_0_254"/>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g1431a944a47_0_254"/>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g1431a944a47_0_254"/>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g1431a944a47_0_254"/>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g1431a944a47_0_254"/>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g1431a944a47_0_254"/>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g1431a944a47_0_254"/>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g1431a944a47_0_254"/>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g1431a944a47_0_254"/>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g1431a944a47_0_254"/>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g1431a944a47_0_254"/>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g1431a944a47_0_254"/>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g1431a944a47_0_254"/>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g1431a944a47_0_254"/>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g1431a944a47_0_254"/>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g1431a944a47_0_254"/>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g1431a944a47_0_254"/>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g1431a944a47_0_254"/>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g1431a944a47_0_254"/>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g1431a944a47_0_254"/>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g1431a944a47_0_254"/>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g1431a944a47_0_254"/>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g1431a944a47_0_254"/>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g1431a944a47_0_254"/>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g1431a944a47_0_254"/>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g1431a944a47_0_254"/>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g1431a944a47_0_254"/>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g1431a944a47_0_254"/>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g1431a944a47_0_254"/>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g1431a944a47_0_254"/>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g1431a944a47_0_254"/>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g1431a944a47_0_254"/>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g1431a944a47_0_254"/>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g1431a944a47_0_254"/>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g1431a944a47_0_254"/>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g1431a944a47_0_254"/>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g1431a944a47_0_254"/>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g1431a944a47_0_254"/>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g1431a944a47_0_254"/>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g1431a944a47_0_254"/>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g1431a944a47_0_254"/>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g1431a944a47_0_254"/>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g1431a944a47_0_254"/>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g1431a944a47_0_254"/>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g1431a944a47_0_254"/>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g1431a944a47_0_254"/>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g1431a944a47_0_254"/>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g1431a944a47_0_254"/>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g1431a944a47_0_254"/>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g1431a944a47_0_254"/>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g1431a944a47_0_254"/>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g1431a944a47_0_254"/>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g1431a944a47_0_254"/>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g1431a944a47_0_254"/>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g1431a944a47_0_254"/>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g1431a944a47_0_254"/>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g1431a944a47_0_254"/>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g1431a944a47_0_254"/>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g1431a944a47_0_254"/>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g1431a944a47_0_254"/>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g1431a944a47_0_254"/>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g1431a944a47_0_254"/>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g1431a944a47_0_254"/>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g1431a944a47_0_254"/>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g1431a944a47_0_254"/>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g1431a944a47_0_254"/>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g1431a944a47_0_254"/>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g1431a944a47_0_254"/>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g1431a944a47_0_254"/>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g1431a944a47_0_254"/>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g1431a944a47_0_254"/>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g1431a944a47_0_254"/>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g1431a944a47_0_254"/>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g1431a944a47_0_254"/>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g1431a944a47_0_254"/>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g1431a944a47_0_254"/>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g1431a944a47_0_254"/>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g1431a944a47_0_254"/>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g1431a944a47_0_254"/>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g1431a944a47_0_254"/>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g1431a944a47_0_254"/>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g1431a944a47_0_254"/>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g1431a944a47_0_254"/>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g1431a944a47_0_254"/>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g1431a944a47_0_254"/>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g1431a944a47_0_254"/>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g1431a944a47_0_254"/>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g1431a944a47_0_254"/>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g1431a944a47_0_254"/>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g1431a944a47_0_254"/>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g1431a944a47_0_254"/>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g1431a944a47_0_254"/>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g1431a944a47_0_254"/>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g1431a944a47_0_254"/>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g1431a944a47_0_254"/>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g1431a944a47_0_254"/>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g1431a944a47_0_254"/>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g1431a944a47_0_254"/>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g1431a944a47_0_254"/>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g1431a944a47_0_254"/>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g1431a944a47_0_254"/>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g1431a944a47_0_254"/>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g1431a944a47_0_254"/>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g1431a944a47_0_254"/>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g1431a944a47_0_254"/>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g1431a944a47_0_254"/>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g1431a944a47_0_254"/>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g1431a944a47_0_254"/>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g1431a944a47_0_254"/>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g1431a944a47_0_254"/>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g1431a944a47_0_254"/>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g1431a944a47_0_254"/>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g1431a944a47_0_254"/>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g1431a944a47_0_254"/>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g1431a944a47_0_254"/>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g1431a944a47_0_254"/>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g1431a944a47_0_254"/>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g1431a944a47_0_254"/>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g1431a944a47_0_254"/>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g1431a944a47_0_254"/>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g1431a944a47_0_254"/>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g1431a944a47_0_254"/>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g1431a944a47_0_254"/>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g1431a944a47_0_254"/>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g1431a944a47_0_254"/>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g1431a944a47_0_254"/>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g1431a944a47_0_254"/>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g1431a944a47_0_254"/>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g1431a944a47_0_254"/>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g1431a944a47_0_254"/>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g1431a944a47_0_254"/>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g1431a944a47_0_254"/>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g1431a944a47_0_254"/>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g1431a944a47_0_254"/>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g1431a944a47_0_254"/>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g1431a944a47_0_254"/>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g1431a944a47_0_254"/>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g1431a944a47_0_254"/>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g1431a944a47_0_254"/>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g1431a944a47_0_254"/>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g1431a944a47_0_254"/>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g1431a944a47_0_254"/>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g1431a944a47_0_254"/>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g1431a944a47_0_254"/>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g1431a944a47_0_254"/>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g1431a944a47_0_254"/>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g1431a944a47_0_254"/>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g1431a944a47_0_254"/>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g1431a944a47_0_254"/>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g1431a944a47_0_254"/>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g1431a944a47_0_254"/>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g1431a944a47_0_254"/>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g1431a944a47_0_254"/>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g1431a944a47_0_254"/>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g1431a944a47_0_254"/>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g1431a944a47_0_254"/>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g1431a944a47_0_254"/>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g1431a944a47_0_254"/>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g1431a944a47_0_254"/>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g1431a944a47_0_254"/>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g1431a944a47_0_254"/>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g1431a944a47_0_254"/>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g1431a944a47_0_254"/>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g1431a944a47_0_254"/>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g1431a944a47_0_254"/>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g1431a944a47_0_254"/>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g1431a944a47_0_254"/>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g1431a944a47_0_254"/>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g1431a944a47_0_254"/>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g1431a944a47_0_254"/>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g1431a944a47_0_254"/>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g1431a944a47_0_254"/>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g1431a944a47_0_254"/>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g1431a944a47_0_254"/>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g1431a944a47_0_254"/>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g1431a944a47_0_254"/>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g1431a944a47_0_254"/>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g1431a944a47_0_254"/>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g1431a944a47_0_254"/>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g1431a944a47_0_254"/>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g1431a944a47_0_254"/>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g1431a944a47_0_254"/>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g1431a944a47_0_254"/>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g1431a944a47_0_254"/>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g1431a944a47_0_254"/>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g1431a944a47_0_254"/>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g1431a944a47_0_254"/>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g1431a944a47_0_254"/>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g1431a944a47_0_254"/>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g1431a944a47_0_254"/>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g1431a944a47_0_254"/>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g1431a944a47_0_254"/>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g1431a944a47_0_254"/>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g1431a944a47_0_254"/>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g1431a944a47_0_254"/>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g1431a944a47_0_254"/>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g1431a944a47_0_254"/>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g1431a944a47_0_254"/>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g1431a944a47_0_254"/>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g1431a944a47_0_254"/>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g1431a944a47_0_254"/>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g1431a944a47_0_254"/>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g1431a944a47_0_254"/>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g1431a944a47_0_254"/>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g1431a944a47_0_254"/>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g1431a944a47_0_254"/>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g1431a944a47_0_254"/>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g1431a944a47_0_254"/>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g1431a944a47_0_254"/>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g1431a944a47_0_254"/>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g1431a944a47_0_254"/>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g1431a944a47_0_254"/>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g1431a944a47_0_254"/>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g1431a944a47_0_254"/>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g1431a944a47_0_254"/>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g1431a944a47_0_254"/>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g1431a944a47_0_254"/>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g1431a944a47_0_254"/>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g1431a944a47_0_254"/>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g1431a944a47_0_254"/>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g1431a944a47_0_254"/>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g1431a944a47_0_254"/>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g1431a944a47_0_254"/>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g1431a944a47_0_254"/>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g1431a944a47_0_254"/>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g1431a944a47_0_254"/>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g1431a944a47_0_254"/>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g1431a944a47_0_254"/>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g1431a944a47_0_254"/>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g1431a944a47_0_254"/>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g1431a944a47_0_254"/>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g1431a944a47_0_254"/>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g1431a944a47_0_254"/>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g1431a944a47_0_254"/>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g1431a944a47_0_254"/>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g1431a944a47_0_254"/>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g1431a944a47_0_254"/>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g1431a944a47_0_254"/>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g1431a944a47_0_254"/>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g1431a944a47_0_254"/>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g1431a944a47_0_254"/>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g1431a944a47_0_254"/>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g1431a944a47_0_254"/>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g1431a944a47_0_254"/>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g1431a944a47_0_254"/>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g1431a944a47_0_254"/>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g1431a944a47_0_254"/>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g1431a944a47_0_254"/>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g1431a944a47_0_254"/>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g1431a944a47_0_254"/>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g1431a944a47_0_254"/>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g1431a944a47_0_254"/>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g1431a944a47_0_254"/>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g1431a944a47_0_254"/>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g1431a944a47_0_254"/>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g1431a944a47_0_254"/>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g1431a944a47_0_254"/>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g1431a944a47_0_254"/>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g1431a944a47_0_254"/>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g1431a944a47_0_254"/>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g1431a944a47_0_254"/>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g1431a944a47_0_254"/>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g1431a944a47_0_254"/>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g1431a944a47_0_254"/>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g1431a944a47_0_254"/>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g1431a944a47_0_254"/>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g1431a944a47_0_254"/>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g1431a944a47_0_254"/>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g1431a944a47_0_254"/>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g1431a944a47_0_254"/>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g1431a944a47_0_254"/>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g1431a944a47_0_254"/>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g1431a944a47_0_254"/>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g1431a944a47_0_254"/>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g1431a944a47_0_254"/>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g1431a944a47_0_254"/>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g1431a944a47_0_254"/>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g1431a944a47_0_254"/>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g1431a944a47_0_254"/>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g1431a944a47_0_254"/>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g1431a944a47_0_254"/>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g1431a944a47_0_254"/>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g1431a944a47_0_254"/>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g1431a944a47_0_254"/>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g1431a944a47_0_254"/>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g1431a944a47_0_254"/>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g1431a944a47_0_254"/>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g1431a944a47_0_254"/>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g1431a944a47_0_254"/>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g1431a944a47_0_254"/>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g1431a944a47_0_254"/>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g1431a944a47_0_254"/>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g1431a944a47_0_254"/>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g1431a944a47_0_254"/>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g1431a944a47_0_254"/>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g1431a944a47_0_254"/>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g1431a944a47_0_254"/>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g1431a944a47_0_254"/>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g1431a944a47_0_254"/>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g1431a944a47_0_254"/>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g1431a944a47_0_254"/>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g1431a944a47_0_254"/>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g1431a944a47_0_254"/>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g1431a944a47_0_254"/>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g1431a944a47_0_254"/>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g1431a944a47_0_254"/>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g1431a944a47_0_254"/>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g1431a944a47_0_254"/>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g1431a944a47_0_254"/>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g1431a944a47_0_254"/>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g1431a944a47_0_254"/>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g1431a944a47_0_254"/>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g1431a944a47_0_254"/>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g1431a944a47_0_254"/>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g1431a944a47_0_254"/>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g1431a944a47_0_254"/>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g1431a944a47_0_254"/>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g1431a944a47_0_254"/>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g1431a944a47_0_254"/>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g1431a944a47_0_254"/>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g1431a944a47_0_254"/>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g1431a944a47_0_254"/>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g1431a944a47_0_254"/>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g1431a944a47_0_254"/>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g1431a944a47_0_254"/>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g1431a944a47_0_254"/>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g1431a944a47_0_254"/>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g1431a944a47_0_254"/>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g1431a944a47_0_254"/>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g1431a944a47_0_254"/>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g1431a944a47_0_254"/>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g1431a944a47_0_254"/>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g1431a944a47_0_254"/>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g1431a944a47_0_254"/>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g1431a944a47_0_254"/>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g1431a944a47_0_254"/>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g1431a944a47_0_254"/>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g1431a944a47_0_254"/>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g1431a944a47_0_254"/>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g1431a944a47_0_254"/>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g1431a944a47_0_254"/>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g1431a944a47_0_254"/>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g1431a944a47_0_254"/>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g1431a944a47_0_254"/>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g1431a944a47_0_254"/>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g1431a944a47_0_254"/>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g1431a944a47_0_254"/>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g1431a944a47_0_254"/>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g1431a944a47_0_254"/>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g1431a944a47_0_254"/>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g1431a944a47_0_254"/>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g1431a944a47_0_254"/>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g1431a944a47_0_254"/>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g1431a944a47_0_254"/>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g1431a944a47_0_254"/>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g1431a944a47_0_254"/>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g1431a944a47_0_254"/>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g1431a944a47_0_254"/>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g1431a944a47_0_254"/>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g1431a944a47_0_254"/>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g1431a944a47_0_254"/>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g1431a944a47_0_254"/>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g1431a944a47_0_254"/>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g1431a944a47_0_254"/>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g1431a944a47_0_254"/>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g1431a944a47_0_254"/>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g1431a944a47_0_254"/>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g1431a944a47_0_254"/>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g1431a944a47_0_254"/>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g1431a944a47_0_254"/>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g1431a944a47_0_254"/>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g1431a944a47_0_254"/>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g1431a944a47_0_254"/>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g1431a944a47_0_254"/>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g1431a944a47_0_254"/>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g1431a944a47_0_254"/>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g1431a944a47_0_254"/>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g1431a944a47_0_254"/>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g1431a944a47_0_254"/>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g1431a944a47_0_254"/>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g1431a944a47_0_254"/>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g1431a944a47_0_254"/>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g1431a944a47_0_254"/>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g1431a944a47_0_254"/>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g1431a944a47_0_254"/>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g1431a944a47_0_254"/>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g1431a944a47_0_254"/>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g1431a944a47_0_254"/>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g1431a944a47_0_254"/>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g1431a944a47_0_254"/>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g1431a944a47_0_254"/>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g1431a944a47_0_254"/>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g1431a944a47_0_254"/>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g1431a944a47_0_254"/>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g1431a944a47_0_254"/>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g1431a944a47_0_254"/>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g1431a944a47_0_254"/>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g1431a944a47_0_254"/>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g1431a944a47_0_254"/>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g1431a944a47_0_254"/>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g1431a944a47_0_254"/>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g1431a944a47_0_254"/>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g1431a944a47_0_254"/>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g1431a944a47_0_254"/>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g1431a944a47_0_254"/>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g1431a944a47_0_254"/>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g1431a944a47_0_254"/>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g1431a944a47_0_254"/>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g1431a944a47_0_254"/>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g1431a944a47_0_254"/>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g1431a944a47_0_254"/>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g1431a944a47_0_254"/>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g1431a944a47_0_254"/>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g1431a944a47_0_254"/>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g1431a944a47_0_254"/>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g1431a944a47_0_254"/>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g1431a944a47_0_254"/>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g1431a944a47_0_254"/>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g1431a944a47_0_254"/>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g1431a944a47_0_254"/>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g1431a944a47_0_254"/>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g1431a944a47_0_254"/>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g1431a944a47_0_254"/>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g1431a944a47_0_254"/>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g1431a944a47_0_254"/>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g1431a944a47_0_254"/>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g1431a944a47_0_254"/>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g1431a944a47_0_254"/>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g1431a944a47_0_254"/>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g1431a944a47_0_254"/>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g1431a944a47_0_254"/>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g1431a944a47_0_254"/>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g1431a944a47_0_254"/>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g1431a944a47_0_254"/>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g1431a944a47_0_254"/>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g1431a944a47_0_254"/>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g1431a944a47_0_254"/>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g1431a944a47_0_254"/>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g1431a944a47_0_254"/>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g1431a944a47_0_254"/>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g1431a944a47_0_254"/>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g1431a944a47_0_254"/>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g1431a944a47_0_254"/>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g1431a944a47_0_254"/>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g1431a944a47_0_254"/>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g1431a944a47_0_254"/>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g1431a944a47_0_254"/>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g1431a944a47_0_254"/>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g1431a944a47_0_254"/>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g1431a944a47_0_254"/>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g1431a944a47_0_254"/>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g1431a944a47_0_254"/>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g1431a944a47_0_254"/>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g1431a944a47_0_254"/>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g1431a944a47_0_254"/>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g1431a944a47_0_254"/>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g1431a944a47_0_254"/>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g1431a944a47_0_254"/>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g1431a944a47_0_254"/>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g1431a944a47_0_254"/>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g1431a944a47_0_254"/>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g1431a944a47_0_254"/>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g1431a944a47_0_254"/>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g1431a944a47_0_254"/>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g1431a944a47_0_254"/>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g1431a944a47_0_254"/>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g1431a944a47_0_254"/>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g1431a944a47_0_254"/>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g1431a944a47_0_254"/>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g1431a944a47_0_254"/>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g1431a944a47_0_254"/>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g1431a944a47_0_254"/>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g1431a944a47_0_254"/>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g1431a944a47_0_254"/>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g1431a944a47_0_254"/>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g1431a944a47_0_254"/>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g1431a944a47_0_254"/>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g1431a944a47_0_254"/>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g1431a944a47_0_254"/>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g1431a944a47_0_254"/>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g1431a944a47_0_254"/>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g1431a944a47_0_254"/>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g1431a944a47_0_254"/>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g1431a944a47_0_254"/>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g1431a944a47_0_254"/>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g1431a944a47_0_254"/>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g1431a944a47_0_254"/>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g1431a944a47_0_254"/>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g1431a944a47_0_254"/>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g1431a944a47_0_254"/>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g1431a944a47_0_254"/>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g1431a944a47_0_254"/>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g1431a944a47_0_254"/>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g1431a944a47_0_254"/>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g1431a944a47_0_254"/>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g1431a944a47_0_254"/>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g1431a944a47_0_254"/>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g1431a944a47_0_254"/>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g1431a944a47_0_254"/>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g1431a944a47_0_254"/>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g1431a944a47_0_254"/>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g1431a944a47_0_254"/>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g1431a944a47_0_254"/>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g1431a944a47_0_254"/>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g1431a944a47_0_254"/>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g1431a944a47_0_254"/>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g1431a944a47_0_254"/>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g1431a944a47_0_254"/>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g1431a944a47_0_254"/>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g1431a944a47_0_254"/>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g1431a944a47_0_254"/>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g1431a944a47_0_254"/>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g1431a944a47_0_254"/>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g1431a944a47_0_254"/>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g1431a944a47_0_254"/>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g1431a944a47_0_254"/>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g1431a944a47_0_254"/>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g1431a944a47_0_254"/>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g1431a944a47_0_254"/>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g1431a944a47_0_254"/>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g1431a944a47_0_254"/>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g1431a944a47_0_254"/>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g1431a944a47_0_254"/>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g1431a944a47_0_254"/>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g1431a944a47_0_254"/>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g1431a944a47_0_254"/>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g1431a944a47_0_254"/>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g1431a944a47_0_254"/>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g1431a944a47_0_254"/>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g1431a944a47_0_254"/>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g1431a944a47_0_254"/>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g1431a944a47_0_254"/>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g1431a944a47_0_254"/>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g1431a944a47_0_254"/>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g1431a944a47_0_254"/>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g1431a944a47_0_254"/>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g1431a944a47_0_254"/>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g1431a944a47_0_254"/>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g1431a944a47_0_254"/>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g1431a944a47_0_254"/>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g1431a944a47_0_254"/>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g1431a944a47_0_254"/>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g1431a944a47_0_254"/>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g1431a944a47_0_254"/>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g1431a944a47_0_254"/>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g1431a944a47_0_254"/>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g1431a944a47_0_254"/>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g1431a944a47_0_254"/>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g1431a944a47_0_254"/>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g1431a944a47_0_254"/>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g1431a944a47_0_254"/>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g1431a944a47_0_254"/>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g1431a944a47_0_254"/>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g1431a944a47_0_254"/>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g1431a944a47_0_254"/>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g1431a944a47_0_254"/>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g1431a944a47_0_254"/>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g1431a944a47_0_254"/>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g1431a944a47_0_254"/>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6" name="Google Shape;12456;g1431a944a47_0_254"/>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7" name="Google Shape;12457;g1431a944a47_0_254"/>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g1431a944a47_0_254"/>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g1431a944a47_0_254"/>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g1431a944a47_0_254"/>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g1431a944a47_0_254"/>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g1431a944a47_0_254"/>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g1431a944a47_0_254"/>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g1431a944a47_0_254"/>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g1431a944a47_0_254"/>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g1431a944a47_0_254"/>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g1431a944a47_0_254"/>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g1431a944a47_0_254"/>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g1431a944a47_0_254"/>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g1431a944a47_0_254"/>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g1431a944a47_0_254"/>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g1431a944a47_0_254"/>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g1431a944a47_0_254"/>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g1431a944a47_0_254"/>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g1431a944a47_0_254"/>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g1431a944a47_0_254"/>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g1431a944a47_0_254"/>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g1431a944a47_0_254"/>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g1431a944a47_0_254"/>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g1431a944a47_0_254"/>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g1431a944a47_0_254"/>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g1431a944a47_0_254"/>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g1431a944a47_0_254"/>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g1431a944a47_0_254"/>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g1431a944a47_0_254"/>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g1431a944a47_0_254"/>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g1431a944a47_0_254"/>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g1431a944a47_0_254"/>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g1431a944a47_0_254"/>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g1431a944a47_0_254"/>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g1431a944a47_0_254"/>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g1431a944a47_0_254"/>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g1431a944a47_0_254"/>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g1431a944a47_0_254"/>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g1431a944a47_0_254"/>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g1431a944a47_0_254"/>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g1431a944a47_0_254"/>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g1431a944a47_0_254"/>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g1431a944a47_0_254"/>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g1431a944a47_0_254"/>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g1431a944a47_0_254"/>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g1431a944a47_0_254"/>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g1431a944a47_0_254"/>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g1431a944a47_0_254"/>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g1431a944a47_0_254"/>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g1431a944a47_0_254"/>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g1431a944a47_0_254"/>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g1431a944a47_0_254"/>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g1431a944a47_0_254"/>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g1431a944a47_0_254"/>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g1431a944a47_0_254"/>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g1431a944a47_0_254"/>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g1431a944a47_0_254"/>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g1431a944a47_0_254"/>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g1431a944a47_0_254"/>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g1431a944a47_0_254"/>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g1431a944a47_0_254"/>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g1431a944a47_0_254"/>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g1431a944a47_0_254"/>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g1431a944a47_0_254"/>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g1431a944a47_0_254"/>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g1431a944a47_0_254"/>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g1431a944a47_0_254"/>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g1431a944a47_0_254"/>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g1431a944a47_0_254"/>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g1431a944a47_0_254"/>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g1431a944a47_0_254"/>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g1431a944a47_0_254"/>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g1431a944a47_0_254"/>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g1431a944a47_0_254"/>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g1431a944a47_0_254"/>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g1431a944a47_0_254"/>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g1431a944a47_0_254"/>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g1431a944a47_0_254"/>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g1431a944a47_0_254"/>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g1431a944a47_0_254"/>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g1431a944a47_0_254"/>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g1431a944a47_0_254"/>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g1431a944a47_0_254"/>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g1431a944a47_0_254"/>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g1431a944a47_0_254"/>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g1431a944a47_0_254"/>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g1431a944a47_0_254"/>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g1431a944a47_0_254"/>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g1431a944a47_0_254"/>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g1431a944a47_0_254"/>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g1431a944a47_0_254"/>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g1431a944a47_0_254"/>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g1431a944a47_0_254"/>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g1431a944a47_0_254"/>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g1431a944a47_0_254"/>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g1431a944a47_0_254"/>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g1431a944a47_0_254"/>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g1431a944a47_0_254"/>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g1431a944a47_0_254"/>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g1431a944a47_0_254"/>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g1431a944a47_0_254"/>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g1431a944a47_0_254"/>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g1431a944a47_0_254"/>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g1431a944a47_0_254"/>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g1431a944a47_0_254"/>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g1431a944a47_0_254"/>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g1431a944a47_0_254"/>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g1431a944a47_0_254"/>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g1431a944a47_0_254"/>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g1431a944a47_0_254"/>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g1431a944a47_0_254"/>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g1431a944a47_0_254"/>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g1431a944a47_0_254"/>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g1431a944a47_0_254"/>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g1431a944a47_0_254"/>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g1431a944a47_0_254"/>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g1431a944a47_0_254"/>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g1431a944a47_0_254"/>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g1431a944a47_0_254"/>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g1431a944a47_0_254"/>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g1431a944a47_0_254"/>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g1431a944a47_0_254"/>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g1431a944a47_0_254"/>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g1431a944a47_0_254"/>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g1431a944a47_0_254"/>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g1431a944a47_0_254"/>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g1431a944a47_0_254"/>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g1431a944a47_0_254"/>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g1431a944a47_0_254"/>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g1431a944a47_0_254"/>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g1431a944a47_0_254"/>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g1431a944a47_0_254"/>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g1431a944a47_0_254"/>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g1431a944a47_0_254"/>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g1431a944a47_0_254"/>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g1431a944a47_0_254"/>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g1431a944a47_0_254"/>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g1431a944a47_0_254"/>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g1431a944a47_0_254"/>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g1431a944a47_0_254"/>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g1431a944a47_0_254"/>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g1431a944a47_0_254"/>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g1431a944a47_0_254"/>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g1431a944a47_0_254"/>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g1431a944a47_0_254"/>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g1431a944a47_0_254"/>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g1431a944a47_0_254"/>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g1431a944a47_0_254"/>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g1431a944a47_0_254"/>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g1431a944a47_0_254"/>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g1431a944a47_0_254"/>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g1431a944a47_0_254"/>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g1431a944a47_0_254"/>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g1431a944a47_0_254"/>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g1431a944a47_0_254"/>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g1431a944a47_0_254"/>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g1431a944a47_0_254"/>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g1431a944a47_0_254"/>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g1431a944a47_0_254"/>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g1431a944a47_0_254"/>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g1431a944a47_0_254"/>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g1431a944a47_0_254"/>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g1431a944a47_0_254"/>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g1431a944a47_0_254"/>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g1431a944a47_0_254"/>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g1431a944a47_0_254"/>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g1431a944a47_0_254"/>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g1431a944a47_0_254"/>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g1431a944a47_0_254"/>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g1431a944a47_0_254"/>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g1431a944a47_0_254"/>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g1431a944a47_0_254"/>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g1431a944a47_0_254"/>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g1431a944a47_0_254"/>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g1431a944a47_0_254"/>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g1431a944a47_0_254"/>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g1431a944a47_0_254"/>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g1431a944a47_0_254"/>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g1431a944a47_0_254"/>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g1431a944a47_0_254"/>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g1431a944a47_0_254"/>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g1431a944a47_0_254"/>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g1431a944a47_0_254"/>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g1431a944a47_0_254"/>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g1431a944a47_0_254"/>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g1431a944a47_0_254"/>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g1431a944a47_0_254"/>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g1431a944a47_0_254"/>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g1431a944a47_0_254"/>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g1431a944a47_0_254"/>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g1431a944a47_0_254"/>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g1431a944a47_0_254"/>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g1431a944a47_0_254"/>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g1431a944a47_0_254"/>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g1431a944a47_0_254"/>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g1431a944a47_0_254"/>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53" name="Google Shape;12653;g1431a944a47_0_254"/>
          <p:cNvSpPr txBox="1"/>
          <p:nvPr>
            <p:ph type="title"/>
          </p:nvPr>
        </p:nvSpPr>
        <p:spPr>
          <a:xfrm>
            <a:off x="1312500" y="777250"/>
            <a:ext cx="6519000" cy="1179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5000"/>
              <a:t>Terima Kasih</a:t>
            </a:r>
            <a:endParaRPr sz="5000"/>
          </a:p>
        </p:txBody>
      </p:sp>
      <p:sp>
        <p:nvSpPr>
          <p:cNvPr id="12654" name="Google Shape;12654;g1431a944a47_0_254"/>
          <p:cNvSpPr txBox="1"/>
          <p:nvPr/>
        </p:nvSpPr>
        <p:spPr>
          <a:xfrm>
            <a:off x="2728408" y="1830875"/>
            <a:ext cx="3687300" cy="1179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Disediakan oleh</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1000"/>
              </a:spcBef>
              <a:spcAft>
                <a:spcPts val="0"/>
              </a:spcAft>
              <a:buClr>
                <a:srgbClr val="000000"/>
              </a:buClr>
              <a:buSzPts val="1400"/>
              <a:buFont typeface="Arial"/>
              <a:buNone/>
            </a:pPr>
            <a:r>
              <a:rPr b="1" lang="en-MY">
                <a:solidFill>
                  <a:schemeClr val="lt2"/>
                </a:solidFill>
                <a:latin typeface="Livvic"/>
                <a:ea typeface="Livvic"/>
                <a:cs typeface="Livvic"/>
                <a:sym typeface="Livvic"/>
              </a:rPr>
              <a:t>SITI NURHIDAYAH BINTI SHAHADAN</a:t>
            </a:r>
            <a:endParaRPr b="1"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Pensyarah Kanan</a:t>
            </a:r>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Unit Pengajian </a:t>
            </a:r>
            <a:r>
              <a:rPr lang="en-MY">
                <a:solidFill>
                  <a:schemeClr val="lt2"/>
                </a:solidFill>
                <a:latin typeface="Livvic"/>
                <a:ea typeface="Livvic"/>
                <a:cs typeface="Livvic"/>
                <a:sym typeface="Livvic"/>
              </a:rPr>
              <a:t>Am</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KOLEJ KOMUNITI </a:t>
            </a:r>
            <a:r>
              <a:rPr lang="en-MY">
                <a:solidFill>
                  <a:schemeClr val="lt2"/>
                </a:solidFill>
                <a:latin typeface="Livvic"/>
                <a:ea typeface="Livvic"/>
                <a:cs typeface="Livvic"/>
                <a:sym typeface="Livvic"/>
              </a:rPr>
              <a:t>KUALA LANGAT</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00"/>
              <a:buFont typeface="Arial"/>
              <a:buNone/>
            </a:pPr>
            <a:r>
              <a:t/>
            </a:r>
            <a:endParaRPr b="0" i="0" sz="1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Sebarang komentar dan cadangan penambahbaikkan berkaitan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bahan sokongan ini,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b="0" i="0" lang="en-MY" sz="1400" u="none" cap="none" strike="noStrike">
                <a:solidFill>
                  <a:schemeClr val="lt2"/>
                </a:solidFill>
                <a:latin typeface="Livvic"/>
                <a:ea typeface="Livvic"/>
                <a:cs typeface="Livvic"/>
                <a:sym typeface="Livvic"/>
              </a:rPr>
              <a:t> mohon emailkan di</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rPr lang="en-MY" u="sng">
                <a:solidFill>
                  <a:schemeClr val="hlink"/>
                </a:solidFill>
                <a:latin typeface="Livvic"/>
                <a:ea typeface="Livvic"/>
                <a:cs typeface="Livvic"/>
                <a:sym typeface="Livvic"/>
                <a:hlinkClick r:id="rId3"/>
              </a:rPr>
              <a:t>snurhidayah@kkkla.edu.my</a:t>
            </a:r>
            <a:r>
              <a:rPr lang="en-MY">
                <a:solidFill>
                  <a:schemeClr val="lt2"/>
                </a:solidFill>
                <a:latin typeface="Livvic"/>
                <a:ea typeface="Livvic"/>
                <a:cs typeface="Livvic"/>
                <a:sym typeface="Livvic"/>
              </a:rPr>
              <a:t>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Livvic"/>
              <a:ea typeface="Livvic"/>
              <a:cs typeface="Livvic"/>
              <a:sym typeface="Livvic"/>
            </a:endParaRPr>
          </a:p>
          <a:p>
            <a:pPr indent="0" lvl="0" marL="0" marR="0" rtl="0" algn="ctr">
              <a:lnSpc>
                <a:spcPct val="100000"/>
              </a:lnSpc>
              <a:spcBef>
                <a:spcPts val="0"/>
              </a:spcBef>
              <a:spcAft>
                <a:spcPts val="1600"/>
              </a:spcAft>
              <a:buClr>
                <a:srgbClr val="000000"/>
              </a:buClr>
              <a:buSzPts val="1400"/>
              <a:buFont typeface="Arial"/>
              <a:buNone/>
            </a:pPr>
            <a:r>
              <a:t/>
            </a:r>
            <a:endParaRPr b="0" i="0" sz="1400" u="none" cap="none" strike="noStrike">
              <a:solidFill>
                <a:schemeClr val="lt2"/>
              </a:solidFill>
              <a:latin typeface="Livvic"/>
              <a:ea typeface="Livvic"/>
              <a:cs typeface="Livvic"/>
              <a:sym typeface="Livvic"/>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 name="Shape 985"/>
        <p:cNvGrpSpPr/>
        <p:nvPr/>
      </p:nvGrpSpPr>
      <p:grpSpPr>
        <a:xfrm>
          <a:off x="0" y="0"/>
          <a:ext cx="0" cy="0"/>
          <a:chOff x="0" y="0"/>
          <a:chExt cx="0" cy="0"/>
        </a:xfrm>
      </p:grpSpPr>
      <p:grpSp>
        <p:nvGrpSpPr>
          <p:cNvPr id="986" name="Google Shape;986;p3"/>
          <p:cNvGrpSpPr/>
          <p:nvPr/>
        </p:nvGrpSpPr>
        <p:grpSpPr>
          <a:xfrm>
            <a:off x="5795825" y="1126313"/>
            <a:ext cx="4109750" cy="3530675"/>
            <a:chOff x="4945925" y="1165200"/>
            <a:chExt cx="4109750" cy="3530675"/>
          </a:xfrm>
        </p:grpSpPr>
        <p:sp>
          <p:nvSpPr>
            <p:cNvPr id="987" name="Google Shape;987;p3"/>
            <p:cNvSpPr/>
            <p:nvPr/>
          </p:nvSpPr>
          <p:spPr>
            <a:xfrm>
              <a:off x="4995125" y="2056850"/>
              <a:ext cx="592875" cy="1110275"/>
            </a:xfrm>
            <a:custGeom>
              <a:rect b="b" l="l" r="r" t="t"/>
              <a:pathLst>
                <a:path extrusionOk="0" h="44411" w="23715">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3"/>
            <p:cNvSpPr/>
            <p:nvPr/>
          </p:nvSpPr>
          <p:spPr>
            <a:xfrm>
              <a:off x="4945925" y="2088500"/>
              <a:ext cx="618550" cy="1157250"/>
            </a:xfrm>
            <a:custGeom>
              <a:rect b="b" l="l" r="r" t="t"/>
              <a:pathLst>
                <a:path extrusionOk="0" h="46290" w="24742">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3"/>
            <p:cNvSpPr/>
            <p:nvPr/>
          </p:nvSpPr>
          <p:spPr>
            <a:xfrm>
              <a:off x="5951250" y="1636925"/>
              <a:ext cx="2255900" cy="1521300"/>
            </a:xfrm>
            <a:custGeom>
              <a:rect b="b" l="l" r="r" t="t"/>
              <a:pathLst>
                <a:path extrusionOk="0" h="60852" w="90236">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3"/>
            <p:cNvSpPr/>
            <p:nvPr/>
          </p:nvSpPr>
          <p:spPr>
            <a:xfrm>
              <a:off x="5933400" y="1732600"/>
              <a:ext cx="2310550" cy="1498200"/>
            </a:xfrm>
            <a:custGeom>
              <a:rect b="b" l="l" r="r" t="t"/>
              <a:pathLst>
                <a:path extrusionOk="0" h="59928" w="92422">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3"/>
            <p:cNvSpPr/>
            <p:nvPr/>
          </p:nvSpPr>
          <p:spPr>
            <a:xfrm>
              <a:off x="6797775" y="2415725"/>
              <a:ext cx="1048800" cy="675175"/>
            </a:xfrm>
            <a:custGeom>
              <a:rect b="b" l="l" r="r" t="t"/>
              <a:pathLst>
                <a:path extrusionOk="0" h="27007" w="41952">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3"/>
            <p:cNvSpPr/>
            <p:nvPr/>
          </p:nvSpPr>
          <p:spPr>
            <a:xfrm>
              <a:off x="6870650" y="2551725"/>
              <a:ext cx="1048225" cy="674925"/>
            </a:xfrm>
            <a:custGeom>
              <a:rect b="b" l="l" r="r" t="t"/>
              <a:pathLst>
                <a:path extrusionOk="0" h="26997" w="41929">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3"/>
            <p:cNvSpPr/>
            <p:nvPr/>
          </p:nvSpPr>
          <p:spPr>
            <a:xfrm>
              <a:off x="7852200" y="3844750"/>
              <a:ext cx="342675" cy="213075"/>
            </a:xfrm>
            <a:custGeom>
              <a:rect b="b" l="l" r="r" t="t"/>
              <a:pathLst>
                <a:path extrusionOk="0" h="8523" w="13707">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3"/>
            <p:cNvSpPr/>
            <p:nvPr/>
          </p:nvSpPr>
          <p:spPr>
            <a:xfrm>
              <a:off x="7803925" y="3773875"/>
              <a:ext cx="366775" cy="219875"/>
            </a:xfrm>
            <a:custGeom>
              <a:rect b="b" l="l" r="r" t="t"/>
              <a:pathLst>
                <a:path extrusionOk="0" h="8795" w="14671">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3"/>
            <p:cNvSpPr/>
            <p:nvPr/>
          </p:nvSpPr>
          <p:spPr>
            <a:xfrm>
              <a:off x="7360650" y="3715500"/>
              <a:ext cx="1695025" cy="896425"/>
            </a:xfrm>
            <a:custGeom>
              <a:rect b="b" l="l" r="r" t="t"/>
              <a:pathLst>
                <a:path extrusionOk="0" h="35857" w="67801">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3"/>
            <p:cNvSpPr/>
            <p:nvPr/>
          </p:nvSpPr>
          <p:spPr>
            <a:xfrm>
              <a:off x="5578950" y="314242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3"/>
            <p:cNvSpPr/>
            <p:nvPr/>
          </p:nvSpPr>
          <p:spPr>
            <a:xfrm>
              <a:off x="5553650" y="322457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3"/>
            <p:cNvSpPr/>
            <p:nvPr/>
          </p:nvSpPr>
          <p:spPr>
            <a:xfrm>
              <a:off x="5956075" y="3594525"/>
              <a:ext cx="369125" cy="34025"/>
            </a:xfrm>
            <a:custGeom>
              <a:rect b="b" l="l" r="r" t="t"/>
              <a:pathLst>
                <a:path extrusionOk="0" h="1361" w="14765">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3"/>
            <p:cNvSpPr/>
            <p:nvPr/>
          </p:nvSpPr>
          <p:spPr>
            <a:xfrm>
              <a:off x="5977800" y="3636250"/>
              <a:ext cx="387875" cy="16700"/>
            </a:xfrm>
            <a:custGeom>
              <a:rect b="b" l="l" r="r" t="t"/>
              <a:pathLst>
                <a:path extrusionOk="0" h="668" w="15515">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3"/>
            <p:cNvSpPr/>
            <p:nvPr/>
          </p:nvSpPr>
          <p:spPr>
            <a:xfrm>
              <a:off x="6278150" y="3914500"/>
              <a:ext cx="369100" cy="34000"/>
            </a:xfrm>
            <a:custGeom>
              <a:rect b="b" l="l" r="r" t="t"/>
              <a:pathLst>
                <a:path extrusionOk="0" h="1360" w="14764">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3"/>
            <p:cNvSpPr/>
            <p:nvPr/>
          </p:nvSpPr>
          <p:spPr>
            <a:xfrm>
              <a:off x="6306425" y="3956225"/>
              <a:ext cx="381025" cy="14025"/>
            </a:xfrm>
            <a:custGeom>
              <a:rect b="b" l="l" r="r" t="t"/>
              <a:pathLst>
                <a:path extrusionOk="0" h="561" w="15241">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3"/>
            <p:cNvSpPr/>
            <p:nvPr/>
          </p:nvSpPr>
          <p:spPr>
            <a:xfrm>
              <a:off x="6610525" y="4234475"/>
              <a:ext cx="358800" cy="33125"/>
            </a:xfrm>
            <a:custGeom>
              <a:rect b="b" l="l" r="r" t="t"/>
              <a:pathLst>
                <a:path extrusionOk="0" h="1325" w="14352">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3"/>
            <p:cNvSpPr/>
            <p:nvPr/>
          </p:nvSpPr>
          <p:spPr>
            <a:xfrm>
              <a:off x="6636225" y="4275875"/>
              <a:ext cx="373575" cy="16425"/>
            </a:xfrm>
            <a:custGeom>
              <a:rect b="b" l="l" r="r" t="t"/>
              <a:pathLst>
                <a:path extrusionOk="0" h="657" w="14943">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3"/>
            <p:cNvSpPr/>
            <p:nvPr/>
          </p:nvSpPr>
          <p:spPr>
            <a:xfrm>
              <a:off x="7054150" y="4605650"/>
              <a:ext cx="315150" cy="86025"/>
            </a:xfrm>
            <a:custGeom>
              <a:rect b="b" l="l" r="r" t="t"/>
              <a:pathLst>
                <a:path extrusionOk="0" h="3441" w="12606">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3"/>
            <p:cNvSpPr/>
            <p:nvPr/>
          </p:nvSpPr>
          <p:spPr>
            <a:xfrm>
              <a:off x="5555225" y="3234550"/>
              <a:ext cx="1511125" cy="1461325"/>
            </a:xfrm>
            <a:custGeom>
              <a:rect b="b" l="l" r="r" t="t"/>
              <a:pathLst>
                <a:path extrusionOk="0" h="58453" w="60445">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3"/>
            <p:cNvSpPr/>
            <p:nvPr/>
          </p:nvSpPr>
          <p:spPr>
            <a:xfrm>
              <a:off x="5937000" y="3232150"/>
              <a:ext cx="1420750" cy="1383350"/>
            </a:xfrm>
            <a:custGeom>
              <a:rect b="b" l="l" r="r" t="t"/>
              <a:pathLst>
                <a:path extrusionOk="0" h="55334" w="5683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3"/>
            <p:cNvSpPr/>
            <p:nvPr/>
          </p:nvSpPr>
          <p:spPr>
            <a:xfrm>
              <a:off x="5996625" y="3200350"/>
              <a:ext cx="1421150" cy="1383425"/>
            </a:xfrm>
            <a:custGeom>
              <a:rect b="b" l="l" r="r" t="t"/>
              <a:pathLst>
                <a:path extrusionOk="0" h="55337" w="56846">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3"/>
            <p:cNvSpPr/>
            <p:nvPr/>
          </p:nvSpPr>
          <p:spPr>
            <a:xfrm>
              <a:off x="8195925" y="1650425"/>
              <a:ext cx="857925" cy="2077025"/>
            </a:xfrm>
            <a:custGeom>
              <a:rect b="b" l="l" r="r" t="t"/>
              <a:pathLst>
                <a:path extrusionOk="0" h="83081" w="34317">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3"/>
            <p:cNvSpPr/>
            <p:nvPr/>
          </p:nvSpPr>
          <p:spPr>
            <a:xfrm>
              <a:off x="7946125" y="3287375"/>
              <a:ext cx="372750" cy="826200"/>
            </a:xfrm>
            <a:custGeom>
              <a:rect b="b" l="l" r="r" t="t"/>
              <a:pathLst>
                <a:path extrusionOk="0" h="33048" w="1491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3"/>
            <p:cNvSpPr/>
            <p:nvPr/>
          </p:nvSpPr>
          <p:spPr>
            <a:xfrm>
              <a:off x="7687075" y="2698525"/>
              <a:ext cx="172025" cy="373000"/>
            </a:xfrm>
            <a:custGeom>
              <a:rect b="b" l="l" r="r" t="t"/>
              <a:pathLst>
                <a:path extrusionOk="0" h="14920" w="6881">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3"/>
            <p:cNvSpPr/>
            <p:nvPr/>
          </p:nvSpPr>
          <p:spPr>
            <a:xfrm>
              <a:off x="7480450" y="2230125"/>
              <a:ext cx="151475" cy="329500"/>
            </a:xfrm>
            <a:custGeom>
              <a:rect b="b" l="l" r="r" t="t"/>
              <a:pathLst>
                <a:path extrusionOk="0" h="13180" w="6059">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3"/>
            <p:cNvSpPr/>
            <p:nvPr/>
          </p:nvSpPr>
          <p:spPr>
            <a:xfrm>
              <a:off x="7527125" y="3592375"/>
              <a:ext cx="481825" cy="684050"/>
            </a:xfrm>
            <a:custGeom>
              <a:rect b="b" l="l" r="r" t="t"/>
              <a:pathLst>
                <a:path extrusionOk="0" h="27362" w="19273">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3"/>
            <p:cNvSpPr/>
            <p:nvPr/>
          </p:nvSpPr>
          <p:spPr>
            <a:xfrm>
              <a:off x="7147600" y="3042600"/>
              <a:ext cx="178350" cy="247875"/>
            </a:xfrm>
            <a:custGeom>
              <a:rect b="b" l="l" r="r" t="t"/>
              <a:pathLst>
                <a:path extrusionOk="0" h="9915" w="7134">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3"/>
            <p:cNvSpPr/>
            <p:nvPr/>
          </p:nvSpPr>
          <p:spPr>
            <a:xfrm>
              <a:off x="6860225" y="2627800"/>
              <a:ext cx="211900" cy="298800"/>
            </a:xfrm>
            <a:custGeom>
              <a:rect b="b" l="l" r="r" t="t"/>
              <a:pathLst>
                <a:path extrusionOk="0" h="11952" w="8476">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3"/>
            <p:cNvSpPr/>
            <p:nvPr/>
          </p:nvSpPr>
          <p:spPr>
            <a:xfrm>
              <a:off x="4946400" y="2054250"/>
              <a:ext cx="58800" cy="37775"/>
            </a:xfrm>
            <a:custGeom>
              <a:rect b="b" l="l" r="r" t="t"/>
              <a:pathLst>
                <a:path extrusionOk="0" h="1511" w="2352">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3"/>
            <p:cNvSpPr/>
            <p:nvPr/>
          </p:nvSpPr>
          <p:spPr>
            <a:xfrm>
              <a:off x="5006900" y="2054700"/>
              <a:ext cx="352775" cy="144925"/>
            </a:xfrm>
            <a:custGeom>
              <a:rect b="b" l="l" r="r" t="t"/>
              <a:pathLst>
                <a:path extrusionOk="0" h="5797" w="14111">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3"/>
            <p:cNvSpPr/>
            <p:nvPr/>
          </p:nvSpPr>
          <p:spPr>
            <a:xfrm>
              <a:off x="5276125" y="1976825"/>
              <a:ext cx="413525" cy="1183100"/>
            </a:xfrm>
            <a:custGeom>
              <a:rect b="b" l="l" r="r" t="t"/>
              <a:pathLst>
                <a:path extrusionOk="0" h="47324" w="16541">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3"/>
            <p:cNvSpPr/>
            <p:nvPr/>
          </p:nvSpPr>
          <p:spPr>
            <a:xfrm>
              <a:off x="5445175" y="1788475"/>
              <a:ext cx="298100" cy="1368700"/>
            </a:xfrm>
            <a:custGeom>
              <a:rect b="b" l="l" r="r" t="t"/>
              <a:pathLst>
                <a:path extrusionOk="0" h="54748" w="11924">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3"/>
            <p:cNvSpPr/>
            <p:nvPr/>
          </p:nvSpPr>
          <p:spPr>
            <a:xfrm>
              <a:off x="5676575" y="1559050"/>
              <a:ext cx="66400" cy="1599625"/>
            </a:xfrm>
            <a:custGeom>
              <a:rect b="b" l="l" r="r" t="t"/>
              <a:pathLst>
                <a:path extrusionOk="0" h="63985" w="2656">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3"/>
            <p:cNvSpPr/>
            <p:nvPr/>
          </p:nvSpPr>
          <p:spPr>
            <a:xfrm>
              <a:off x="5730625" y="1327125"/>
              <a:ext cx="306975" cy="1831750"/>
            </a:xfrm>
            <a:custGeom>
              <a:rect b="b" l="l" r="r" t="t"/>
              <a:pathLst>
                <a:path extrusionOk="0" h="73270" w="12279">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3"/>
            <p:cNvSpPr/>
            <p:nvPr/>
          </p:nvSpPr>
          <p:spPr>
            <a:xfrm>
              <a:off x="5729725" y="1209375"/>
              <a:ext cx="705475" cy="1949375"/>
            </a:xfrm>
            <a:custGeom>
              <a:rect b="b" l="l" r="r" t="t"/>
              <a:pathLst>
                <a:path extrusionOk="0" h="77975" w="28219">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3"/>
            <p:cNvSpPr/>
            <p:nvPr/>
          </p:nvSpPr>
          <p:spPr>
            <a:xfrm>
              <a:off x="5724225" y="1172100"/>
              <a:ext cx="1143750" cy="2003450"/>
            </a:xfrm>
            <a:custGeom>
              <a:rect b="b" l="l" r="r" t="t"/>
              <a:pathLst>
                <a:path extrusionOk="0" h="80138" w="4575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3"/>
            <p:cNvSpPr/>
            <p:nvPr/>
          </p:nvSpPr>
          <p:spPr>
            <a:xfrm>
              <a:off x="5268900" y="1970600"/>
              <a:ext cx="235150" cy="161750"/>
            </a:xfrm>
            <a:custGeom>
              <a:rect b="b" l="l" r="r" t="t"/>
              <a:pathLst>
                <a:path extrusionOk="0" h="6470" w="9406">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3"/>
            <p:cNvSpPr/>
            <p:nvPr/>
          </p:nvSpPr>
          <p:spPr>
            <a:xfrm>
              <a:off x="5739100" y="1335850"/>
              <a:ext cx="1667350" cy="1814750"/>
            </a:xfrm>
            <a:custGeom>
              <a:rect b="b" l="l" r="r" t="t"/>
              <a:pathLst>
                <a:path extrusionOk="0" h="72590" w="66694">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3"/>
            <p:cNvSpPr/>
            <p:nvPr/>
          </p:nvSpPr>
          <p:spPr>
            <a:xfrm>
              <a:off x="5730925" y="1418850"/>
              <a:ext cx="1843025" cy="1751525"/>
            </a:xfrm>
            <a:custGeom>
              <a:rect b="b" l="l" r="r" t="t"/>
              <a:pathLst>
                <a:path extrusionOk="0" h="70061" w="73721">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3"/>
            <p:cNvSpPr/>
            <p:nvPr/>
          </p:nvSpPr>
          <p:spPr>
            <a:xfrm>
              <a:off x="5731025" y="1505375"/>
              <a:ext cx="2027050" cy="1665025"/>
            </a:xfrm>
            <a:custGeom>
              <a:rect b="b" l="l" r="r" t="t"/>
              <a:pathLst>
                <a:path extrusionOk="0" h="66601" w="81082">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3"/>
            <p:cNvSpPr/>
            <p:nvPr/>
          </p:nvSpPr>
          <p:spPr>
            <a:xfrm>
              <a:off x="5735225" y="1621250"/>
              <a:ext cx="2137250" cy="1530400"/>
            </a:xfrm>
            <a:custGeom>
              <a:rect b="b" l="l" r="r" t="t"/>
              <a:pathLst>
                <a:path extrusionOk="0" h="61216" w="8549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3"/>
            <p:cNvSpPr/>
            <p:nvPr/>
          </p:nvSpPr>
          <p:spPr>
            <a:xfrm>
              <a:off x="7860975" y="1621650"/>
              <a:ext cx="240900" cy="93150"/>
            </a:xfrm>
            <a:custGeom>
              <a:rect b="b" l="l" r="r" t="t"/>
              <a:pathLst>
                <a:path extrusionOk="0" h="3726" w="9636">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3"/>
            <p:cNvSpPr/>
            <p:nvPr/>
          </p:nvSpPr>
          <p:spPr>
            <a:xfrm>
              <a:off x="8019225" y="1689900"/>
              <a:ext cx="45200" cy="32575"/>
            </a:xfrm>
            <a:custGeom>
              <a:rect b="b" l="l" r="r" t="t"/>
              <a:pathLst>
                <a:path extrusionOk="0" h="1303" w="1808">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3"/>
            <p:cNvSpPr/>
            <p:nvPr/>
          </p:nvSpPr>
          <p:spPr>
            <a:xfrm>
              <a:off x="7973175" y="1674050"/>
              <a:ext cx="59175" cy="39475"/>
            </a:xfrm>
            <a:custGeom>
              <a:rect b="b" l="l" r="r" t="t"/>
              <a:pathLst>
                <a:path extrusionOk="0" h="1579" w="2367">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3"/>
            <p:cNvSpPr/>
            <p:nvPr/>
          </p:nvSpPr>
          <p:spPr>
            <a:xfrm>
              <a:off x="7930150" y="1664425"/>
              <a:ext cx="78700" cy="55250"/>
            </a:xfrm>
            <a:custGeom>
              <a:rect b="b" l="l" r="r" t="t"/>
              <a:pathLst>
                <a:path extrusionOk="0" h="2210" w="3148">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3"/>
            <p:cNvSpPr/>
            <p:nvPr/>
          </p:nvSpPr>
          <p:spPr>
            <a:xfrm>
              <a:off x="7935000" y="1659925"/>
              <a:ext cx="44575" cy="30925"/>
            </a:xfrm>
            <a:custGeom>
              <a:rect b="b" l="l" r="r" t="t"/>
              <a:pathLst>
                <a:path extrusionOk="0" h="1237" w="1783">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3"/>
            <p:cNvSpPr/>
            <p:nvPr/>
          </p:nvSpPr>
          <p:spPr>
            <a:xfrm>
              <a:off x="7873600" y="1638225"/>
              <a:ext cx="48525" cy="36925"/>
            </a:xfrm>
            <a:custGeom>
              <a:rect b="b" l="l" r="r" t="t"/>
              <a:pathLst>
                <a:path extrusionOk="0" h="1477" w="1941">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3"/>
            <p:cNvSpPr/>
            <p:nvPr/>
          </p:nvSpPr>
          <p:spPr>
            <a:xfrm>
              <a:off x="7856275" y="1633275"/>
              <a:ext cx="45525" cy="24150"/>
            </a:xfrm>
            <a:custGeom>
              <a:rect b="b" l="l" r="r" t="t"/>
              <a:pathLst>
                <a:path extrusionOk="0" h="966" w="1821">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3"/>
            <p:cNvSpPr/>
            <p:nvPr/>
          </p:nvSpPr>
          <p:spPr>
            <a:xfrm>
              <a:off x="7897350" y="1646075"/>
              <a:ext cx="55375" cy="49800"/>
            </a:xfrm>
            <a:custGeom>
              <a:rect b="b" l="l" r="r" t="t"/>
              <a:pathLst>
                <a:path extrusionOk="0" h="1992" w="2215">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3"/>
            <p:cNvSpPr/>
            <p:nvPr/>
          </p:nvSpPr>
          <p:spPr>
            <a:xfrm>
              <a:off x="8037825" y="1703175"/>
              <a:ext cx="43650" cy="32700"/>
            </a:xfrm>
            <a:custGeom>
              <a:rect b="b" l="l" r="r" t="t"/>
              <a:pathLst>
                <a:path extrusionOk="0" h="1308" w="1746">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3"/>
            <p:cNvSpPr/>
            <p:nvPr/>
          </p:nvSpPr>
          <p:spPr>
            <a:xfrm>
              <a:off x="6533800" y="2027950"/>
              <a:ext cx="742000" cy="527250"/>
            </a:xfrm>
            <a:custGeom>
              <a:rect b="b" l="l" r="r" t="t"/>
              <a:pathLst>
                <a:path extrusionOk="0" h="21090" w="2968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3"/>
            <p:cNvSpPr/>
            <p:nvPr/>
          </p:nvSpPr>
          <p:spPr>
            <a:xfrm>
              <a:off x="7233075" y="1814500"/>
              <a:ext cx="467475" cy="335475"/>
            </a:xfrm>
            <a:custGeom>
              <a:rect b="b" l="l" r="r" t="t"/>
              <a:pathLst>
                <a:path extrusionOk="0" h="13419" w="18699">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3"/>
            <p:cNvSpPr/>
            <p:nvPr/>
          </p:nvSpPr>
          <p:spPr>
            <a:xfrm>
              <a:off x="6049025" y="2790350"/>
              <a:ext cx="313300" cy="262375"/>
            </a:xfrm>
            <a:custGeom>
              <a:rect b="b" l="l" r="r" t="t"/>
              <a:pathLst>
                <a:path extrusionOk="0" h="10495" w="12532">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3"/>
            <p:cNvSpPr/>
            <p:nvPr/>
          </p:nvSpPr>
          <p:spPr>
            <a:xfrm>
              <a:off x="5981425" y="2512650"/>
              <a:ext cx="504050" cy="479575"/>
            </a:xfrm>
            <a:custGeom>
              <a:rect b="b" l="l" r="r" t="t"/>
              <a:pathLst>
                <a:path extrusionOk="0" h="19183" w="20162">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3"/>
            <p:cNvSpPr/>
            <p:nvPr/>
          </p:nvSpPr>
          <p:spPr>
            <a:xfrm>
              <a:off x="6628400" y="2375475"/>
              <a:ext cx="334125" cy="235500"/>
            </a:xfrm>
            <a:custGeom>
              <a:rect b="b" l="l" r="r" t="t"/>
              <a:pathLst>
                <a:path extrusionOk="0" h="9420" w="13365">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3"/>
            <p:cNvSpPr/>
            <p:nvPr/>
          </p:nvSpPr>
          <p:spPr>
            <a:xfrm>
              <a:off x="6736375" y="1800075"/>
              <a:ext cx="808350" cy="498800"/>
            </a:xfrm>
            <a:custGeom>
              <a:rect b="b" l="l" r="r" t="t"/>
              <a:pathLst>
                <a:path extrusionOk="0" h="19952" w="32334">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3"/>
            <p:cNvSpPr/>
            <p:nvPr/>
          </p:nvSpPr>
          <p:spPr>
            <a:xfrm>
              <a:off x="7616600" y="1693975"/>
              <a:ext cx="173450" cy="84950"/>
            </a:xfrm>
            <a:custGeom>
              <a:rect b="b" l="l" r="r" t="t"/>
              <a:pathLst>
                <a:path extrusionOk="0" h="3398" w="6938">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3"/>
            <p:cNvSpPr/>
            <p:nvPr/>
          </p:nvSpPr>
          <p:spPr>
            <a:xfrm>
              <a:off x="7537875" y="1806550"/>
              <a:ext cx="344650" cy="221875"/>
            </a:xfrm>
            <a:custGeom>
              <a:rect b="b" l="l" r="r" t="t"/>
              <a:pathLst>
                <a:path extrusionOk="0" h="8875" w="13786">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3"/>
            <p:cNvSpPr/>
            <p:nvPr/>
          </p:nvSpPr>
          <p:spPr>
            <a:xfrm>
              <a:off x="5437750" y="1790125"/>
              <a:ext cx="273450" cy="191525"/>
            </a:xfrm>
            <a:custGeom>
              <a:rect b="b" l="l" r="r" t="t"/>
              <a:pathLst>
                <a:path extrusionOk="0" h="7661" w="10938">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3"/>
            <p:cNvSpPr/>
            <p:nvPr/>
          </p:nvSpPr>
          <p:spPr>
            <a:xfrm>
              <a:off x="5680500" y="1566200"/>
              <a:ext cx="289725" cy="203775"/>
            </a:xfrm>
            <a:custGeom>
              <a:rect b="b" l="l" r="r" t="t"/>
              <a:pathLst>
                <a:path extrusionOk="0" h="8151" w="11589">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3"/>
            <p:cNvSpPr/>
            <p:nvPr/>
          </p:nvSpPr>
          <p:spPr>
            <a:xfrm>
              <a:off x="6019625" y="1331975"/>
              <a:ext cx="282325" cy="278425"/>
            </a:xfrm>
            <a:custGeom>
              <a:rect b="b" l="l" r="r" t="t"/>
              <a:pathLst>
                <a:path extrusionOk="0" h="11137" w="11293">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3"/>
            <p:cNvSpPr/>
            <p:nvPr/>
          </p:nvSpPr>
          <p:spPr>
            <a:xfrm>
              <a:off x="6421025" y="1204075"/>
              <a:ext cx="248850" cy="308025"/>
            </a:xfrm>
            <a:custGeom>
              <a:rect b="b" l="l" r="r" t="t"/>
              <a:pathLst>
                <a:path extrusionOk="0" h="12321" w="9954">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3"/>
            <p:cNvSpPr/>
            <p:nvPr/>
          </p:nvSpPr>
          <p:spPr>
            <a:xfrm>
              <a:off x="6850650" y="1165200"/>
              <a:ext cx="258250" cy="318075"/>
            </a:xfrm>
            <a:custGeom>
              <a:rect b="b" l="l" r="r" t="t"/>
              <a:pathLst>
                <a:path extrusionOk="0" h="12723" w="1033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3"/>
            <p:cNvSpPr/>
            <p:nvPr/>
          </p:nvSpPr>
          <p:spPr>
            <a:xfrm>
              <a:off x="7394450" y="1331250"/>
              <a:ext cx="83400" cy="119900"/>
            </a:xfrm>
            <a:custGeom>
              <a:rect b="b" l="l" r="r" t="t"/>
              <a:pathLst>
                <a:path extrusionOk="0" h="4796" w="3336">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3"/>
            <p:cNvSpPr/>
            <p:nvPr/>
          </p:nvSpPr>
          <p:spPr>
            <a:xfrm>
              <a:off x="7562725" y="1425650"/>
              <a:ext cx="62825" cy="114950"/>
            </a:xfrm>
            <a:custGeom>
              <a:rect b="b" l="l" r="r" t="t"/>
              <a:pathLst>
                <a:path extrusionOk="0" h="4598" w="2513">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3"/>
            <p:cNvSpPr/>
            <p:nvPr/>
          </p:nvSpPr>
          <p:spPr>
            <a:xfrm>
              <a:off x="7735050" y="1511800"/>
              <a:ext cx="101600" cy="127350"/>
            </a:xfrm>
            <a:custGeom>
              <a:rect b="b" l="l" r="r" t="t"/>
              <a:pathLst>
                <a:path extrusionOk="0" h="5094" w="4064">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3"/>
            <p:cNvSpPr/>
            <p:nvPr/>
          </p:nvSpPr>
          <p:spPr>
            <a:xfrm>
              <a:off x="7271150" y="2973875"/>
              <a:ext cx="728950" cy="644650"/>
            </a:xfrm>
            <a:custGeom>
              <a:rect b="b" l="l" r="r" t="t"/>
              <a:pathLst>
                <a:path extrusionOk="0" h="25786" w="29158">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3"/>
            <p:cNvSpPr/>
            <p:nvPr/>
          </p:nvSpPr>
          <p:spPr>
            <a:xfrm>
              <a:off x="7329800" y="3025825"/>
              <a:ext cx="611975" cy="539975"/>
            </a:xfrm>
            <a:custGeom>
              <a:rect b="b" l="l" r="r" t="t"/>
              <a:pathLst>
                <a:path extrusionOk="0" h="21599" w="24479">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 name="Google Shape;1055;p3"/>
          <p:cNvGrpSpPr/>
          <p:nvPr/>
        </p:nvGrpSpPr>
        <p:grpSpPr>
          <a:xfrm>
            <a:off x="5805825" y="1156800"/>
            <a:ext cx="4109750" cy="3530675"/>
            <a:chOff x="4945925" y="1165200"/>
            <a:chExt cx="4109750" cy="3530675"/>
          </a:xfrm>
        </p:grpSpPr>
        <p:sp>
          <p:nvSpPr>
            <p:cNvPr id="1056" name="Google Shape;1056;p3"/>
            <p:cNvSpPr/>
            <p:nvPr/>
          </p:nvSpPr>
          <p:spPr>
            <a:xfrm>
              <a:off x="4995125" y="2056850"/>
              <a:ext cx="592875" cy="1110275"/>
            </a:xfrm>
            <a:custGeom>
              <a:rect b="b" l="l" r="r" t="t"/>
              <a:pathLst>
                <a:path extrusionOk="0" h="44411" w="23715">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3"/>
            <p:cNvSpPr/>
            <p:nvPr/>
          </p:nvSpPr>
          <p:spPr>
            <a:xfrm>
              <a:off x="4945925" y="2088500"/>
              <a:ext cx="618550" cy="1157250"/>
            </a:xfrm>
            <a:custGeom>
              <a:rect b="b" l="l" r="r" t="t"/>
              <a:pathLst>
                <a:path extrusionOk="0" h="46290" w="24742">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3"/>
            <p:cNvSpPr/>
            <p:nvPr/>
          </p:nvSpPr>
          <p:spPr>
            <a:xfrm>
              <a:off x="5951250" y="1636925"/>
              <a:ext cx="2255900" cy="1521300"/>
            </a:xfrm>
            <a:custGeom>
              <a:rect b="b" l="l" r="r" t="t"/>
              <a:pathLst>
                <a:path extrusionOk="0" h="60852" w="90236">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3"/>
            <p:cNvSpPr/>
            <p:nvPr/>
          </p:nvSpPr>
          <p:spPr>
            <a:xfrm>
              <a:off x="5933400" y="1732600"/>
              <a:ext cx="2310550" cy="1498200"/>
            </a:xfrm>
            <a:custGeom>
              <a:rect b="b" l="l" r="r" t="t"/>
              <a:pathLst>
                <a:path extrusionOk="0" h="59928" w="92422">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3"/>
            <p:cNvSpPr/>
            <p:nvPr/>
          </p:nvSpPr>
          <p:spPr>
            <a:xfrm>
              <a:off x="6797775" y="2415725"/>
              <a:ext cx="1048800" cy="675175"/>
            </a:xfrm>
            <a:custGeom>
              <a:rect b="b" l="l" r="r" t="t"/>
              <a:pathLst>
                <a:path extrusionOk="0" h="27007" w="41952">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3"/>
            <p:cNvSpPr/>
            <p:nvPr/>
          </p:nvSpPr>
          <p:spPr>
            <a:xfrm>
              <a:off x="6870650" y="2551725"/>
              <a:ext cx="1048225" cy="674925"/>
            </a:xfrm>
            <a:custGeom>
              <a:rect b="b" l="l" r="r" t="t"/>
              <a:pathLst>
                <a:path extrusionOk="0" h="26997" w="41929">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3"/>
            <p:cNvSpPr/>
            <p:nvPr/>
          </p:nvSpPr>
          <p:spPr>
            <a:xfrm>
              <a:off x="7852200" y="3844750"/>
              <a:ext cx="342675" cy="213075"/>
            </a:xfrm>
            <a:custGeom>
              <a:rect b="b" l="l" r="r" t="t"/>
              <a:pathLst>
                <a:path extrusionOk="0" h="8523" w="13707">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3"/>
            <p:cNvSpPr/>
            <p:nvPr/>
          </p:nvSpPr>
          <p:spPr>
            <a:xfrm>
              <a:off x="7803925" y="3773875"/>
              <a:ext cx="366775" cy="219875"/>
            </a:xfrm>
            <a:custGeom>
              <a:rect b="b" l="l" r="r" t="t"/>
              <a:pathLst>
                <a:path extrusionOk="0" h="8795" w="14671">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3"/>
            <p:cNvSpPr/>
            <p:nvPr/>
          </p:nvSpPr>
          <p:spPr>
            <a:xfrm>
              <a:off x="7360650" y="3715500"/>
              <a:ext cx="1695025" cy="896425"/>
            </a:xfrm>
            <a:custGeom>
              <a:rect b="b" l="l" r="r" t="t"/>
              <a:pathLst>
                <a:path extrusionOk="0" h="35857" w="67801">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3"/>
            <p:cNvSpPr/>
            <p:nvPr/>
          </p:nvSpPr>
          <p:spPr>
            <a:xfrm>
              <a:off x="5578950" y="314242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3"/>
            <p:cNvSpPr/>
            <p:nvPr/>
          </p:nvSpPr>
          <p:spPr>
            <a:xfrm>
              <a:off x="5553650" y="322457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3"/>
            <p:cNvSpPr/>
            <p:nvPr/>
          </p:nvSpPr>
          <p:spPr>
            <a:xfrm>
              <a:off x="5956075" y="3594525"/>
              <a:ext cx="369125" cy="34025"/>
            </a:xfrm>
            <a:custGeom>
              <a:rect b="b" l="l" r="r" t="t"/>
              <a:pathLst>
                <a:path extrusionOk="0" h="1361" w="14765">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3"/>
            <p:cNvSpPr/>
            <p:nvPr/>
          </p:nvSpPr>
          <p:spPr>
            <a:xfrm>
              <a:off x="5977800" y="3636250"/>
              <a:ext cx="387875" cy="16700"/>
            </a:xfrm>
            <a:custGeom>
              <a:rect b="b" l="l" r="r" t="t"/>
              <a:pathLst>
                <a:path extrusionOk="0" h="668" w="15515">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3"/>
            <p:cNvSpPr/>
            <p:nvPr/>
          </p:nvSpPr>
          <p:spPr>
            <a:xfrm>
              <a:off x="6278150" y="3914500"/>
              <a:ext cx="369100" cy="34000"/>
            </a:xfrm>
            <a:custGeom>
              <a:rect b="b" l="l" r="r" t="t"/>
              <a:pathLst>
                <a:path extrusionOk="0" h="1360" w="14764">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3"/>
            <p:cNvSpPr/>
            <p:nvPr/>
          </p:nvSpPr>
          <p:spPr>
            <a:xfrm>
              <a:off x="6306425" y="3956225"/>
              <a:ext cx="381025" cy="14025"/>
            </a:xfrm>
            <a:custGeom>
              <a:rect b="b" l="l" r="r" t="t"/>
              <a:pathLst>
                <a:path extrusionOk="0" h="561" w="15241">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3"/>
            <p:cNvSpPr/>
            <p:nvPr/>
          </p:nvSpPr>
          <p:spPr>
            <a:xfrm>
              <a:off x="6610525" y="4234475"/>
              <a:ext cx="358800" cy="33125"/>
            </a:xfrm>
            <a:custGeom>
              <a:rect b="b" l="l" r="r" t="t"/>
              <a:pathLst>
                <a:path extrusionOk="0" h="1325" w="14352">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3"/>
            <p:cNvSpPr/>
            <p:nvPr/>
          </p:nvSpPr>
          <p:spPr>
            <a:xfrm>
              <a:off x="6636225" y="4275875"/>
              <a:ext cx="373575" cy="16425"/>
            </a:xfrm>
            <a:custGeom>
              <a:rect b="b" l="l" r="r" t="t"/>
              <a:pathLst>
                <a:path extrusionOk="0" h="657" w="14943">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3"/>
            <p:cNvSpPr/>
            <p:nvPr/>
          </p:nvSpPr>
          <p:spPr>
            <a:xfrm>
              <a:off x="7054150" y="4605650"/>
              <a:ext cx="315150" cy="86025"/>
            </a:xfrm>
            <a:custGeom>
              <a:rect b="b" l="l" r="r" t="t"/>
              <a:pathLst>
                <a:path extrusionOk="0" h="3441" w="12606">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3"/>
            <p:cNvSpPr/>
            <p:nvPr/>
          </p:nvSpPr>
          <p:spPr>
            <a:xfrm>
              <a:off x="5555225" y="3234550"/>
              <a:ext cx="1511125" cy="1461325"/>
            </a:xfrm>
            <a:custGeom>
              <a:rect b="b" l="l" r="r" t="t"/>
              <a:pathLst>
                <a:path extrusionOk="0" h="58453" w="60445">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3"/>
            <p:cNvSpPr/>
            <p:nvPr/>
          </p:nvSpPr>
          <p:spPr>
            <a:xfrm>
              <a:off x="5937000" y="3232150"/>
              <a:ext cx="1420750" cy="1383350"/>
            </a:xfrm>
            <a:custGeom>
              <a:rect b="b" l="l" r="r" t="t"/>
              <a:pathLst>
                <a:path extrusionOk="0" h="55334" w="5683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3"/>
            <p:cNvSpPr/>
            <p:nvPr/>
          </p:nvSpPr>
          <p:spPr>
            <a:xfrm>
              <a:off x="5996625" y="3200350"/>
              <a:ext cx="1421150" cy="1383425"/>
            </a:xfrm>
            <a:custGeom>
              <a:rect b="b" l="l" r="r" t="t"/>
              <a:pathLst>
                <a:path extrusionOk="0" h="55337" w="56846">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3"/>
            <p:cNvSpPr/>
            <p:nvPr/>
          </p:nvSpPr>
          <p:spPr>
            <a:xfrm>
              <a:off x="8195925" y="1650425"/>
              <a:ext cx="857925" cy="2077025"/>
            </a:xfrm>
            <a:custGeom>
              <a:rect b="b" l="l" r="r" t="t"/>
              <a:pathLst>
                <a:path extrusionOk="0" h="83081" w="34317">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3"/>
            <p:cNvSpPr/>
            <p:nvPr/>
          </p:nvSpPr>
          <p:spPr>
            <a:xfrm>
              <a:off x="7946125" y="3287375"/>
              <a:ext cx="372750" cy="826200"/>
            </a:xfrm>
            <a:custGeom>
              <a:rect b="b" l="l" r="r" t="t"/>
              <a:pathLst>
                <a:path extrusionOk="0" h="33048" w="1491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3"/>
            <p:cNvSpPr/>
            <p:nvPr/>
          </p:nvSpPr>
          <p:spPr>
            <a:xfrm>
              <a:off x="7687075" y="2698525"/>
              <a:ext cx="172025" cy="373000"/>
            </a:xfrm>
            <a:custGeom>
              <a:rect b="b" l="l" r="r" t="t"/>
              <a:pathLst>
                <a:path extrusionOk="0" h="14920" w="6881">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3"/>
            <p:cNvSpPr/>
            <p:nvPr/>
          </p:nvSpPr>
          <p:spPr>
            <a:xfrm>
              <a:off x="7480450" y="2230125"/>
              <a:ext cx="151475" cy="329500"/>
            </a:xfrm>
            <a:custGeom>
              <a:rect b="b" l="l" r="r" t="t"/>
              <a:pathLst>
                <a:path extrusionOk="0" h="13180" w="6059">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3"/>
            <p:cNvSpPr/>
            <p:nvPr/>
          </p:nvSpPr>
          <p:spPr>
            <a:xfrm>
              <a:off x="7527125" y="3592375"/>
              <a:ext cx="481825" cy="684050"/>
            </a:xfrm>
            <a:custGeom>
              <a:rect b="b" l="l" r="r" t="t"/>
              <a:pathLst>
                <a:path extrusionOk="0" h="27362" w="19273">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3"/>
            <p:cNvSpPr/>
            <p:nvPr/>
          </p:nvSpPr>
          <p:spPr>
            <a:xfrm>
              <a:off x="7147600" y="3042600"/>
              <a:ext cx="178350" cy="247875"/>
            </a:xfrm>
            <a:custGeom>
              <a:rect b="b" l="l" r="r" t="t"/>
              <a:pathLst>
                <a:path extrusionOk="0" h="9915" w="7134">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3"/>
            <p:cNvSpPr/>
            <p:nvPr/>
          </p:nvSpPr>
          <p:spPr>
            <a:xfrm>
              <a:off x="6860225" y="2627800"/>
              <a:ext cx="211900" cy="298800"/>
            </a:xfrm>
            <a:custGeom>
              <a:rect b="b" l="l" r="r" t="t"/>
              <a:pathLst>
                <a:path extrusionOk="0" h="11952" w="8476">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3"/>
            <p:cNvSpPr/>
            <p:nvPr/>
          </p:nvSpPr>
          <p:spPr>
            <a:xfrm>
              <a:off x="4946400" y="2054250"/>
              <a:ext cx="58800" cy="37775"/>
            </a:xfrm>
            <a:custGeom>
              <a:rect b="b" l="l" r="r" t="t"/>
              <a:pathLst>
                <a:path extrusionOk="0" h="1511" w="2352">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3"/>
            <p:cNvSpPr/>
            <p:nvPr/>
          </p:nvSpPr>
          <p:spPr>
            <a:xfrm>
              <a:off x="5006900" y="2054700"/>
              <a:ext cx="352775" cy="144925"/>
            </a:xfrm>
            <a:custGeom>
              <a:rect b="b" l="l" r="r" t="t"/>
              <a:pathLst>
                <a:path extrusionOk="0" h="5797" w="14111">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3"/>
            <p:cNvSpPr/>
            <p:nvPr/>
          </p:nvSpPr>
          <p:spPr>
            <a:xfrm>
              <a:off x="5276125" y="1976825"/>
              <a:ext cx="413525" cy="1183100"/>
            </a:xfrm>
            <a:custGeom>
              <a:rect b="b" l="l" r="r" t="t"/>
              <a:pathLst>
                <a:path extrusionOk="0" h="47324" w="16541">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3"/>
            <p:cNvSpPr/>
            <p:nvPr/>
          </p:nvSpPr>
          <p:spPr>
            <a:xfrm>
              <a:off x="5445175" y="1788475"/>
              <a:ext cx="298100" cy="1368700"/>
            </a:xfrm>
            <a:custGeom>
              <a:rect b="b" l="l" r="r" t="t"/>
              <a:pathLst>
                <a:path extrusionOk="0" h="54748" w="11924">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3"/>
            <p:cNvSpPr/>
            <p:nvPr/>
          </p:nvSpPr>
          <p:spPr>
            <a:xfrm>
              <a:off x="5676575" y="1559050"/>
              <a:ext cx="66400" cy="1599625"/>
            </a:xfrm>
            <a:custGeom>
              <a:rect b="b" l="l" r="r" t="t"/>
              <a:pathLst>
                <a:path extrusionOk="0" h="63985" w="2656">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3"/>
            <p:cNvSpPr/>
            <p:nvPr/>
          </p:nvSpPr>
          <p:spPr>
            <a:xfrm>
              <a:off x="5730625" y="1327125"/>
              <a:ext cx="306975" cy="1831750"/>
            </a:xfrm>
            <a:custGeom>
              <a:rect b="b" l="l" r="r" t="t"/>
              <a:pathLst>
                <a:path extrusionOk="0" h="73270" w="12279">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3"/>
            <p:cNvSpPr/>
            <p:nvPr/>
          </p:nvSpPr>
          <p:spPr>
            <a:xfrm>
              <a:off x="5729725" y="1209375"/>
              <a:ext cx="705475" cy="1949375"/>
            </a:xfrm>
            <a:custGeom>
              <a:rect b="b" l="l" r="r" t="t"/>
              <a:pathLst>
                <a:path extrusionOk="0" h="77975" w="28219">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3"/>
            <p:cNvSpPr/>
            <p:nvPr/>
          </p:nvSpPr>
          <p:spPr>
            <a:xfrm>
              <a:off x="5724225" y="1172100"/>
              <a:ext cx="1143750" cy="2003450"/>
            </a:xfrm>
            <a:custGeom>
              <a:rect b="b" l="l" r="r" t="t"/>
              <a:pathLst>
                <a:path extrusionOk="0" h="80138" w="4575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3"/>
            <p:cNvSpPr/>
            <p:nvPr/>
          </p:nvSpPr>
          <p:spPr>
            <a:xfrm>
              <a:off x="5268900" y="1970600"/>
              <a:ext cx="235150" cy="161750"/>
            </a:xfrm>
            <a:custGeom>
              <a:rect b="b" l="l" r="r" t="t"/>
              <a:pathLst>
                <a:path extrusionOk="0" h="6470" w="9406">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3"/>
            <p:cNvSpPr/>
            <p:nvPr/>
          </p:nvSpPr>
          <p:spPr>
            <a:xfrm>
              <a:off x="5739100" y="1335850"/>
              <a:ext cx="1667350" cy="1814750"/>
            </a:xfrm>
            <a:custGeom>
              <a:rect b="b" l="l" r="r" t="t"/>
              <a:pathLst>
                <a:path extrusionOk="0" h="72590" w="66694">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3"/>
            <p:cNvSpPr/>
            <p:nvPr/>
          </p:nvSpPr>
          <p:spPr>
            <a:xfrm>
              <a:off x="5730925" y="1418850"/>
              <a:ext cx="1843025" cy="1751525"/>
            </a:xfrm>
            <a:custGeom>
              <a:rect b="b" l="l" r="r" t="t"/>
              <a:pathLst>
                <a:path extrusionOk="0" h="70061" w="73721">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3"/>
            <p:cNvSpPr/>
            <p:nvPr/>
          </p:nvSpPr>
          <p:spPr>
            <a:xfrm>
              <a:off x="5731025" y="1505375"/>
              <a:ext cx="2027050" cy="1665025"/>
            </a:xfrm>
            <a:custGeom>
              <a:rect b="b" l="l" r="r" t="t"/>
              <a:pathLst>
                <a:path extrusionOk="0" h="66601" w="81082">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3"/>
            <p:cNvSpPr/>
            <p:nvPr/>
          </p:nvSpPr>
          <p:spPr>
            <a:xfrm>
              <a:off x="5735225" y="1621250"/>
              <a:ext cx="2137250" cy="1530400"/>
            </a:xfrm>
            <a:custGeom>
              <a:rect b="b" l="l" r="r" t="t"/>
              <a:pathLst>
                <a:path extrusionOk="0" h="61216" w="8549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3"/>
            <p:cNvSpPr/>
            <p:nvPr/>
          </p:nvSpPr>
          <p:spPr>
            <a:xfrm>
              <a:off x="7860975" y="1621650"/>
              <a:ext cx="240900" cy="93150"/>
            </a:xfrm>
            <a:custGeom>
              <a:rect b="b" l="l" r="r" t="t"/>
              <a:pathLst>
                <a:path extrusionOk="0" h="3726" w="9636">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3"/>
            <p:cNvSpPr/>
            <p:nvPr/>
          </p:nvSpPr>
          <p:spPr>
            <a:xfrm>
              <a:off x="8019225" y="1689900"/>
              <a:ext cx="45200" cy="32575"/>
            </a:xfrm>
            <a:custGeom>
              <a:rect b="b" l="l" r="r" t="t"/>
              <a:pathLst>
                <a:path extrusionOk="0" h="1303" w="1808">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3"/>
            <p:cNvSpPr/>
            <p:nvPr/>
          </p:nvSpPr>
          <p:spPr>
            <a:xfrm>
              <a:off x="7973175" y="1674050"/>
              <a:ext cx="59175" cy="39475"/>
            </a:xfrm>
            <a:custGeom>
              <a:rect b="b" l="l" r="r" t="t"/>
              <a:pathLst>
                <a:path extrusionOk="0" h="1579" w="2367">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3"/>
            <p:cNvSpPr/>
            <p:nvPr/>
          </p:nvSpPr>
          <p:spPr>
            <a:xfrm>
              <a:off x="7930150" y="1664425"/>
              <a:ext cx="78700" cy="55250"/>
            </a:xfrm>
            <a:custGeom>
              <a:rect b="b" l="l" r="r" t="t"/>
              <a:pathLst>
                <a:path extrusionOk="0" h="2210" w="3148">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3"/>
            <p:cNvSpPr/>
            <p:nvPr/>
          </p:nvSpPr>
          <p:spPr>
            <a:xfrm>
              <a:off x="7935000" y="1659925"/>
              <a:ext cx="44575" cy="30925"/>
            </a:xfrm>
            <a:custGeom>
              <a:rect b="b" l="l" r="r" t="t"/>
              <a:pathLst>
                <a:path extrusionOk="0" h="1237" w="1783">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3"/>
            <p:cNvSpPr/>
            <p:nvPr/>
          </p:nvSpPr>
          <p:spPr>
            <a:xfrm>
              <a:off x="7873600" y="1638225"/>
              <a:ext cx="48525" cy="36925"/>
            </a:xfrm>
            <a:custGeom>
              <a:rect b="b" l="l" r="r" t="t"/>
              <a:pathLst>
                <a:path extrusionOk="0" h="1477" w="1941">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3"/>
            <p:cNvSpPr/>
            <p:nvPr/>
          </p:nvSpPr>
          <p:spPr>
            <a:xfrm>
              <a:off x="7856275" y="1633275"/>
              <a:ext cx="45525" cy="24150"/>
            </a:xfrm>
            <a:custGeom>
              <a:rect b="b" l="l" r="r" t="t"/>
              <a:pathLst>
                <a:path extrusionOk="0" h="966" w="1821">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3"/>
            <p:cNvSpPr/>
            <p:nvPr/>
          </p:nvSpPr>
          <p:spPr>
            <a:xfrm>
              <a:off x="7897350" y="1646075"/>
              <a:ext cx="55375" cy="49800"/>
            </a:xfrm>
            <a:custGeom>
              <a:rect b="b" l="l" r="r" t="t"/>
              <a:pathLst>
                <a:path extrusionOk="0" h="1992" w="2215">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3"/>
            <p:cNvSpPr/>
            <p:nvPr/>
          </p:nvSpPr>
          <p:spPr>
            <a:xfrm>
              <a:off x="8037825" y="1703175"/>
              <a:ext cx="43650" cy="32700"/>
            </a:xfrm>
            <a:custGeom>
              <a:rect b="b" l="l" r="r" t="t"/>
              <a:pathLst>
                <a:path extrusionOk="0" h="1308" w="1746">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3"/>
            <p:cNvSpPr/>
            <p:nvPr/>
          </p:nvSpPr>
          <p:spPr>
            <a:xfrm>
              <a:off x="6533800" y="2027950"/>
              <a:ext cx="742000" cy="527250"/>
            </a:xfrm>
            <a:custGeom>
              <a:rect b="b" l="l" r="r" t="t"/>
              <a:pathLst>
                <a:path extrusionOk="0" h="21090" w="2968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3"/>
            <p:cNvSpPr/>
            <p:nvPr/>
          </p:nvSpPr>
          <p:spPr>
            <a:xfrm>
              <a:off x="7233075" y="1814500"/>
              <a:ext cx="467475" cy="335475"/>
            </a:xfrm>
            <a:custGeom>
              <a:rect b="b" l="l" r="r" t="t"/>
              <a:pathLst>
                <a:path extrusionOk="0" h="13419" w="18699">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3"/>
            <p:cNvSpPr/>
            <p:nvPr/>
          </p:nvSpPr>
          <p:spPr>
            <a:xfrm>
              <a:off x="6049025" y="2790350"/>
              <a:ext cx="313300" cy="262375"/>
            </a:xfrm>
            <a:custGeom>
              <a:rect b="b" l="l" r="r" t="t"/>
              <a:pathLst>
                <a:path extrusionOk="0" h="10495" w="12532">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3"/>
            <p:cNvSpPr/>
            <p:nvPr/>
          </p:nvSpPr>
          <p:spPr>
            <a:xfrm>
              <a:off x="5981425" y="2512650"/>
              <a:ext cx="504050" cy="479575"/>
            </a:xfrm>
            <a:custGeom>
              <a:rect b="b" l="l" r="r" t="t"/>
              <a:pathLst>
                <a:path extrusionOk="0" h="19183" w="20162">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3"/>
            <p:cNvSpPr/>
            <p:nvPr/>
          </p:nvSpPr>
          <p:spPr>
            <a:xfrm>
              <a:off x="6628400" y="2375475"/>
              <a:ext cx="334125" cy="235500"/>
            </a:xfrm>
            <a:custGeom>
              <a:rect b="b" l="l" r="r" t="t"/>
              <a:pathLst>
                <a:path extrusionOk="0" h="9420" w="13365">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3"/>
            <p:cNvSpPr/>
            <p:nvPr/>
          </p:nvSpPr>
          <p:spPr>
            <a:xfrm>
              <a:off x="6736375" y="1800075"/>
              <a:ext cx="808350" cy="498800"/>
            </a:xfrm>
            <a:custGeom>
              <a:rect b="b" l="l" r="r" t="t"/>
              <a:pathLst>
                <a:path extrusionOk="0" h="19952" w="32334">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3"/>
            <p:cNvSpPr/>
            <p:nvPr/>
          </p:nvSpPr>
          <p:spPr>
            <a:xfrm>
              <a:off x="7616600" y="1693975"/>
              <a:ext cx="173450" cy="84950"/>
            </a:xfrm>
            <a:custGeom>
              <a:rect b="b" l="l" r="r" t="t"/>
              <a:pathLst>
                <a:path extrusionOk="0" h="3398" w="6938">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3"/>
            <p:cNvSpPr/>
            <p:nvPr/>
          </p:nvSpPr>
          <p:spPr>
            <a:xfrm>
              <a:off x="7537875" y="1806550"/>
              <a:ext cx="344650" cy="221875"/>
            </a:xfrm>
            <a:custGeom>
              <a:rect b="b" l="l" r="r" t="t"/>
              <a:pathLst>
                <a:path extrusionOk="0" h="8875" w="13786">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3"/>
            <p:cNvSpPr/>
            <p:nvPr/>
          </p:nvSpPr>
          <p:spPr>
            <a:xfrm>
              <a:off x="5437750" y="1790125"/>
              <a:ext cx="273450" cy="191525"/>
            </a:xfrm>
            <a:custGeom>
              <a:rect b="b" l="l" r="r" t="t"/>
              <a:pathLst>
                <a:path extrusionOk="0" h="7661" w="10938">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3"/>
            <p:cNvSpPr/>
            <p:nvPr/>
          </p:nvSpPr>
          <p:spPr>
            <a:xfrm>
              <a:off x="5680500" y="1566200"/>
              <a:ext cx="289725" cy="203775"/>
            </a:xfrm>
            <a:custGeom>
              <a:rect b="b" l="l" r="r" t="t"/>
              <a:pathLst>
                <a:path extrusionOk="0" h="8151" w="11589">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3"/>
            <p:cNvSpPr/>
            <p:nvPr/>
          </p:nvSpPr>
          <p:spPr>
            <a:xfrm>
              <a:off x="6019625" y="1331975"/>
              <a:ext cx="282325" cy="278425"/>
            </a:xfrm>
            <a:custGeom>
              <a:rect b="b" l="l" r="r" t="t"/>
              <a:pathLst>
                <a:path extrusionOk="0" h="11137" w="11293">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3"/>
            <p:cNvSpPr/>
            <p:nvPr/>
          </p:nvSpPr>
          <p:spPr>
            <a:xfrm>
              <a:off x="6421025" y="1204075"/>
              <a:ext cx="248850" cy="308025"/>
            </a:xfrm>
            <a:custGeom>
              <a:rect b="b" l="l" r="r" t="t"/>
              <a:pathLst>
                <a:path extrusionOk="0" h="12321" w="9954">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3"/>
            <p:cNvSpPr/>
            <p:nvPr/>
          </p:nvSpPr>
          <p:spPr>
            <a:xfrm>
              <a:off x="6850650" y="1165200"/>
              <a:ext cx="258250" cy="318075"/>
            </a:xfrm>
            <a:custGeom>
              <a:rect b="b" l="l" r="r" t="t"/>
              <a:pathLst>
                <a:path extrusionOk="0" h="12723" w="1033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3"/>
            <p:cNvSpPr/>
            <p:nvPr/>
          </p:nvSpPr>
          <p:spPr>
            <a:xfrm>
              <a:off x="7394450" y="1331250"/>
              <a:ext cx="83400" cy="119900"/>
            </a:xfrm>
            <a:custGeom>
              <a:rect b="b" l="l" r="r" t="t"/>
              <a:pathLst>
                <a:path extrusionOk="0" h="4796" w="3336">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3"/>
            <p:cNvSpPr/>
            <p:nvPr/>
          </p:nvSpPr>
          <p:spPr>
            <a:xfrm>
              <a:off x="7562725" y="1425650"/>
              <a:ext cx="62825" cy="114950"/>
            </a:xfrm>
            <a:custGeom>
              <a:rect b="b" l="l" r="r" t="t"/>
              <a:pathLst>
                <a:path extrusionOk="0" h="4598" w="2513">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3"/>
            <p:cNvSpPr/>
            <p:nvPr/>
          </p:nvSpPr>
          <p:spPr>
            <a:xfrm>
              <a:off x="7735050" y="1511800"/>
              <a:ext cx="101600" cy="127350"/>
            </a:xfrm>
            <a:custGeom>
              <a:rect b="b" l="l" r="r" t="t"/>
              <a:pathLst>
                <a:path extrusionOk="0" h="5094" w="4064">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3"/>
            <p:cNvSpPr/>
            <p:nvPr/>
          </p:nvSpPr>
          <p:spPr>
            <a:xfrm>
              <a:off x="7271150" y="2973875"/>
              <a:ext cx="728950" cy="644650"/>
            </a:xfrm>
            <a:custGeom>
              <a:rect b="b" l="l" r="r" t="t"/>
              <a:pathLst>
                <a:path extrusionOk="0" h="25786" w="29158">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3"/>
            <p:cNvSpPr/>
            <p:nvPr/>
          </p:nvSpPr>
          <p:spPr>
            <a:xfrm>
              <a:off x="7329800" y="3025825"/>
              <a:ext cx="611975" cy="539975"/>
            </a:xfrm>
            <a:custGeom>
              <a:rect b="b" l="l" r="r" t="t"/>
              <a:pathLst>
                <a:path extrusionOk="0" h="21599" w="24479">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24" name="Google Shape;1124;p3"/>
          <p:cNvSpPr txBox="1"/>
          <p:nvPr>
            <p:ph type="title"/>
          </p:nvPr>
        </p:nvSpPr>
        <p:spPr>
          <a:xfrm>
            <a:off x="713225" y="26073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800"/>
              <a:buNone/>
            </a:pPr>
            <a:r>
              <a:rPr lang="en-MY"/>
              <a:t>ISI KANDUNGAN</a:t>
            </a:r>
            <a:endParaRPr/>
          </a:p>
        </p:txBody>
      </p:sp>
      <p:sp>
        <p:nvSpPr>
          <p:cNvPr id="1125" name="Google Shape;1125;p3"/>
          <p:cNvSpPr txBox="1"/>
          <p:nvPr>
            <p:ph idx="1" type="subTitle"/>
          </p:nvPr>
        </p:nvSpPr>
        <p:spPr>
          <a:xfrm>
            <a:off x="713212" y="1052769"/>
            <a:ext cx="2407107" cy="4590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1600"/>
              </a:spcAft>
              <a:buSzPts val="1800"/>
              <a:buNone/>
            </a:pPr>
            <a:r>
              <a:rPr lang="en-MY" sz="1200"/>
              <a:t>KERANGKA MENGANALISIS MASYARAKAT KEPELBAGAIAN DAN NEGARA BANGSA</a:t>
            </a:r>
            <a:endParaRPr sz="1200"/>
          </a:p>
        </p:txBody>
      </p:sp>
      <p:sp>
        <p:nvSpPr>
          <p:cNvPr id="1126" name="Google Shape;1126;p3"/>
          <p:cNvSpPr txBox="1"/>
          <p:nvPr>
            <p:ph idx="2" type="title"/>
          </p:nvPr>
        </p:nvSpPr>
        <p:spPr>
          <a:xfrm>
            <a:off x="713213" y="744423"/>
            <a:ext cx="824100" cy="523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MY"/>
              <a:t>9.1</a:t>
            </a:r>
            <a:endParaRPr/>
          </a:p>
        </p:txBody>
      </p:sp>
      <p:sp>
        <p:nvSpPr>
          <p:cNvPr id="1127" name="Google Shape;1127;p3"/>
          <p:cNvSpPr txBox="1"/>
          <p:nvPr>
            <p:ph idx="3" type="subTitle"/>
          </p:nvPr>
        </p:nvSpPr>
        <p:spPr>
          <a:xfrm>
            <a:off x="739375" y="1973721"/>
            <a:ext cx="2305620" cy="6633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400"/>
              <a:buNone/>
            </a:pPr>
            <a:r>
              <a:rPr lang="en-MY" sz="1100"/>
              <a:t>9.1.1 Defisit Sosial</a:t>
            </a:r>
            <a:endParaRPr/>
          </a:p>
          <a:p>
            <a:pPr indent="0" lvl="0" marL="0" rtl="0" algn="just">
              <a:lnSpc>
                <a:spcPct val="100000"/>
              </a:lnSpc>
              <a:spcBef>
                <a:spcPts val="0"/>
              </a:spcBef>
              <a:spcAft>
                <a:spcPts val="0"/>
              </a:spcAft>
              <a:buSzPts val="1400"/>
              <a:buNone/>
            </a:pPr>
            <a:r>
              <a:rPr lang="en-MY" sz="1100"/>
              <a:t>9.1.2 Tadbir Urus dan  </a:t>
            </a:r>
            <a:endParaRPr/>
          </a:p>
          <a:p>
            <a:pPr indent="0" lvl="0" marL="0" rtl="0" algn="just">
              <a:lnSpc>
                <a:spcPct val="100000"/>
              </a:lnSpc>
              <a:spcBef>
                <a:spcPts val="0"/>
              </a:spcBef>
              <a:spcAft>
                <a:spcPts val="0"/>
              </a:spcAft>
              <a:buSzPts val="1400"/>
              <a:buNone/>
            </a:pPr>
            <a:r>
              <a:rPr lang="en-MY" sz="1100"/>
              <a:t>           Pembangunan</a:t>
            </a:r>
            <a:endParaRPr/>
          </a:p>
          <a:p>
            <a:pPr indent="0" lvl="0" marL="0" rtl="0" algn="just">
              <a:lnSpc>
                <a:spcPct val="100000"/>
              </a:lnSpc>
              <a:spcBef>
                <a:spcPts val="0"/>
              </a:spcBef>
              <a:spcAft>
                <a:spcPts val="0"/>
              </a:spcAft>
              <a:buSzPts val="1400"/>
              <a:buNone/>
            </a:pPr>
            <a:r>
              <a:rPr lang="en-MY" sz="1100"/>
              <a:t>9.1.3 </a:t>
            </a:r>
            <a:r>
              <a:rPr i="1" lang="en-MY" sz="1100"/>
              <a:t>Black Economy </a:t>
            </a:r>
            <a:r>
              <a:rPr lang="en-MY" sz="1100"/>
              <a:t>dan Rasuah </a:t>
            </a:r>
            <a:endParaRPr/>
          </a:p>
          <a:p>
            <a:pPr indent="0" lvl="0" marL="0" rtl="0" algn="just">
              <a:lnSpc>
                <a:spcPct val="100000"/>
              </a:lnSpc>
              <a:spcBef>
                <a:spcPts val="0"/>
              </a:spcBef>
              <a:spcAft>
                <a:spcPts val="0"/>
              </a:spcAft>
              <a:buSzPts val="1400"/>
              <a:buNone/>
            </a:pPr>
            <a:r>
              <a:t/>
            </a:r>
            <a:endParaRPr sz="1100"/>
          </a:p>
        </p:txBody>
      </p:sp>
      <p:sp>
        <p:nvSpPr>
          <p:cNvPr id="1128" name="Google Shape;1128;p3"/>
          <p:cNvSpPr txBox="1"/>
          <p:nvPr>
            <p:ph idx="4" type="subTitle"/>
          </p:nvPr>
        </p:nvSpPr>
        <p:spPr>
          <a:xfrm>
            <a:off x="3518145" y="1052769"/>
            <a:ext cx="2501380" cy="4590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1600"/>
              </a:spcAft>
              <a:buSzPts val="1800"/>
              <a:buNone/>
            </a:pPr>
            <a:r>
              <a:rPr lang="en-MY" sz="1200"/>
              <a:t>MATLAMAT PEMBANGUNAN LESTARI DAN WAWASAN KEMAKMURAN BERSAMA</a:t>
            </a:r>
            <a:endParaRPr sz="1200"/>
          </a:p>
        </p:txBody>
      </p:sp>
      <p:sp>
        <p:nvSpPr>
          <p:cNvPr id="1129" name="Google Shape;1129;p3"/>
          <p:cNvSpPr txBox="1"/>
          <p:nvPr>
            <p:ph idx="5" type="title"/>
          </p:nvPr>
        </p:nvSpPr>
        <p:spPr>
          <a:xfrm>
            <a:off x="3518145" y="744423"/>
            <a:ext cx="824100" cy="523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MY"/>
              <a:t>9.2</a:t>
            </a:r>
            <a:endParaRPr/>
          </a:p>
        </p:txBody>
      </p:sp>
      <p:sp>
        <p:nvSpPr>
          <p:cNvPr id="1130" name="Google Shape;1130;p3"/>
          <p:cNvSpPr txBox="1"/>
          <p:nvPr>
            <p:ph idx="6" type="subTitle"/>
          </p:nvPr>
        </p:nvSpPr>
        <p:spPr>
          <a:xfrm>
            <a:off x="3518145" y="1906463"/>
            <a:ext cx="2512580" cy="66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MY" sz="1100"/>
              <a:t>9.2.1 Matlamat Pembangunan     </a:t>
            </a:r>
            <a:endParaRPr/>
          </a:p>
          <a:p>
            <a:pPr indent="0" lvl="0" marL="0" rtl="0" algn="l">
              <a:lnSpc>
                <a:spcPct val="100000"/>
              </a:lnSpc>
              <a:spcBef>
                <a:spcPts val="0"/>
              </a:spcBef>
              <a:spcAft>
                <a:spcPts val="0"/>
              </a:spcAft>
              <a:buClr>
                <a:schemeClr val="dk1"/>
              </a:buClr>
              <a:buSzPts val="1100"/>
              <a:buFont typeface="Arial"/>
              <a:buNone/>
            </a:pPr>
            <a:r>
              <a:rPr lang="en-MY" sz="1100"/>
              <a:t>          Lestari </a:t>
            </a:r>
            <a:r>
              <a:rPr i="1" lang="en-MY" sz="1100"/>
              <a:t>( Sustainable </a:t>
            </a:r>
            <a:endParaRPr/>
          </a:p>
          <a:p>
            <a:pPr indent="0" lvl="0" marL="0" rtl="0" algn="l">
              <a:lnSpc>
                <a:spcPct val="100000"/>
              </a:lnSpc>
              <a:spcBef>
                <a:spcPts val="0"/>
              </a:spcBef>
              <a:spcAft>
                <a:spcPts val="0"/>
              </a:spcAft>
              <a:buClr>
                <a:schemeClr val="dk1"/>
              </a:buClr>
              <a:buSzPts val="1100"/>
              <a:buFont typeface="Arial"/>
              <a:buNone/>
            </a:pPr>
            <a:r>
              <a:rPr i="1" lang="en-MY" sz="1100"/>
              <a:t>          Development Goals (SDGs)</a:t>
            </a:r>
            <a:endParaRPr/>
          </a:p>
          <a:p>
            <a:pPr indent="0" lvl="0" marL="0" rtl="0" algn="just">
              <a:lnSpc>
                <a:spcPct val="100000"/>
              </a:lnSpc>
              <a:spcBef>
                <a:spcPts val="0"/>
              </a:spcBef>
              <a:spcAft>
                <a:spcPts val="0"/>
              </a:spcAft>
              <a:buClr>
                <a:schemeClr val="dk1"/>
              </a:buClr>
              <a:buSzPts val="1100"/>
              <a:buFont typeface="Arial"/>
              <a:buNone/>
            </a:pPr>
            <a:r>
              <a:rPr lang="en-MY" sz="1100"/>
              <a:t>9.2.2 Wawasan Kemakmuran </a:t>
            </a:r>
            <a:endParaRPr/>
          </a:p>
          <a:p>
            <a:pPr indent="0" lvl="0" marL="0" rtl="0" algn="just">
              <a:lnSpc>
                <a:spcPct val="100000"/>
              </a:lnSpc>
              <a:spcBef>
                <a:spcPts val="0"/>
              </a:spcBef>
              <a:spcAft>
                <a:spcPts val="0"/>
              </a:spcAft>
              <a:buClr>
                <a:schemeClr val="dk1"/>
              </a:buClr>
              <a:buSzPts val="1100"/>
              <a:buFont typeface="Arial"/>
              <a:buNone/>
            </a:pPr>
            <a:r>
              <a:rPr lang="en-MY" sz="1100"/>
              <a:t>           Bersama 2030</a:t>
            </a:r>
            <a:endParaRPr/>
          </a:p>
        </p:txBody>
      </p:sp>
      <p:sp>
        <p:nvSpPr>
          <p:cNvPr id="1131" name="Google Shape;1131;p3"/>
          <p:cNvSpPr txBox="1"/>
          <p:nvPr>
            <p:ph idx="7" type="subTitle"/>
          </p:nvPr>
        </p:nvSpPr>
        <p:spPr>
          <a:xfrm>
            <a:off x="713211" y="3327028"/>
            <a:ext cx="2407107" cy="4590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800"/>
              <a:buNone/>
            </a:pPr>
            <a:r>
              <a:rPr lang="en-MY" sz="1200"/>
              <a:t>KELANGSUNGAN KELESTARIAN NEGARA MELALUI ETIKA DAN PERADABAN</a:t>
            </a:r>
            <a:endParaRPr/>
          </a:p>
          <a:p>
            <a:pPr indent="0" lvl="0" marL="0" rtl="0" algn="just">
              <a:lnSpc>
                <a:spcPct val="100000"/>
              </a:lnSpc>
              <a:spcBef>
                <a:spcPts val="1600"/>
              </a:spcBef>
              <a:spcAft>
                <a:spcPts val="1600"/>
              </a:spcAft>
              <a:buSzPts val="1800"/>
              <a:buNone/>
            </a:pPr>
            <a:r>
              <a:t/>
            </a:r>
            <a:endParaRPr sz="1100"/>
          </a:p>
        </p:txBody>
      </p:sp>
      <p:sp>
        <p:nvSpPr>
          <p:cNvPr id="1132" name="Google Shape;1132;p3"/>
          <p:cNvSpPr txBox="1"/>
          <p:nvPr>
            <p:ph idx="8" type="title"/>
          </p:nvPr>
        </p:nvSpPr>
        <p:spPr>
          <a:xfrm>
            <a:off x="713213" y="2968252"/>
            <a:ext cx="824100" cy="523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MY"/>
              <a:t>9.3</a:t>
            </a:r>
            <a:endParaRPr/>
          </a:p>
        </p:txBody>
      </p:sp>
      <p:sp>
        <p:nvSpPr>
          <p:cNvPr id="1133" name="Google Shape;1133;p3"/>
          <p:cNvSpPr txBox="1"/>
          <p:nvPr>
            <p:ph idx="9" type="subTitle"/>
          </p:nvPr>
        </p:nvSpPr>
        <p:spPr>
          <a:xfrm>
            <a:off x="740361" y="4181167"/>
            <a:ext cx="2141704" cy="6633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Clr>
                <a:schemeClr val="dk1"/>
              </a:buClr>
              <a:buSzPts val="1100"/>
              <a:buFont typeface="Arial"/>
              <a:buNone/>
            </a:pPr>
            <a:r>
              <a:rPr lang="en-MY" sz="1100"/>
              <a:t>9.3.1 Kelestarian Negara</a:t>
            </a:r>
            <a:endParaRPr/>
          </a:p>
          <a:p>
            <a:pPr indent="0" lvl="0" marL="0" rtl="0" algn="just">
              <a:lnSpc>
                <a:spcPct val="100000"/>
              </a:lnSpc>
              <a:spcBef>
                <a:spcPts val="0"/>
              </a:spcBef>
              <a:spcAft>
                <a:spcPts val="0"/>
              </a:spcAft>
              <a:buClr>
                <a:schemeClr val="dk1"/>
              </a:buClr>
              <a:buSzPts val="1100"/>
              <a:buFont typeface="Arial"/>
              <a:buNone/>
            </a:pPr>
            <a:r>
              <a:rPr lang="en-MY" sz="1100"/>
              <a:t>9.3.2 Konsep Perpaduan, </a:t>
            </a:r>
            <a:endParaRPr/>
          </a:p>
          <a:p>
            <a:pPr indent="0" lvl="0" marL="0" rtl="0" algn="just">
              <a:lnSpc>
                <a:spcPct val="100000"/>
              </a:lnSpc>
              <a:spcBef>
                <a:spcPts val="0"/>
              </a:spcBef>
              <a:spcAft>
                <a:spcPts val="0"/>
              </a:spcAft>
              <a:buClr>
                <a:schemeClr val="dk1"/>
              </a:buClr>
              <a:buSzPts val="1100"/>
              <a:buFont typeface="Arial"/>
              <a:buNone/>
            </a:pPr>
            <a:r>
              <a:rPr lang="en-MY" sz="1100"/>
              <a:t>          Kesepaduan dan    </a:t>
            </a:r>
            <a:endParaRPr/>
          </a:p>
          <a:p>
            <a:pPr indent="0" lvl="0" marL="0" rtl="0" algn="just">
              <a:lnSpc>
                <a:spcPct val="100000"/>
              </a:lnSpc>
              <a:spcBef>
                <a:spcPts val="0"/>
              </a:spcBef>
              <a:spcAft>
                <a:spcPts val="0"/>
              </a:spcAft>
              <a:buClr>
                <a:schemeClr val="dk1"/>
              </a:buClr>
              <a:buSzPts val="1100"/>
              <a:buFont typeface="Arial"/>
              <a:buNone/>
            </a:pPr>
            <a:r>
              <a:rPr lang="en-MY" sz="1100"/>
              <a:t>          Penyatuan</a:t>
            </a:r>
            <a:endParaRPr/>
          </a:p>
        </p:txBody>
      </p:sp>
      <p:sp>
        <p:nvSpPr>
          <p:cNvPr id="1134" name="Google Shape;1134;p3"/>
          <p:cNvSpPr txBox="1"/>
          <p:nvPr>
            <p:ph idx="13" type="subTitle"/>
          </p:nvPr>
        </p:nvSpPr>
        <p:spPr>
          <a:xfrm>
            <a:off x="3518145" y="3327028"/>
            <a:ext cx="2501380" cy="4590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1600"/>
              </a:spcAft>
              <a:buSzPts val="1800"/>
              <a:buNone/>
            </a:pPr>
            <a:r>
              <a:rPr lang="en-MY" sz="1200"/>
              <a:t>SEMANGAT KEHARMONIAN NEGARA DAN ANTARABANGSA</a:t>
            </a:r>
            <a:endParaRPr sz="1200"/>
          </a:p>
        </p:txBody>
      </p:sp>
      <p:sp>
        <p:nvSpPr>
          <p:cNvPr id="1135" name="Google Shape;1135;p3"/>
          <p:cNvSpPr txBox="1"/>
          <p:nvPr>
            <p:ph idx="14" type="title"/>
          </p:nvPr>
        </p:nvSpPr>
        <p:spPr>
          <a:xfrm>
            <a:off x="3518145" y="2968252"/>
            <a:ext cx="824100" cy="523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MY"/>
              <a:t>9.4</a:t>
            </a:r>
            <a:endParaRPr/>
          </a:p>
        </p:txBody>
      </p:sp>
      <p:sp>
        <p:nvSpPr>
          <p:cNvPr id="1136" name="Google Shape;1136;p3"/>
          <p:cNvSpPr txBox="1"/>
          <p:nvPr>
            <p:ph idx="15" type="subTitle"/>
          </p:nvPr>
        </p:nvSpPr>
        <p:spPr>
          <a:xfrm>
            <a:off x="3518145" y="4181167"/>
            <a:ext cx="2501380" cy="6633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Clr>
                <a:schemeClr val="dk1"/>
              </a:buClr>
              <a:buSzPts val="1100"/>
              <a:buFont typeface="Arial"/>
              <a:buNone/>
            </a:pPr>
            <a:r>
              <a:rPr lang="en-MY" sz="1100"/>
              <a:t>9.4.1 Pamerkan semangat </a:t>
            </a:r>
            <a:endParaRPr/>
          </a:p>
          <a:p>
            <a:pPr indent="0" lvl="0" marL="0" rtl="0" algn="just">
              <a:lnSpc>
                <a:spcPct val="100000"/>
              </a:lnSpc>
              <a:spcBef>
                <a:spcPts val="0"/>
              </a:spcBef>
              <a:spcAft>
                <a:spcPts val="0"/>
              </a:spcAft>
              <a:buClr>
                <a:schemeClr val="dk1"/>
              </a:buClr>
              <a:buSzPts val="1100"/>
              <a:buFont typeface="Arial"/>
              <a:buNone/>
            </a:pPr>
            <a:r>
              <a:rPr lang="en-MY" sz="1100"/>
              <a:t>           keharmonian negara dan </a:t>
            </a:r>
            <a:endParaRPr/>
          </a:p>
          <a:p>
            <a:pPr indent="0" lvl="0" marL="0" rtl="0" algn="just">
              <a:lnSpc>
                <a:spcPct val="100000"/>
              </a:lnSpc>
              <a:spcBef>
                <a:spcPts val="0"/>
              </a:spcBef>
              <a:spcAft>
                <a:spcPts val="0"/>
              </a:spcAft>
              <a:buClr>
                <a:schemeClr val="dk1"/>
              </a:buClr>
              <a:buSzPts val="1100"/>
              <a:buFont typeface="Arial"/>
              <a:buNone/>
            </a:pPr>
            <a:r>
              <a:rPr lang="en-MY" sz="1100"/>
              <a:t>           antarabangsa</a:t>
            </a:r>
            <a:endParaRPr b="1" sz="11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0" name="Shape 1140"/>
        <p:cNvGrpSpPr/>
        <p:nvPr/>
      </p:nvGrpSpPr>
      <p:grpSpPr>
        <a:xfrm>
          <a:off x="0" y="0"/>
          <a:ext cx="0" cy="0"/>
          <a:chOff x="0" y="0"/>
          <a:chExt cx="0" cy="0"/>
        </a:xfrm>
      </p:grpSpPr>
      <p:sp>
        <p:nvSpPr>
          <p:cNvPr id="1141" name="Google Shape;1141;p4"/>
          <p:cNvSpPr/>
          <p:nvPr/>
        </p:nvSpPr>
        <p:spPr>
          <a:xfrm rot="537707">
            <a:off x="590537" y="1612530"/>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4"/>
          <p:cNvSpPr/>
          <p:nvPr/>
        </p:nvSpPr>
        <p:spPr>
          <a:xfrm rot="1143741">
            <a:off x="3632648" y="455850"/>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4"/>
          <p:cNvSpPr txBox="1"/>
          <p:nvPr>
            <p:ph type="title"/>
          </p:nvPr>
        </p:nvSpPr>
        <p:spPr>
          <a:xfrm>
            <a:off x="4572000" y="2384669"/>
            <a:ext cx="3792900" cy="6258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600"/>
              <a:buNone/>
            </a:pPr>
            <a:r>
              <a:rPr lang="en-MY" sz="2000"/>
              <a:t>KERANGKA MENGANALISIS MASYARAKAT KEPELBAGAIAN DAN NEGARA BANGSA</a:t>
            </a:r>
            <a:endParaRPr sz="2000"/>
          </a:p>
        </p:txBody>
      </p:sp>
      <p:sp>
        <p:nvSpPr>
          <p:cNvPr id="1144" name="Google Shape;1144;p4"/>
          <p:cNvSpPr txBox="1"/>
          <p:nvPr>
            <p:ph idx="2" type="title"/>
          </p:nvPr>
        </p:nvSpPr>
        <p:spPr>
          <a:xfrm>
            <a:off x="4572000" y="550660"/>
            <a:ext cx="3792900" cy="11730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2000"/>
              <a:buNone/>
            </a:pPr>
            <a:r>
              <a:rPr lang="en-MY"/>
              <a:t>9.1</a:t>
            </a:r>
            <a:endParaRPr/>
          </a:p>
        </p:txBody>
      </p:sp>
      <p:sp>
        <p:nvSpPr>
          <p:cNvPr id="1145" name="Google Shape;1145;p4"/>
          <p:cNvSpPr txBox="1"/>
          <p:nvPr>
            <p:ph idx="1" type="subTitle"/>
          </p:nvPr>
        </p:nvSpPr>
        <p:spPr>
          <a:xfrm>
            <a:off x="4533067" y="3816654"/>
            <a:ext cx="3792900" cy="5163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MY"/>
              <a:t>9.1.1 Defisit Sosial</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MY"/>
              <a:t>9.1.2 Tadbir Urus dan Pembangunan</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MY"/>
              <a:t>9.1.3 </a:t>
            </a:r>
            <a:r>
              <a:rPr i="1" lang="en-MY"/>
              <a:t>Black Economy </a:t>
            </a:r>
            <a:r>
              <a:rPr lang="en-MY"/>
              <a:t>dan Rasuah </a:t>
            </a:r>
            <a:endParaRPr/>
          </a:p>
          <a:p>
            <a:pPr indent="0" lvl="0" marL="0" rtl="0" algn="r">
              <a:lnSpc>
                <a:spcPct val="100000"/>
              </a:lnSpc>
              <a:spcBef>
                <a:spcPts val="0"/>
              </a:spcBef>
              <a:spcAft>
                <a:spcPts val="0"/>
              </a:spcAft>
              <a:buSzPts val="1400"/>
              <a:buNone/>
            </a:pPr>
            <a:r>
              <a:t/>
            </a:r>
            <a:endParaRPr/>
          </a:p>
        </p:txBody>
      </p:sp>
      <p:sp>
        <p:nvSpPr>
          <p:cNvPr id="1146" name="Google Shape;1146;p4"/>
          <p:cNvSpPr/>
          <p:nvPr/>
        </p:nvSpPr>
        <p:spPr>
          <a:xfrm rot="537707">
            <a:off x="590537" y="1537493"/>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4"/>
          <p:cNvSpPr/>
          <p:nvPr/>
        </p:nvSpPr>
        <p:spPr>
          <a:xfrm rot="1143741">
            <a:off x="3632648" y="380813"/>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grpSp>
        <p:nvGrpSpPr>
          <p:cNvPr id="1152" name="Google Shape;1152;g1406886b66f_0_4479"/>
          <p:cNvGrpSpPr/>
          <p:nvPr/>
        </p:nvGrpSpPr>
        <p:grpSpPr>
          <a:xfrm>
            <a:off x="5184023" y="1308307"/>
            <a:ext cx="3549107" cy="2749426"/>
            <a:chOff x="2036250" y="1507425"/>
            <a:chExt cx="2858725" cy="2214600"/>
          </a:xfrm>
        </p:grpSpPr>
        <p:sp>
          <p:nvSpPr>
            <p:cNvPr id="1153" name="Google Shape;1153;g1406886b66f_0_4479"/>
            <p:cNvSpPr/>
            <p:nvPr/>
          </p:nvSpPr>
          <p:spPr>
            <a:xfrm>
              <a:off x="2036250" y="1507425"/>
              <a:ext cx="2858725" cy="2214600"/>
            </a:xfrm>
            <a:custGeom>
              <a:rect b="b" l="l" r="r" t="t"/>
              <a:pathLst>
                <a:path extrusionOk="0" h="88584" w="114349">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g1406886b66f_0_4479"/>
            <p:cNvSpPr/>
            <p:nvPr/>
          </p:nvSpPr>
          <p:spPr>
            <a:xfrm>
              <a:off x="4027100" y="3488400"/>
              <a:ext cx="43500" cy="66025"/>
            </a:xfrm>
            <a:custGeom>
              <a:rect b="b" l="l" r="r" t="t"/>
              <a:pathLst>
                <a:path extrusionOk="0" h="2641" w="174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g1406886b66f_0_4479"/>
            <p:cNvSpPr/>
            <p:nvPr/>
          </p:nvSpPr>
          <p:spPr>
            <a:xfrm>
              <a:off x="2978925" y="1631275"/>
              <a:ext cx="1793700" cy="1340375"/>
            </a:xfrm>
            <a:custGeom>
              <a:rect b="b" l="l" r="r" t="t"/>
              <a:pathLst>
                <a:path extrusionOk="0" h="53615" w="71748">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g1406886b66f_0_4479"/>
            <p:cNvSpPr/>
            <p:nvPr/>
          </p:nvSpPr>
          <p:spPr>
            <a:xfrm>
              <a:off x="2202950" y="3248425"/>
              <a:ext cx="128900" cy="38225"/>
            </a:xfrm>
            <a:custGeom>
              <a:rect b="b" l="l" r="r" t="t"/>
              <a:pathLst>
                <a:path extrusionOk="0" h="1529" w="5156">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g1406886b66f_0_4479"/>
            <p:cNvSpPr/>
            <p:nvPr/>
          </p:nvSpPr>
          <p:spPr>
            <a:xfrm>
              <a:off x="2378250" y="3290600"/>
              <a:ext cx="127425" cy="37250"/>
            </a:xfrm>
            <a:custGeom>
              <a:rect b="b" l="l" r="r" t="t"/>
              <a:pathLst>
                <a:path extrusionOk="0" h="1490" w="5097">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g1406886b66f_0_4479"/>
            <p:cNvSpPr/>
            <p:nvPr/>
          </p:nvSpPr>
          <p:spPr>
            <a:xfrm>
              <a:off x="2857775" y="3210950"/>
              <a:ext cx="511700" cy="207175"/>
            </a:xfrm>
            <a:custGeom>
              <a:rect b="b" l="l" r="r" t="t"/>
              <a:pathLst>
                <a:path extrusionOk="0" h="8287" w="20468">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g1406886b66f_0_4479"/>
            <p:cNvSpPr/>
            <p:nvPr/>
          </p:nvSpPr>
          <p:spPr>
            <a:xfrm>
              <a:off x="2522325" y="2880850"/>
              <a:ext cx="1733575" cy="526125"/>
            </a:xfrm>
            <a:custGeom>
              <a:rect b="b" l="l" r="r" t="t"/>
              <a:pathLst>
                <a:path extrusionOk="0" h="21045" w="69343">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g1406886b66f_0_4479"/>
            <p:cNvSpPr/>
            <p:nvPr/>
          </p:nvSpPr>
          <p:spPr>
            <a:xfrm>
              <a:off x="4257600" y="2549375"/>
              <a:ext cx="96825" cy="112800"/>
            </a:xfrm>
            <a:custGeom>
              <a:rect b="b" l="l" r="r" t="t"/>
              <a:pathLst>
                <a:path extrusionOk="0" h="4512" w="3873">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1" name="Google Shape;1161;g1406886b66f_0_4479"/>
          <p:cNvSpPr txBox="1"/>
          <p:nvPr>
            <p:ph type="title"/>
          </p:nvPr>
        </p:nvSpPr>
        <p:spPr>
          <a:xfrm>
            <a:off x="978300" y="949000"/>
            <a:ext cx="4557900" cy="599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12000"/>
              <a:buNone/>
            </a:pPr>
            <a:r>
              <a:rPr lang="en-MY" sz="3000"/>
              <a:t>AKTIVITI 1 : INDUKSI</a:t>
            </a:r>
            <a:endParaRPr sz="3000"/>
          </a:p>
        </p:txBody>
      </p:sp>
      <p:sp>
        <p:nvSpPr>
          <p:cNvPr id="1162" name="Google Shape;1162;g1406886b66f_0_4479"/>
          <p:cNvSpPr txBox="1"/>
          <p:nvPr>
            <p:ph idx="1" type="body"/>
          </p:nvPr>
        </p:nvSpPr>
        <p:spPr>
          <a:xfrm>
            <a:off x="978300" y="1495950"/>
            <a:ext cx="4557900" cy="162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en-MY"/>
              <a:t>Apakah yang anda faham dengan maksud perkataan berikut :</a:t>
            </a:r>
            <a:endParaRPr/>
          </a:p>
          <a:p>
            <a:pPr indent="0" lvl="0" marL="0" rtl="0" algn="l">
              <a:lnSpc>
                <a:spcPct val="100000"/>
              </a:lnSpc>
              <a:spcBef>
                <a:spcPts val="0"/>
              </a:spcBef>
              <a:spcAft>
                <a:spcPts val="0"/>
              </a:spcAft>
              <a:buSzPts val="1800"/>
              <a:buNone/>
            </a:pPr>
            <a:r>
              <a:t/>
            </a:r>
            <a:endParaRPr/>
          </a:p>
          <a:p>
            <a:pPr indent="-342900" lvl="0" marL="457200" rtl="0" algn="l">
              <a:lnSpc>
                <a:spcPct val="100000"/>
              </a:lnSpc>
              <a:spcBef>
                <a:spcPts val="0"/>
              </a:spcBef>
              <a:spcAft>
                <a:spcPts val="0"/>
              </a:spcAft>
              <a:buSzPts val="1800"/>
              <a:buAutoNum type="arabicPeriod"/>
            </a:pPr>
            <a:r>
              <a:rPr b="1" lang="en-MY"/>
              <a:t>Defisit Sosial</a:t>
            </a:r>
            <a:endParaRPr b="1"/>
          </a:p>
          <a:p>
            <a:pPr indent="-342900" lvl="0" marL="457200" rtl="0" algn="l">
              <a:lnSpc>
                <a:spcPct val="100000"/>
              </a:lnSpc>
              <a:spcBef>
                <a:spcPts val="0"/>
              </a:spcBef>
              <a:spcAft>
                <a:spcPts val="0"/>
              </a:spcAft>
              <a:buSzPts val="1800"/>
              <a:buAutoNum type="arabicPeriod"/>
            </a:pPr>
            <a:r>
              <a:rPr b="1" lang="en-MY"/>
              <a:t>Tadbir Urus dan Pembangunan</a:t>
            </a:r>
            <a:endParaRPr b="1"/>
          </a:p>
          <a:p>
            <a:pPr indent="-342900" lvl="0" marL="457200" rtl="0" algn="l">
              <a:lnSpc>
                <a:spcPct val="100000"/>
              </a:lnSpc>
              <a:spcBef>
                <a:spcPts val="0"/>
              </a:spcBef>
              <a:spcAft>
                <a:spcPts val="0"/>
              </a:spcAft>
              <a:buSzPts val="1800"/>
              <a:buAutoNum type="arabicPeriod"/>
            </a:pPr>
            <a:r>
              <a:rPr b="1" lang="en-MY"/>
              <a:t>Black Economy dan Rasuah</a:t>
            </a:r>
            <a:endParaRPr b="1"/>
          </a:p>
          <a:p>
            <a:pPr indent="0" lvl="0" marL="0" rtl="0" algn="l">
              <a:lnSpc>
                <a:spcPct val="100000"/>
              </a:lnSpc>
              <a:spcBef>
                <a:spcPts val="0"/>
              </a:spcBef>
              <a:spcAft>
                <a:spcPts val="0"/>
              </a:spcAft>
              <a:buSzPts val="1800"/>
              <a:buNone/>
            </a:pPr>
            <a:r>
              <a:t/>
            </a:r>
            <a:endParaRPr/>
          </a:p>
        </p:txBody>
      </p:sp>
      <p:grpSp>
        <p:nvGrpSpPr>
          <p:cNvPr id="1163" name="Google Shape;1163;g1406886b66f_0_4479"/>
          <p:cNvGrpSpPr/>
          <p:nvPr/>
        </p:nvGrpSpPr>
        <p:grpSpPr>
          <a:xfrm>
            <a:off x="5107823" y="1232107"/>
            <a:ext cx="3549107" cy="2749426"/>
            <a:chOff x="2036250" y="1507425"/>
            <a:chExt cx="2858725" cy="2214600"/>
          </a:xfrm>
        </p:grpSpPr>
        <p:sp>
          <p:nvSpPr>
            <p:cNvPr id="1164" name="Google Shape;1164;g1406886b66f_0_4479"/>
            <p:cNvSpPr/>
            <p:nvPr/>
          </p:nvSpPr>
          <p:spPr>
            <a:xfrm>
              <a:off x="2036250" y="1507425"/>
              <a:ext cx="2858725" cy="2214600"/>
            </a:xfrm>
            <a:custGeom>
              <a:rect b="b" l="l" r="r" t="t"/>
              <a:pathLst>
                <a:path extrusionOk="0" h="88584" w="114349">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g1406886b66f_0_4479"/>
            <p:cNvSpPr/>
            <p:nvPr/>
          </p:nvSpPr>
          <p:spPr>
            <a:xfrm>
              <a:off x="4027100" y="3488400"/>
              <a:ext cx="43500" cy="66025"/>
            </a:xfrm>
            <a:custGeom>
              <a:rect b="b" l="l" r="r" t="t"/>
              <a:pathLst>
                <a:path extrusionOk="0" h="2641" w="174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g1406886b66f_0_4479"/>
            <p:cNvSpPr/>
            <p:nvPr/>
          </p:nvSpPr>
          <p:spPr>
            <a:xfrm>
              <a:off x="2978925" y="1631275"/>
              <a:ext cx="1793700" cy="1340375"/>
            </a:xfrm>
            <a:custGeom>
              <a:rect b="b" l="l" r="r" t="t"/>
              <a:pathLst>
                <a:path extrusionOk="0" h="53615" w="71748">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g1406886b66f_0_4479"/>
            <p:cNvSpPr/>
            <p:nvPr/>
          </p:nvSpPr>
          <p:spPr>
            <a:xfrm>
              <a:off x="2202950" y="3248425"/>
              <a:ext cx="128900" cy="38225"/>
            </a:xfrm>
            <a:custGeom>
              <a:rect b="b" l="l" r="r" t="t"/>
              <a:pathLst>
                <a:path extrusionOk="0" h="1529" w="5156">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g1406886b66f_0_4479"/>
            <p:cNvSpPr/>
            <p:nvPr/>
          </p:nvSpPr>
          <p:spPr>
            <a:xfrm>
              <a:off x="2378250" y="3290600"/>
              <a:ext cx="127425" cy="37250"/>
            </a:xfrm>
            <a:custGeom>
              <a:rect b="b" l="l" r="r" t="t"/>
              <a:pathLst>
                <a:path extrusionOk="0" h="1490" w="5097">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g1406886b66f_0_4479"/>
            <p:cNvSpPr/>
            <p:nvPr/>
          </p:nvSpPr>
          <p:spPr>
            <a:xfrm>
              <a:off x="2857775" y="3210950"/>
              <a:ext cx="511700" cy="207175"/>
            </a:xfrm>
            <a:custGeom>
              <a:rect b="b" l="l" r="r" t="t"/>
              <a:pathLst>
                <a:path extrusionOk="0" h="8287" w="20468">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g1406886b66f_0_4479"/>
            <p:cNvSpPr/>
            <p:nvPr/>
          </p:nvSpPr>
          <p:spPr>
            <a:xfrm>
              <a:off x="2522325" y="2880850"/>
              <a:ext cx="1733575" cy="526125"/>
            </a:xfrm>
            <a:custGeom>
              <a:rect b="b" l="l" r="r" t="t"/>
              <a:pathLst>
                <a:path extrusionOk="0" h="21045" w="69343">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g1406886b66f_0_4479"/>
            <p:cNvSpPr/>
            <p:nvPr/>
          </p:nvSpPr>
          <p:spPr>
            <a:xfrm>
              <a:off x="4257600" y="2549375"/>
              <a:ext cx="96825" cy="112800"/>
            </a:xfrm>
            <a:custGeom>
              <a:rect b="b" l="l" r="r" t="t"/>
              <a:pathLst>
                <a:path extrusionOk="0" h="4512" w="3873">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2" name="Google Shape;1172;g1406886b66f_0_4479"/>
          <p:cNvSpPr/>
          <p:nvPr/>
        </p:nvSpPr>
        <p:spPr>
          <a:xfrm>
            <a:off x="1129437" y="4370750"/>
            <a:ext cx="6885124"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g1406886b66f_0_4479"/>
          <p:cNvSpPr/>
          <p:nvPr/>
        </p:nvSpPr>
        <p:spPr>
          <a:xfrm>
            <a:off x="1049637" y="810325"/>
            <a:ext cx="6885124"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7" name="Shape 1177"/>
        <p:cNvGrpSpPr/>
        <p:nvPr/>
      </p:nvGrpSpPr>
      <p:grpSpPr>
        <a:xfrm>
          <a:off x="0" y="0"/>
          <a:ext cx="0" cy="0"/>
          <a:chOff x="0" y="0"/>
          <a:chExt cx="0" cy="0"/>
        </a:xfrm>
      </p:grpSpPr>
      <p:grpSp>
        <p:nvGrpSpPr>
          <p:cNvPr id="1178" name="Google Shape;1178;p5"/>
          <p:cNvGrpSpPr/>
          <p:nvPr/>
        </p:nvGrpSpPr>
        <p:grpSpPr>
          <a:xfrm>
            <a:off x="7762778" y="2822441"/>
            <a:ext cx="2203087" cy="2256802"/>
            <a:chOff x="3119125" y="1476475"/>
            <a:chExt cx="2063975" cy="2114100"/>
          </a:xfrm>
        </p:grpSpPr>
        <p:sp>
          <p:nvSpPr>
            <p:cNvPr id="1179" name="Google Shape;1179;p5"/>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5"/>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5"/>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5"/>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5"/>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5"/>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5"/>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5"/>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5"/>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5"/>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5"/>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5"/>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5"/>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5"/>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5"/>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5"/>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5"/>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5"/>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5"/>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5"/>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5"/>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5"/>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5"/>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5"/>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5"/>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5"/>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5"/>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5"/>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5"/>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5"/>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5"/>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5"/>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5"/>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5"/>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5"/>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5"/>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5"/>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5"/>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5"/>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5"/>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5"/>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5"/>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5"/>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5"/>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5"/>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5"/>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5"/>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5"/>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5"/>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5"/>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5"/>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5"/>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5"/>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5"/>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5"/>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5"/>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5"/>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5"/>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5"/>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5"/>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5"/>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5"/>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5"/>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5"/>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5"/>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5"/>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5"/>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5"/>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5"/>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5"/>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5"/>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5"/>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5"/>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5"/>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5"/>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5"/>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5"/>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5"/>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5"/>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5"/>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5"/>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5"/>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5"/>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5"/>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5"/>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5"/>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5"/>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5"/>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5"/>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5"/>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5"/>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5"/>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5"/>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5"/>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5"/>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5"/>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5"/>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5"/>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5"/>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5"/>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5"/>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5"/>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5"/>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5"/>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5"/>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5"/>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5"/>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5"/>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5"/>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5"/>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5"/>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5"/>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5"/>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5"/>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5"/>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5"/>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5"/>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5"/>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5"/>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5"/>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5"/>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5"/>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5"/>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5"/>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5"/>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5"/>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5"/>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5"/>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5"/>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5"/>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5"/>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5"/>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5"/>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5"/>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5"/>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5"/>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5"/>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5"/>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5"/>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5"/>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5"/>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5"/>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5"/>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5"/>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5"/>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5"/>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5"/>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5"/>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5"/>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5"/>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5"/>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5"/>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5"/>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5"/>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5"/>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5"/>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5"/>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5"/>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5"/>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5"/>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5"/>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5"/>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5"/>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5"/>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5"/>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5"/>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5"/>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5"/>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5"/>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5"/>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5"/>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5"/>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5"/>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5"/>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5"/>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5"/>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5"/>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5"/>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5"/>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5"/>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5"/>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5"/>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5"/>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5"/>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5"/>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5"/>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5"/>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5"/>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5"/>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5"/>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5"/>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5"/>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5"/>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5"/>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5"/>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5"/>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5"/>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5"/>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5"/>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5"/>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5"/>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5"/>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5"/>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5"/>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5"/>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5"/>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5"/>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5"/>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5"/>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5"/>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5"/>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5"/>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5"/>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5"/>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5"/>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5"/>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5"/>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5"/>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5"/>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5"/>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5"/>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5"/>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5"/>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5"/>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5"/>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5"/>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5"/>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5"/>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5"/>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5"/>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5"/>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5"/>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5"/>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5"/>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5"/>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5"/>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5"/>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5"/>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5"/>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5"/>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5"/>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5"/>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5"/>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5"/>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5"/>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5"/>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5"/>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5"/>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5"/>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5"/>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5"/>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5"/>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5"/>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5"/>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5"/>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5"/>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5"/>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5"/>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5"/>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5"/>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5"/>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5"/>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5"/>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5"/>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5"/>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5"/>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5"/>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5"/>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5"/>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5"/>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5"/>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5"/>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5"/>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5"/>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5"/>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5"/>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5"/>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5"/>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5"/>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5"/>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5"/>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5"/>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5"/>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5"/>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5"/>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5"/>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5"/>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5"/>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5"/>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5"/>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5"/>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5"/>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5"/>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5"/>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5"/>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5"/>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5"/>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5"/>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5"/>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5"/>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5"/>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5"/>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5"/>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5"/>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5"/>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5"/>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5"/>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5"/>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5"/>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5"/>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5"/>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5"/>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5"/>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5"/>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5"/>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5"/>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5"/>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5"/>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5"/>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5"/>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5"/>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5"/>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5"/>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5"/>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5"/>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5"/>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5"/>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5"/>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5"/>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5"/>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5"/>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5"/>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5"/>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5"/>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5"/>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5"/>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5"/>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5"/>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5"/>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5"/>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5"/>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5"/>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5"/>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5"/>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5"/>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5"/>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5"/>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5"/>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5"/>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5"/>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5"/>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5"/>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5"/>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5"/>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5"/>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5"/>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5"/>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5"/>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5"/>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5"/>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5"/>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5"/>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5"/>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5"/>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5"/>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5"/>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5"/>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5"/>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5"/>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5"/>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5"/>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5"/>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5"/>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5"/>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5"/>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5"/>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5"/>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5"/>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5"/>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5"/>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5"/>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5"/>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5"/>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5"/>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5"/>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5"/>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5"/>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5"/>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5"/>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5"/>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5"/>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5"/>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5"/>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5"/>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5"/>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5"/>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5"/>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5"/>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5"/>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5"/>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5"/>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5"/>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5"/>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5"/>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5"/>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5"/>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5"/>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5"/>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5"/>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5"/>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5"/>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5"/>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5"/>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5"/>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5"/>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5"/>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5"/>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5"/>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5"/>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5"/>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5"/>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5"/>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5"/>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5"/>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5"/>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5"/>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5"/>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5"/>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5"/>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5"/>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5"/>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5"/>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5"/>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5"/>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5"/>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5"/>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5"/>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5"/>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5"/>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5"/>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5"/>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5"/>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5"/>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5"/>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5"/>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5"/>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5"/>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5"/>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5"/>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5"/>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5"/>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5"/>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5"/>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5"/>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5"/>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5"/>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5"/>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5"/>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5"/>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5"/>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5"/>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5"/>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5"/>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5"/>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5"/>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5"/>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5"/>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5"/>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5"/>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5"/>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5"/>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5"/>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5"/>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5"/>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5"/>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5"/>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5"/>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5"/>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5"/>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5"/>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5"/>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5"/>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5"/>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5"/>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5"/>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5"/>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5"/>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5"/>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5"/>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5"/>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5"/>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5"/>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5"/>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5"/>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5"/>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5"/>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5"/>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5"/>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5"/>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5"/>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5"/>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5"/>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5"/>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5"/>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5"/>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5"/>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5"/>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5"/>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5"/>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5"/>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5"/>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5"/>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5"/>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5"/>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5"/>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5"/>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5"/>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5"/>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5"/>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5"/>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5"/>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5"/>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5"/>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5"/>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5"/>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5"/>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5"/>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5"/>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5"/>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5"/>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5"/>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5"/>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5"/>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5"/>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5"/>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5"/>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5"/>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5"/>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5"/>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5"/>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5"/>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5"/>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5"/>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5"/>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5"/>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5"/>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5"/>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5"/>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5"/>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5"/>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5"/>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5"/>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5"/>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5"/>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5"/>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5"/>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5"/>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5"/>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5"/>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5"/>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5"/>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5"/>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5"/>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5"/>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5"/>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5"/>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5"/>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5"/>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5"/>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5"/>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5"/>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5"/>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5"/>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5"/>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5"/>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5"/>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5"/>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5"/>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5"/>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5"/>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5"/>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5"/>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5"/>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5"/>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5"/>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5"/>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5"/>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5"/>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5"/>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5"/>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5"/>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5"/>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5"/>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5"/>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5"/>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5"/>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5"/>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5"/>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5"/>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5"/>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5"/>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5"/>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5"/>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5"/>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5"/>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5"/>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5"/>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5"/>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5"/>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5"/>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5"/>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5"/>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5"/>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5"/>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5"/>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5"/>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5"/>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5"/>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5"/>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5"/>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5"/>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5"/>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5"/>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5"/>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5"/>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5"/>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5"/>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5"/>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5"/>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5"/>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5"/>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5"/>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5"/>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5"/>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5"/>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5"/>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5"/>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5"/>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5"/>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5"/>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5"/>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5"/>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5"/>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5"/>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5"/>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5"/>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5"/>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5"/>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5"/>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5"/>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5"/>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5"/>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5"/>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5"/>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5"/>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5"/>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5"/>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5"/>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5"/>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5"/>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5"/>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5"/>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5"/>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5"/>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5"/>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5"/>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5"/>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5"/>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5"/>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5"/>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5"/>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5"/>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5"/>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5"/>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5"/>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5"/>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5"/>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5"/>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5"/>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5"/>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5"/>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5"/>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5"/>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5"/>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5"/>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5"/>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5"/>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5"/>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5"/>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5"/>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5"/>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5"/>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5"/>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5"/>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5"/>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5"/>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5"/>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5"/>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5"/>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5"/>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5"/>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5"/>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5"/>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5"/>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5"/>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5"/>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5"/>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5"/>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5"/>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5"/>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5"/>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5"/>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5"/>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5"/>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5"/>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5"/>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5"/>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5"/>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5"/>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5"/>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5"/>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5"/>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5"/>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5"/>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5"/>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5"/>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5"/>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5"/>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5"/>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5"/>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5"/>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5"/>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5"/>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5"/>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5"/>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5"/>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5"/>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5"/>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5"/>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5"/>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5"/>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5"/>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5"/>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5"/>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5"/>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5"/>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5"/>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5"/>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5"/>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5"/>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5"/>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5"/>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5"/>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5"/>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5"/>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5"/>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5"/>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5"/>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5"/>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5"/>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5"/>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5"/>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5"/>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5"/>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5"/>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5"/>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5"/>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5"/>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5"/>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5"/>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5"/>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5"/>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5"/>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5"/>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5"/>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5"/>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5"/>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5"/>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5"/>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5"/>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5"/>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5"/>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5"/>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5"/>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5"/>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5"/>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5"/>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5"/>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5"/>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5"/>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5"/>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5"/>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5"/>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5"/>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5"/>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5"/>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5"/>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5"/>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5"/>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5"/>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5"/>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5"/>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5"/>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5"/>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5"/>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5"/>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5"/>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5"/>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5"/>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5"/>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5"/>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5"/>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5"/>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5"/>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5"/>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5"/>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5"/>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5"/>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5"/>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5"/>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5"/>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5"/>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5"/>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5"/>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5"/>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5"/>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5"/>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5"/>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5"/>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5"/>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5"/>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5"/>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5"/>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5"/>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5"/>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5"/>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5"/>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5"/>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5"/>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5"/>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5"/>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5"/>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5"/>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5"/>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5"/>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5"/>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5"/>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5"/>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5"/>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5"/>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5"/>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5"/>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5"/>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5"/>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5"/>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5"/>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5"/>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5"/>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5"/>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5"/>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5"/>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5"/>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5"/>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5"/>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5"/>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5"/>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5"/>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5"/>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5"/>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5"/>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5"/>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5"/>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5"/>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5"/>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5"/>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5"/>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5"/>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5"/>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5"/>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5"/>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5"/>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5"/>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5"/>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5"/>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5"/>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5"/>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5"/>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5"/>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5"/>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5"/>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5"/>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5"/>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5"/>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5"/>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5"/>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5"/>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5"/>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5"/>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5"/>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5"/>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5"/>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5"/>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5"/>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5"/>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5"/>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5"/>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5"/>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5"/>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5"/>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5"/>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5"/>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5"/>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5"/>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5"/>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5"/>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5"/>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5"/>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5"/>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5"/>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5"/>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5"/>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5"/>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5"/>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5"/>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5"/>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5"/>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5"/>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5"/>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5"/>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5"/>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5"/>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5"/>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5"/>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5"/>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5"/>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5"/>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5"/>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5"/>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5"/>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5"/>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5"/>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5"/>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5"/>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5"/>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5"/>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5"/>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5"/>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5"/>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5"/>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5"/>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5"/>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5"/>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5"/>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5"/>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5"/>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5"/>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5"/>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5"/>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5"/>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5"/>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5"/>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5"/>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5"/>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5"/>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5"/>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5"/>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5"/>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5"/>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5"/>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5"/>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5"/>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5"/>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5"/>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5"/>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5"/>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5"/>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5"/>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5"/>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5"/>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5"/>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5"/>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5"/>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5"/>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5"/>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5"/>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5"/>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5"/>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5"/>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5"/>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5"/>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5"/>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5"/>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5"/>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5"/>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5"/>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5"/>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5"/>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5"/>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5"/>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5"/>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5"/>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5"/>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5"/>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5"/>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5"/>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5"/>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5"/>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5"/>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5"/>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5"/>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5"/>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5"/>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5"/>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5"/>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5"/>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5"/>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5"/>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5"/>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5"/>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5"/>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5"/>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5"/>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5"/>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5"/>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5"/>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5"/>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5"/>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5"/>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5"/>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5"/>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5"/>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5"/>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5"/>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5"/>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5"/>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5"/>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5"/>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5"/>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5"/>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5"/>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5"/>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5"/>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5"/>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5"/>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5"/>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5"/>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5"/>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5"/>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5"/>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5"/>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5"/>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5"/>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5"/>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5"/>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5"/>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5"/>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5"/>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5"/>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5"/>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5"/>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5"/>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5"/>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5"/>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5"/>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5"/>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5"/>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5"/>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5"/>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5"/>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5"/>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5"/>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5"/>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5"/>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5"/>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5"/>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5"/>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5"/>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5"/>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5"/>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5"/>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5"/>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5"/>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5"/>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5"/>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5"/>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5"/>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5"/>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5"/>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5"/>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5"/>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5"/>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5"/>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5"/>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5"/>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5"/>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5"/>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5"/>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5"/>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5"/>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5"/>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5"/>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5"/>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5"/>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5"/>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5"/>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5"/>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5"/>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5"/>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5"/>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5"/>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5"/>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5"/>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5"/>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5"/>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5"/>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5"/>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5"/>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5"/>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5"/>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5"/>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5"/>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5"/>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5"/>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5"/>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5"/>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5"/>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5"/>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5"/>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5"/>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5"/>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5"/>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5"/>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5"/>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5"/>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5"/>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5"/>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5"/>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5"/>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5"/>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5"/>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5"/>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5"/>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5"/>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5"/>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5"/>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5"/>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5"/>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5"/>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5"/>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5"/>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5"/>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5"/>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5"/>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5"/>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5"/>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5"/>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5"/>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5"/>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5"/>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5"/>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5"/>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5"/>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5"/>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5"/>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5"/>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5"/>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5"/>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5"/>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5"/>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5"/>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5"/>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5"/>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5"/>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5"/>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5"/>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5"/>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5"/>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5"/>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5"/>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5"/>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5"/>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5"/>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5"/>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5"/>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5"/>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5"/>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5"/>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5"/>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5"/>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5"/>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5"/>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5"/>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5"/>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5"/>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5"/>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5"/>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5"/>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5"/>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5"/>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5"/>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5"/>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5"/>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5"/>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5"/>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5"/>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5"/>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5"/>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00" name="Google Shape;2400;p5"/>
          <p:cNvSpPr txBox="1"/>
          <p:nvPr>
            <p:ph type="title"/>
          </p:nvPr>
        </p:nvSpPr>
        <p:spPr>
          <a:xfrm>
            <a:off x="687572" y="270849"/>
            <a:ext cx="7750241" cy="5727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2800"/>
              <a:buNone/>
            </a:pPr>
            <a:r>
              <a:rPr lang="en-MY">
                <a:solidFill>
                  <a:schemeClr val="dk1"/>
                </a:solidFill>
              </a:rPr>
              <a:t>9.1.1	Kerangka Menganalisis Masyarakat </a:t>
            </a:r>
            <a:br>
              <a:rPr lang="en-MY">
                <a:solidFill>
                  <a:schemeClr val="dk1"/>
                </a:solidFill>
              </a:rPr>
            </a:br>
            <a:r>
              <a:rPr lang="en-MY">
                <a:solidFill>
                  <a:schemeClr val="dk1"/>
                </a:solidFill>
              </a:rPr>
              <a:t>	Kepelbagaian dan Negara Bangsa</a:t>
            </a:r>
            <a:endParaRPr/>
          </a:p>
        </p:txBody>
      </p:sp>
      <p:sp>
        <p:nvSpPr>
          <p:cNvPr id="2401" name="Google Shape;2401;p5"/>
          <p:cNvSpPr/>
          <p:nvPr/>
        </p:nvSpPr>
        <p:spPr>
          <a:xfrm>
            <a:off x="2072591" y="218794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5"/>
          <p:cNvSpPr txBox="1"/>
          <p:nvPr>
            <p:ph idx="4294967295" type="title"/>
          </p:nvPr>
        </p:nvSpPr>
        <p:spPr>
          <a:xfrm>
            <a:off x="1341349" y="1562687"/>
            <a:ext cx="1554300" cy="728945"/>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1600">
                <a:solidFill>
                  <a:schemeClr val="dk2"/>
                </a:solidFill>
              </a:rPr>
              <a:t>Defisit </a:t>
            </a:r>
            <a:br>
              <a:rPr lang="en-MY" sz="1600">
                <a:solidFill>
                  <a:schemeClr val="dk2"/>
                </a:solidFill>
              </a:rPr>
            </a:br>
            <a:r>
              <a:rPr lang="en-MY" sz="1600">
                <a:solidFill>
                  <a:schemeClr val="dk2"/>
                </a:solidFill>
              </a:rPr>
              <a:t>Sosial</a:t>
            </a:r>
            <a:endParaRPr/>
          </a:p>
        </p:txBody>
      </p:sp>
      <p:sp>
        <p:nvSpPr>
          <p:cNvPr id="2403" name="Google Shape;2403;p5"/>
          <p:cNvSpPr txBox="1"/>
          <p:nvPr>
            <p:ph idx="4294967295" type="subTitle"/>
          </p:nvPr>
        </p:nvSpPr>
        <p:spPr>
          <a:xfrm>
            <a:off x="1175650" y="2602011"/>
            <a:ext cx="2171768" cy="459000"/>
          </a:xfrm>
          <a:prstGeom prst="rect">
            <a:avLst/>
          </a:prstGeom>
          <a:noFill/>
          <a:ln>
            <a:noFill/>
          </a:ln>
        </p:spPr>
        <p:txBody>
          <a:bodyPr anchorCtr="0" anchor="t" bIns="91425" lIns="91425" spcFirstLastPara="1" rIns="91425" wrap="square" tIns="91425">
            <a:noAutofit/>
          </a:bodyPr>
          <a:lstStyle/>
          <a:p>
            <a:pPr indent="-285750" lvl="0" marL="285750" marR="0" rtl="0" algn="l">
              <a:lnSpc>
                <a:spcPct val="100000"/>
              </a:lnSpc>
              <a:spcBef>
                <a:spcPts val="0"/>
              </a:spcBef>
              <a:spcAft>
                <a:spcPts val="0"/>
              </a:spcAft>
              <a:buClr>
                <a:schemeClr val="lt2"/>
              </a:buClr>
              <a:buSzPts val="1800"/>
              <a:buFont typeface="Livvic"/>
              <a:buChar char="●"/>
            </a:pPr>
            <a:r>
              <a:rPr b="0" i="0" lang="en-MY" sz="1200" u="none" cap="none" strike="noStrike">
                <a:solidFill>
                  <a:schemeClr val="lt2"/>
                </a:solidFill>
                <a:latin typeface="Merriweather"/>
                <a:ea typeface="Merriweather"/>
                <a:cs typeface="Merriweather"/>
                <a:sym typeface="Merriweather"/>
              </a:rPr>
              <a:t>Kekurangan dalam konteks sosial yang perlu kepada usaha penyatupaduan</a:t>
            </a:r>
            <a:endParaRPr/>
          </a:p>
          <a:p>
            <a:pPr indent="-285750" lvl="0" marL="285750" marR="0" rtl="0" algn="l">
              <a:lnSpc>
                <a:spcPct val="100000"/>
              </a:lnSpc>
              <a:spcBef>
                <a:spcPts val="600"/>
              </a:spcBef>
              <a:spcAft>
                <a:spcPts val="0"/>
              </a:spcAft>
              <a:buClr>
                <a:schemeClr val="lt2"/>
              </a:buClr>
              <a:buSzPts val="1800"/>
              <a:buFont typeface="Livvic"/>
              <a:buChar char="●"/>
            </a:pPr>
            <a:r>
              <a:rPr b="0" i="0" lang="en-MY" sz="1200" u="none" cap="none" strike="noStrike">
                <a:solidFill>
                  <a:schemeClr val="lt2"/>
                </a:solidFill>
                <a:latin typeface="Merriweather"/>
                <a:ea typeface="Merriweather"/>
                <a:cs typeface="Merriweather"/>
                <a:sym typeface="Merriweather"/>
              </a:rPr>
              <a:t>Ledakan teknologi maklumat</a:t>
            </a:r>
            <a:endParaRPr/>
          </a:p>
          <a:p>
            <a:pPr indent="-285750" lvl="0" marL="285750" marR="0" rtl="0" algn="l">
              <a:lnSpc>
                <a:spcPct val="100000"/>
              </a:lnSpc>
              <a:spcBef>
                <a:spcPts val="600"/>
              </a:spcBef>
              <a:spcAft>
                <a:spcPts val="600"/>
              </a:spcAft>
              <a:buClr>
                <a:schemeClr val="lt2"/>
              </a:buClr>
              <a:buSzPts val="1800"/>
              <a:buFont typeface="Livvic"/>
              <a:buChar char="●"/>
            </a:pPr>
            <a:r>
              <a:rPr b="0" i="0" lang="en-MY" sz="1200" u="none" cap="none" strike="noStrike">
                <a:solidFill>
                  <a:schemeClr val="lt2"/>
                </a:solidFill>
                <a:latin typeface="Merriweather"/>
                <a:ea typeface="Merriweather"/>
                <a:cs typeface="Merriweather"/>
                <a:sym typeface="Merriweather"/>
              </a:rPr>
              <a:t>Provokasi isu sensitif</a:t>
            </a:r>
            <a:endParaRPr/>
          </a:p>
        </p:txBody>
      </p:sp>
      <p:sp>
        <p:nvSpPr>
          <p:cNvPr id="2404" name="Google Shape;2404;p5"/>
          <p:cNvSpPr txBox="1"/>
          <p:nvPr>
            <p:ph idx="4294967295" type="title"/>
          </p:nvPr>
        </p:nvSpPr>
        <p:spPr>
          <a:xfrm>
            <a:off x="3703809" y="1865072"/>
            <a:ext cx="1904344"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1600">
                <a:solidFill>
                  <a:schemeClr val="dk2"/>
                </a:solidFill>
              </a:rPr>
              <a:t>Tadbir Urus dan Pembangunan</a:t>
            </a:r>
            <a:endParaRPr/>
          </a:p>
        </p:txBody>
      </p:sp>
      <p:sp>
        <p:nvSpPr>
          <p:cNvPr id="2405" name="Google Shape;2405;p5"/>
          <p:cNvSpPr/>
          <p:nvPr/>
        </p:nvSpPr>
        <p:spPr>
          <a:xfrm>
            <a:off x="4543462" y="2585601"/>
            <a:ext cx="45719" cy="659346"/>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5"/>
          <p:cNvSpPr txBox="1"/>
          <p:nvPr>
            <p:ph idx="4294967295" type="subTitle"/>
          </p:nvPr>
        </p:nvSpPr>
        <p:spPr>
          <a:xfrm>
            <a:off x="3256425" y="3192525"/>
            <a:ext cx="2350262" cy="459000"/>
          </a:xfrm>
          <a:prstGeom prst="rect">
            <a:avLst/>
          </a:prstGeom>
          <a:noFill/>
          <a:ln>
            <a:noFill/>
          </a:ln>
        </p:spPr>
        <p:txBody>
          <a:bodyPr anchorCtr="0" anchor="t" bIns="91425" lIns="91425" spcFirstLastPara="1" rIns="91425" wrap="square" tIns="91425">
            <a:noAutofit/>
          </a:bodyPr>
          <a:lstStyle/>
          <a:p>
            <a:pPr indent="-285750" lvl="0" marL="285750" marR="0" rtl="0" algn="l">
              <a:lnSpc>
                <a:spcPct val="100000"/>
              </a:lnSpc>
              <a:spcBef>
                <a:spcPts val="0"/>
              </a:spcBef>
              <a:spcAft>
                <a:spcPts val="1600"/>
              </a:spcAft>
              <a:buClr>
                <a:schemeClr val="lt2"/>
              </a:buClr>
              <a:buSzPts val="1800"/>
              <a:buFont typeface="Livvic"/>
              <a:buChar char="●"/>
            </a:pPr>
            <a:r>
              <a:rPr b="0" i="0" lang="en-MY" sz="1200" u="none" cap="none" strike="noStrike">
                <a:solidFill>
                  <a:schemeClr val="lt2"/>
                </a:solidFill>
                <a:latin typeface="Merriweather"/>
                <a:ea typeface="Merriweather"/>
                <a:cs typeface="Merriweather"/>
                <a:sym typeface="Merriweather"/>
              </a:rPr>
              <a:t>Tadbir urus yang baik mampu membina kesepaduan nasional hingga berlaku pengukuhan kepada perpaduan negara</a:t>
            </a:r>
            <a:endParaRPr/>
          </a:p>
        </p:txBody>
      </p:sp>
      <p:sp>
        <p:nvSpPr>
          <p:cNvPr id="2407" name="Google Shape;2407;p5"/>
          <p:cNvSpPr/>
          <p:nvPr/>
        </p:nvSpPr>
        <p:spPr>
          <a:xfrm>
            <a:off x="6888463" y="2187943"/>
            <a:ext cx="33225" cy="491820"/>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5"/>
          <p:cNvSpPr txBox="1"/>
          <p:nvPr>
            <p:ph idx="4294967295" type="title"/>
          </p:nvPr>
        </p:nvSpPr>
        <p:spPr>
          <a:xfrm>
            <a:off x="5979799" y="1562687"/>
            <a:ext cx="1788640" cy="572699"/>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sz="1600">
                <a:solidFill>
                  <a:schemeClr val="dk2"/>
                </a:solidFill>
              </a:rPr>
              <a:t>Black Economy dan Rasuah</a:t>
            </a:r>
            <a:endParaRPr/>
          </a:p>
        </p:txBody>
      </p:sp>
      <p:sp>
        <p:nvSpPr>
          <p:cNvPr id="2409" name="Google Shape;2409;p5"/>
          <p:cNvSpPr txBox="1"/>
          <p:nvPr>
            <p:ph idx="4294967295" type="subTitle"/>
          </p:nvPr>
        </p:nvSpPr>
        <p:spPr>
          <a:xfrm>
            <a:off x="5866561" y="2679763"/>
            <a:ext cx="1982596" cy="459000"/>
          </a:xfrm>
          <a:prstGeom prst="rect">
            <a:avLst/>
          </a:prstGeom>
          <a:noFill/>
          <a:ln>
            <a:noFill/>
          </a:ln>
        </p:spPr>
        <p:txBody>
          <a:bodyPr anchorCtr="0" anchor="t" bIns="91425" lIns="91425" spcFirstLastPara="1" rIns="91425" wrap="square" tIns="91425">
            <a:noAutofit/>
          </a:bodyPr>
          <a:lstStyle/>
          <a:p>
            <a:pPr indent="-285750" lvl="0" marL="285750" marR="0" rtl="0" algn="l">
              <a:lnSpc>
                <a:spcPct val="100000"/>
              </a:lnSpc>
              <a:spcBef>
                <a:spcPts val="0"/>
              </a:spcBef>
              <a:spcAft>
                <a:spcPts val="0"/>
              </a:spcAft>
              <a:buClr>
                <a:schemeClr val="lt2"/>
              </a:buClr>
              <a:buSzPts val="1800"/>
              <a:buFont typeface="Livvic"/>
              <a:buChar char="●"/>
            </a:pPr>
            <a:r>
              <a:rPr b="0" i="1" lang="en-MY" sz="1200" u="none" cap="none" strike="noStrike">
                <a:solidFill>
                  <a:schemeClr val="lt2"/>
                </a:solidFill>
                <a:latin typeface="Merriweather"/>
                <a:ea typeface="Merriweather"/>
                <a:cs typeface="Merriweather"/>
                <a:sym typeface="Merriweather"/>
              </a:rPr>
              <a:t>Black economy </a:t>
            </a:r>
            <a:r>
              <a:rPr b="0" i="0" lang="en-MY" sz="1200" u="none" cap="none" strike="noStrike">
                <a:solidFill>
                  <a:schemeClr val="lt2"/>
                </a:solidFill>
                <a:latin typeface="Merriweather"/>
                <a:ea typeface="Merriweather"/>
                <a:cs typeface="Merriweather"/>
                <a:sym typeface="Merriweather"/>
              </a:rPr>
              <a:t>adalah kegiatan ekonomi tertentu yang terjadi di luar undang – undang</a:t>
            </a:r>
            <a:endParaRPr/>
          </a:p>
          <a:p>
            <a:pPr indent="-285750" lvl="0" marL="285750" marR="0" rtl="0" algn="l">
              <a:lnSpc>
                <a:spcPct val="100000"/>
              </a:lnSpc>
              <a:spcBef>
                <a:spcPts val="600"/>
              </a:spcBef>
              <a:spcAft>
                <a:spcPts val="600"/>
              </a:spcAft>
              <a:buClr>
                <a:schemeClr val="lt2"/>
              </a:buClr>
              <a:buSzPts val="1800"/>
              <a:buFont typeface="Livvic"/>
              <a:buChar char="●"/>
            </a:pPr>
            <a:r>
              <a:rPr b="0" i="0" lang="en-MY" sz="1200" u="none" cap="none" strike="noStrike">
                <a:solidFill>
                  <a:schemeClr val="lt2"/>
                </a:solidFill>
                <a:latin typeface="Merriweather"/>
                <a:ea typeface="Merriweather"/>
                <a:cs typeface="Merriweather"/>
                <a:sym typeface="Merriweather"/>
              </a:rPr>
              <a:t>Rasuah adalah penerimaan atau pemberian suapan sebagai upah atau dorongan</a:t>
            </a:r>
            <a:endParaRPr/>
          </a:p>
        </p:txBody>
      </p:sp>
      <p:sp>
        <p:nvSpPr>
          <p:cNvPr id="2410" name="Google Shape;2410;p5"/>
          <p:cNvSpPr/>
          <p:nvPr/>
        </p:nvSpPr>
        <p:spPr>
          <a:xfrm flipH="1">
            <a:off x="1371920" y="1535144"/>
            <a:ext cx="1507364" cy="685608"/>
          </a:xfrm>
          <a:custGeom>
            <a:rect b="b" l="l" r="r" t="t"/>
            <a:pathLst>
              <a:path extrusionOk="0" h="4267" w="13775">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5"/>
          <p:cNvSpPr/>
          <p:nvPr/>
        </p:nvSpPr>
        <p:spPr>
          <a:xfrm flipH="1">
            <a:off x="3711251" y="1825441"/>
            <a:ext cx="1947483" cy="774210"/>
          </a:xfrm>
          <a:custGeom>
            <a:rect b="b" l="l" r="r" t="t"/>
            <a:pathLst>
              <a:path extrusionOk="0" h="4267" w="13775">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5"/>
          <p:cNvSpPr/>
          <p:nvPr/>
        </p:nvSpPr>
        <p:spPr>
          <a:xfrm flipH="1">
            <a:off x="5983440" y="1521086"/>
            <a:ext cx="1788640" cy="699666"/>
          </a:xfrm>
          <a:custGeom>
            <a:rect b="b" l="l" r="r" t="t"/>
            <a:pathLst>
              <a:path extrusionOk="0" h="4267" w="13775">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5"/>
          <p:cNvSpPr/>
          <p:nvPr/>
        </p:nvSpPr>
        <p:spPr>
          <a:xfrm flipH="1" rot="6475649">
            <a:off x="3398265" y="1404249"/>
            <a:ext cx="98571" cy="2347588"/>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5"/>
          <p:cNvSpPr/>
          <p:nvPr/>
        </p:nvSpPr>
        <p:spPr>
          <a:xfrm flipH="1" rot="4324351">
            <a:off x="5600767" y="1572185"/>
            <a:ext cx="28948" cy="2183541"/>
          </a:xfrm>
          <a:custGeom>
            <a:rect b="b" l="l" r="r" t="t"/>
            <a:pathLst>
              <a:path extrusionOk="0" h="8516" w="387">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5"/>
          <p:cNvSpPr/>
          <p:nvPr/>
        </p:nvSpPr>
        <p:spPr>
          <a:xfrm rot="-487663">
            <a:off x="-433148" y="1815152"/>
            <a:ext cx="2167912" cy="2754745"/>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5"/>
          <p:cNvSpPr/>
          <p:nvPr/>
        </p:nvSpPr>
        <p:spPr>
          <a:xfrm rot="-487663">
            <a:off x="-466567" y="1867574"/>
            <a:ext cx="2167912" cy="2754745"/>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17" name="Google Shape;2417;p5"/>
          <p:cNvGrpSpPr/>
          <p:nvPr/>
        </p:nvGrpSpPr>
        <p:grpSpPr>
          <a:xfrm>
            <a:off x="7762778" y="2746241"/>
            <a:ext cx="2203087" cy="2256802"/>
            <a:chOff x="3119125" y="1476475"/>
            <a:chExt cx="2063975" cy="2114100"/>
          </a:xfrm>
        </p:grpSpPr>
        <p:sp>
          <p:nvSpPr>
            <p:cNvPr id="2418" name="Google Shape;2418;p5"/>
            <p:cNvSpPr/>
            <p:nvPr/>
          </p:nvSpPr>
          <p:spPr>
            <a:xfrm>
              <a:off x="3247200" y="1557975"/>
              <a:ext cx="251175" cy="456400"/>
            </a:xfrm>
            <a:custGeom>
              <a:rect b="b" l="l" r="r" t="t"/>
              <a:pathLst>
                <a:path extrusionOk="0" h="18256" w="10047">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5"/>
            <p:cNvSpPr/>
            <p:nvPr/>
          </p:nvSpPr>
          <p:spPr>
            <a:xfrm>
              <a:off x="3320350" y="1915375"/>
              <a:ext cx="1397250" cy="94025"/>
            </a:xfrm>
            <a:custGeom>
              <a:rect b="b" l="l" r="r" t="t"/>
              <a:pathLst>
                <a:path extrusionOk="0" h="3761" w="5589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5"/>
            <p:cNvSpPr/>
            <p:nvPr/>
          </p:nvSpPr>
          <p:spPr>
            <a:xfrm>
              <a:off x="4637775" y="1480075"/>
              <a:ext cx="200650" cy="468000"/>
            </a:xfrm>
            <a:custGeom>
              <a:rect b="b" l="l" r="r" t="t"/>
              <a:pathLst>
                <a:path extrusionOk="0" h="18720" w="8026">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5"/>
            <p:cNvSpPr/>
            <p:nvPr/>
          </p:nvSpPr>
          <p:spPr>
            <a:xfrm>
              <a:off x="3298625" y="1476475"/>
              <a:ext cx="1348500" cy="96500"/>
            </a:xfrm>
            <a:custGeom>
              <a:rect b="b" l="l" r="r" t="t"/>
              <a:pathLst>
                <a:path extrusionOk="0" h="3860" w="5394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5"/>
            <p:cNvSpPr/>
            <p:nvPr/>
          </p:nvSpPr>
          <p:spPr>
            <a:xfrm>
              <a:off x="3119125" y="1566175"/>
              <a:ext cx="544450" cy="2024400"/>
            </a:xfrm>
            <a:custGeom>
              <a:rect b="b" l="l" r="r" t="t"/>
              <a:pathLst>
                <a:path extrusionOk="0" h="80976" w="21778">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5"/>
            <p:cNvSpPr/>
            <p:nvPr/>
          </p:nvSpPr>
          <p:spPr>
            <a:xfrm>
              <a:off x="4644875" y="1927300"/>
              <a:ext cx="538225" cy="1618975"/>
            </a:xfrm>
            <a:custGeom>
              <a:rect b="b" l="l" r="r" t="t"/>
              <a:pathLst>
                <a:path extrusionOk="0" h="64759" w="21529">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5"/>
            <p:cNvSpPr/>
            <p:nvPr/>
          </p:nvSpPr>
          <p:spPr>
            <a:xfrm>
              <a:off x="3372425" y="3586875"/>
              <a:ext cx="1525" cy="1225"/>
            </a:xfrm>
            <a:custGeom>
              <a:rect b="b" l="l" r="r" t="t"/>
              <a:pathLst>
                <a:path extrusionOk="0" h="49" w="61">
                  <a:moveTo>
                    <a:pt x="37" y="1"/>
                  </a:moveTo>
                  <a:cubicBezTo>
                    <a:pt x="1" y="25"/>
                    <a:pt x="1" y="48"/>
                    <a:pt x="37" y="48"/>
                  </a:cubicBezTo>
                  <a:cubicBezTo>
                    <a:pt x="60" y="48"/>
                    <a:pt x="6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5"/>
            <p:cNvSpPr/>
            <p:nvPr/>
          </p:nvSpPr>
          <p:spPr>
            <a:xfrm>
              <a:off x="3355775" y="3522200"/>
              <a:ext cx="1611225" cy="59950"/>
            </a:xfrm>
            <a:custGeom>
              <a:rect b="b" l="l" r="r" t="t"/>
              <a:pathLst>
                <a:path extrusionOk="0" h="2398" w="64449">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5"/>
            <p:cNvSpPr/>
            <p:nvPr/>
          </p:nvSpPr>
          <p:spPr>
            <a:xfrm>
              <a:off x="3348625" y="3154975"/>
              <a:ext cx="303025" cy="43975"/>
            </a:xfrm>
            <a:custGeom>
              <a:rect b="b" l="l" r="r" t="t"/>
              <a:pathLst>
                <a:path extrusionOk="0" h="1759" w="12121">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5"/>
            <p:cNvSpPr/>
            <p:nvPr/>
          </p:nvSpPr>
          <p:spPr>
            <a:xfrm>
              <a:off x="3361725" y="3355375"/>
              <a:ext cx="248250" cy="23900"/>
            </a:xfrm>
            <a:custGeom>
              <a:rect b="b" l="l" r="r" t="t"/>
              <a:pathLst>
                <a:path extrusionOk="0" h="956" w="993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5"/>
            <p:cNvSpPr/>
            <p:nvPr/>
          </p:nvSpPr>
          <p:spPr>
            <a:xfrm>
              <a:off x="3665325" y="1969800"/>
              <a:ext cx="26525" cy="35825"/>
            </a:xfrm>
            <a:custGeom>
              <a:rect b="b" l="l" r="r" t="t"/>
              <a:pathLst>
                <a:path extrusionOk="0" h="1433" w="1061">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5"/>
            <p:cNvSpPr/>
            <p:nvPr/>
          </p:nvSpPr>
          <p:spPr>
            <a:xfrm>
              <a:off x="3562225" y="2015250"/>
              <a:ext cx="137350" cy="114000"/>
            </a:xfrm>
            <a:custGeom>
              <a:rect b="b" l="l" r="r" t="t"/>
              <a:pathLst>
                <a:path extrusionOk="0" h="4560" w="5494">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5"/>
            <p:cNvSpPr/>
            <p:nvPr/>
          </p:nvSpPr>
          <p:spPr>
            <a:xfrm>
              <a:off x="3548950" y="2137825"/>
              <a:ext cx="19375" cy="209950"/>
            </a:xfrm>
            <a:custGeom>
              <a:rect b="b" l="l" r="r" t="t"/>
              <a:pathLst>
                <a:path extrusionOk="0" h="8398" w="775">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5"/>
            <p:cNvSpPr/>
            <p:nvPr/>
          </p:nvSpPr>
          <p:spPr>
            <a:xfrm>
              <a:off x="3564125" y="2357275"/>
              <a:ext cx="114625" cy="33675"/>
            </a:xfrm>
            <a:custGeom>
              <a:rect b="b" l="l" r="r" t="t"/>
              <a:pathLst>
                <a:path extrusionOk="0" h="1347" w="4585">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5"/>
            <p:cNvSpPr/>
            <p:nvPr/>
          </p:nvSpPr>
          <p:spPr>
            <a:xfrm>
              <a:off x="3662350" y="2378400"/>
              <a:ext cx="140525" cy="19050"/>
            </a:xfrm>
            <a:custGeom>
              <a:rect b="b" l="l" r="r" t="t"/>
              <a:pathLst>
                <a:path extrusionOk="0" h="762" w="5621">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5"/>
            <p:cNvSpPr/>
            <p:nvPr/>
          </p:nvSpPr>
          <p:spPr>
            <a:xfrm>
              <a:off x="3811175" y="2396100"/>
              <a:ext cx="35450" cy="14475"/>
            </a:xfrm>
            <a:custGeom>
              <a:rect b="b" l="l" r="r" t="t"/>
              <a:pathLst>
                <a:path extrusionOk="0" h="579" w="1418">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5"/>
            <p:cNvSpPr/>
            <p:nvPr/>
          </p:nvSpPr>
          <p:spPr>
            <a:xfrm>
              <a:off x="3830825" y="2422775"/>
              <a:ext cx="27100" cy="157075"/>
            </a:xfrm>
            <a:custGeom>
              <a:rect b="b" l="l" r="r" t="t"/>
              <a:pathLst>
                <a:path extrusionOk="0" h="6283" w="1084">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5"/>
            <p:cNvSpPr/>
            <p:nvPr/>
          </p:nvSpPr>
          <p:spPr>
            <a:xfrm>
              <a:off x="3818925" y="2591425"/>
              <a:ext cx="113300" cy="179150"/>
            </a:xfrm>
            <a:custGeom>
              <a:rect b="b" l="l" r="r" t="t"/>
              <a:pathLst>
                <a:path extrusionOk="0" h="7166" w="4532">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5"/>
            <p:cNvSpPr/>
            <p:nvPr/>
          </p:nvSpPr>
          <p:spPr>
            <a:xfrm>
              <a:off x="3934250" y="2776550"/>
              <a:ext cx="99000" cy="71400"/>
            </a:xfrm>
            <a:custGeom>
              <a:rect b="b" l="l" r="r" t="t"/>
              <a:pathLst>
                <a:path extrusionOk="0" h="2856" w="396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5"/>
            <p:cNvSpPr/>
            <p:nvPr/>
          </p:nvSpPr>
          <p:spPr>
            <a:xfrm>
              <a:off x="4013275" y="2829675"/>
              <a:ext cx="110475" cy="50300"/>
            </a:xfrm>
            <a:custGeom>
              <a:rect b="b" l="l" r="r" t="t"/>
              <a:pathLst>
                <a:path extrusionOk="0" h="2012" w="4419">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5"/>
            <p:cNvSpPr/>
            <p:nvPr/>
          </p:nvSpPr>
          <p:spPr>
            <a:xfrm>
              <a:off x="4125800" y="2884425"/>
              <a:ext cx="3000" cy="2400"/>
            </a:xfrm>
            <a:custGeom>
              <a:rect b="b" l="l" r="r" t="t"/>
              <a:pathLst>
                <a:path extrusionOk="0" h="96" w="120">
                  <a:moveTo>
                    <a:pt x="60" y="0"/>
                  </a:moveTo>
                  <a:cubicBezTo>
                    <a:pt x="1" y="0"/>
                    <a:pt x="1" y="95"/>
                    <a:pt x="60" y="95"/>
                  </a:cubicBezTo>
                  <a:cubicBezTo>
                    <a:pt x="120" y="95"/>
                    <a:pt x="120"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5"/>
            <p:cNvSpPr/>
            <p:nvPr/>
          </p:nvSpPr>
          <p:spPr>
            <a:xfrm>
              <a:off x="4127000" y="2885375"/>
              <a:ext cx="36925" cy="65650"/>
            </a:xfrm>
            <a:custGeom>
              <a:rect b="b" l="l" r="r" t="t"/>
              <a:pathLst>
                <a:path extrusionOk="0" h="2626" w="1477">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5"/>
            <p:cNvSpPr/>
            <p:nvPr/>
          </p:nvSpPr>
          <p:spPr>
            <a:xfrm>
              <a:off x="4111800" y="2960275"/>
              <a:ext cx="64325" cy="160850"/>
            </a:xfrm>
            <a:custGeom>
              <a:rect b="b" l="l" r="r" t="t"/>
              <a:pathLst>
                <a:path extrusionOk="0" h="6434" w="2573">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5"/>
            <p:cNvSpPr/>
            <p:nvPr/>
          </p:nvSpPr>
          <p:spPr>
            <a:xfrm>
              <a:off x="4117775" y="3134550"/>
              <a:ext cx="45650" cy="92075"/>
            </a:xfrm>
            <a:custGeom>
              <a:rect b="b" l="l" r="r" t="t"/>
              <a:pathLst>
                <a:path extrusionOk="0" h="3683" w="1826">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5"/>
            <p:cNvSpPr/>
            <p:nvPr/>
          </p:nvSpPr>
          <p:spPr>
            <a:xfrm>
              <a:off x="4170150" y="3230875"/>
              <a:ext cx="130250" cy="82325"/>
            </a:xfrm>
            <a:custGeom>
              <a:rect b="b" l="l" r="r" t="t"/>
              <a:pathLst>
                <a:path extrusionOk="0" h="3293" w="521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5"/>
            <p:cNvSpPr/>
            <p:nvPr/>
          </p:nvSpPr>
          <p:spPr>
            <a:xfrm>
              <a:off x="4316000" y="3320175"/>
              <a:ext cx="7775" cy="925"/>
            </a:xfrm>
            <a:custGeom>
              <a:rect b="b" l="l" r="r" t="t"/>
              <a:pathLst>
                <a:path extrusionOk="0" h="37" w="311">
                  <a:moveTo>
                    <a:pt x="36" y="1"/>
                  </a:moveTo>
                  <a:cubicBezTo>
                    <a:pt x="1" y="1"/>
                    <a:pt x="1" y="36"/>
                    <a:pt x="36" y="36"/>
                  </a:cubicBezTo>
                  <a:lnTo>
                    <a:pt x="298" y="36"/>
                  </a:lnTo>
                  <a:cubicBezTo>
                    <a:pt x="310" y="36"/>
                    <a:pt x="310"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5"/>
            <p:cNvSpPr/>
            <p:nvPr/>
          </p:nvSpPr>
          <p:spPr>
            <a:xfrm>
              <a:off x="4315500" y="3319850"/>
              <a:ext cx="18675" cy="6125"/>
            </a:xfrm>
            <a:custGeom>
              <a:rect b="b" l="l" r="r" t="t"/>
              <a:pathLst>
                <a:path extrusionOk="0" h="245" w="747">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5"/>
            <p:cNvSpPr/>
            <p:nvPr/>
          </p:nvSpPr>
          <p:spPr>
            <a:xfrm>
              <a:off x="4336650" y="3327300"/>
              <a:ext cx="147250" cy="28825"/>
            </a:xfrm>
            <a:custGeom>
              <a:rect b="b" l="l" r="r" t="t"/>
              <a:pathLst>
                <a:path extrusionOk="0" h="1153" w="589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5"/>
            <p:cNvSpPr/>
            <p:nvPr/>
          </p:nvSpPr>
          <p:spPr>
            <a:xfrm>
              <a:off x="4493400" y="3309600"/>
              <a:ext cx="38275" cy="16000"/>
            </a:xfrm>
            <a:custGeom>
              <a:rect b="b" l="l" r="r" t="t"/>
              <a:pathLst>
                <a:path extrusionOk="0" h="640" w="1531">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5"/>
            <p:cNvSpPr/>
            <p:nvPr/>
          </p:nvSpPr>
          <p:spPr>
            <a:xfrm>
              <a:off x="4554050" y="3130275"/>
              <a:ext cx="213225" cy="170125"/>
            </a:xfrm>
            <a:custGeom>
              <a:rect b="b" l="l" r="r" t="t"/>
              <a:pathLst>
                <a:path extrusionOk="0" h="6805" w="8529">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5"/>
            <p:cNvSpPr/>
            <p:nvPr/>
          </p:nvSpPr>
          <p:spPr>
            <a:xfrm>
              <a:off x="4780650" y="3094200"/>
              <a:ext cx="29475" cy="28075"/>
            </a:xfrm>
            <a:custGeom>
              <a:rect b="b" l="l" r="r" t="t"/>
              <a:pathLst>
                <a:path extrusionOk="0" h="1123" w="1179">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5"/>
            <p:cNvSpPr/>
            <p:nvPr/>
          </p:nvSpPr>
          <p:spPr>
            <a:xfrm>
              <a:off x="4750875" y="2940425"/>
              <a:ext cx="52125" cy="152975"/>
            </a:xfrm>
            <a:custGeom>
              <a:rect b="b" l="l" r="r" t="t"/>
              <a:pathLst>
                <a:path extrusionOk="0" h="6119" w="2085">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5"/>
            <p:cNvSpPr/>
            <p:nvPr/>
          </p:nvSpPr>
          <p:spPr>
            <a:xfrm>
              <a:off x="4722000" y="2866500"/>
              <a:ext cx="33675" cy="56775"/>
            </a:xfrm>
            <a:custGeom>
              <a:rect b="b" l="l" r="r" t="t"/>
              <a:pathLst>
                <a:path extrusionOk="0" h="2271" w="1347">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5"/>
            <p:cNvSpPr/>
            <p:nvPr/>
          </p:nvSpPr>
          <p:spPr>
            <a:xfrm>
              <a:off x="4615950" y="2802400"/>
              <a:ext cx="95950" cy="62050"/>
            </a:xfrm>
            <a:custGeom>
              <a:rect b="b" l="l" r="r" t="t"/>
              <a:pathLst>
                <a:path extrusionOk="0" h="2482" w="3838">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5"/>
            <p:cNvSpPr/>
            <p:nvPr/>
          </p:nvSpPr>
          <p:spPr>
            <a:xfrm>
              <a:off x="4613950" y="2755800"/>
              <a:ext cx="14625" cy="47325"/>
            </a:xfrm>
            <a:custGeom>
              <a:rect b="b" l="l" r="r" t="t"/>
              <a:pathLst>
                <a:path extrusionOk="0" h="1893" w="585">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5"/>
            <p:cNvSpPr/>
            <p:nvPr/>
          </p:nvSpPr>
          <p:spPr>
            <a:xfrm>
              <a:off x="4626450" y="2662050"/>
              <a:ext cx="97950" cy="81600"/>
            </a:xfrm>
            <a:custGeom>
              <a:rect b="b" l="l" r="r" t="t"/>
              <a:pathLst>
                <a:path extrusionOk="0" h="3264" w="3918">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5"/>
            <p:cNvSpPr/>
            <p:nvPr/>
          </p:nvSpPr>
          <p:spPr>
            <a:xfrm>
              <a:off x="4728250" y="2666525"/>
              <a:ext cx="24925" cy="11975"/>
            </a:xfrm>
            <a:custGeom>
              <a:rect b="b" l="l" r="r" t="t"/>
              <a:pathLst>
                <a:path extrusionOk="0" h="479" w="997">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5"/>
            <p:cNvSpPr/>
            <p:nvPr/>
          </p:nvSpPr>
          <p:spPr>
            <a:xfrm>
              <a:off x="4767850" y="2680875"/>
              <a:ext cx="73750" cy="17925"/>
            </a:xfrm>
            <a:custGeom>
              <a:rect b="b" l="l" r="r" t="t"/>
              <a:pathLst>
                <a:path extrusionOk="0" h="717" w="295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5"/>
            <p:cNvSpPr/>
            <p:nvPr/>
          </p:nvSpPr>
          <p:spPr>
            <a:xfrm>
              <a:off x="4827675" y="2587325"/>
              <a:ext cx="30375" cy="96350"/>
            </a:xfrm>
            <a:custGeom>
              <a:rect b="b" l="l" r="r" t="t"/>
              <a:pathLst>
                <a:path extrusionOk="0" h="3854" w="1215">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5"/>
            <p:cNvSpPr/>
            <p:nvPr/>
          </p:nvSpPr>
          <p:spPr>
            <a:xfrm>
              <a:off x="4771725" y="2516800"/>
              <a:ext cx="52125" cy="71150"/>
            </a:xfrm>
            <a:custGeom>
              <a:rect b="b" l="l" r="r" t="t"/>
              <a:pathLst>
                <a:path extrusionOk="0" h="2846" w="2085">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5"/>
            <p:cNvSpPr/>
            <p:nvPr/>
          </p:nvSpPr>
          <p:spPr>
            <a:xfrm>
              <a:off x="4743450" y="2520675"/>
              <a:ext cx="28000" cy="13275"/>
            </a:xfrm>
            <a:custGeom>
              <a:rect b="b" l="l" r="r" t="t"/>
              <a:pathLst>
                <a:path extrusionOk="0" h="531" w="112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5"/>
            <p:cNvSpPr/>
            <p:nvPr/>
          </p:nvSpPr>
          <p:spPr>
            <a:xfrm>
              <a:off x="4521950" y="2329975"/>
              <a:ext cx="235800" cy="198175"/>
            </a:xfrm>
            <a:custGeom>
              <a:rect b="b" l="l" r="r" t="t"/>
              <a:pathLst>
                <a:path extrusionOk="0" h="7927" w="9432">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5"/>
            <p:cNvSpPr/>
            <p:nvPr/>
          </p:nvSpPr>
          <p:spPr>
            <a:xfrm>
              <a:off x="4458975" y="2227950"/>
              <a:ext cx="55875" cy="93325"/>
            </a:xfrm>
            <a:custGeom>
              <a:rect b="b" l="l" r="r" t="t"/>
              <a:pathLst>
                <a:path extrusionOk="0" h="3733" w="2235">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5"/>
            <p:cNvSpPr/>
            <p:nvPr/>
          </p:nvSpPr>
          <p:spPr>
            <a:xfrm>
              <a:off x="4455900" y="2204200"/>
              <a:ext cx="5675" cy="19700"/>
            </a:xfrm>
            <a:custGeom>
              <a:rect b="b" l="l" r="r" t="t"/>
              <a:pathLst>
                <a:path extrusionOk="0" h="788" w="227">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5"/>
            <p:cNvSpPr/>
            <p:nvPr/>
          </p:nvSpPr>
          <p:spPr>
            <a:xfrm>
              <a:off x="4448175" y="2100200"/>
              <a:ext cx="67550" cy="94450"/>
            </a:xfrm>
            <a:custGeom>
              <a:rect b="b" l="l" r="r" t="t"/>
              <a:pathLst>
                <a:path extrusionOk="0" h="3778" w="2702">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5"/>
            <p:cNvSpPr/>
            <p:nvPr/>
          </p:nvSpPr>
          <p:spPr>
            <a:xfrm>
              <a:off x="4520200" y="2126575"/>
              <a:ext cx="925" cy="925"/>
            </a:xfrm>
            <a:custGeom>
              <a:rect b="b" l="l" r="r" t="t"/>
              <a:pathLst>
                <a:path extrusionOk="0" h="37" w="37">
                  <a:moveTo>
                    <a:pt x="24" y="1"/>
                  </a:moveTo>
                  <a:cubicBezTo>
                    <a:pt x="0" y="1"/>
                    <a:pt x="0" y="36"/>
                    <a:pt x="24" y="36"/>
                  </a:cubicBezTo>
                  <a:cubicBezTo>
                    <a:pt x="36" y="36"/>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5"/>
            <p:cNvSpPr/>
            <p:nvPr/>
          </p:nvSpPr>
          <p:spPr>
            <a:xfrm>
              <a:off x="4520200" y="2126525"/>
              <a:ext cx="25325" cy="77825"/>
            </a:xfrm>
            <a:custGeom>
              <a:rect b="b" l="l" r="r" t="t"/>
              <a:pathLst>
                <a:path extrusionOk="0" h="3113" w="1013">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5"/>
            <p:cNvSpPr/>
            <p:nvPr/>
          </p:nvSpPr>
          <p:spPr>
            <a:xfrm>
              <a:off x="4538375" y="2199125"/>
              <a:ext cx="36625" cy="14300"/>
            </a:xfrm>
            <a:custGeom>
              <a:rect b="b" l="l" r="r" t="t"/>
              <a:pathLst>
                <a:path extrusionOk="0" h="572" w="1465">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5"/>
            <p:cNvSpPr/>
            <p:nvPr/>
          </p:nvSpPr>
          <p:spPr>
            <a:xfrm>
              <a:off x="4572075" y="2168125"/>
              <a:ext cx="16300" cy="34775"/>
            </a:xfrm>
            <a:custGeom>
              <a:rect b="b" l="l" r="r" t="t"/>
              <a:pathLst>
                <a:path extrusionOk="0" h="1391" w="652">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5"/>
            <p:cNvSpPr/>
            <p:nvPr/>
          </p:nvSpPr>
          <p:spPr>
            <a:xfrm>
              <a:off x="4580650" y="2081775"/>
              <a:ext cx="16375" cy="76375"/>
            </a:xfrm>
            <a:custGeom>
              <a:rect b="b" l="l" r="r" t="t"/>
              <a:pathLst>
                <a:path extrusionOk="0" h="3055" w="655">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5"/>
            <p:cNvSpPr/>
            <p:nvPr/>
          </p:nvSpPr>
          <p:spPr>
            <a:xfrm>
              <a:off x="4501825" y="2038750"/>
              <a:ext cx="72400" cy="37375"/>
            </a:xfrm>
            <a:custGeom>
              <a:rect b="b" l="l" r="r" t="t"/>
              <a:pathLst>
                <a:path extrusionOk="0" h="1495" w="2896">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5"/>
            <p:cNvSpPr/>
            <p:nvPr/>
          </p:nvSpPr>
          <p:spPr>
            <a:xfrm>
              <a:off x="4414825" y="2026875"/>
              <a:ext cx="79800" cy="16075"/>
            </a:xfrm>
            <a:custGeom>
              <a:rect b="b" l="l" r="r" t="t"/>
              <a:pathLst>
                <a:path extrusionOk="0" h="643" w="3192">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5"/>
            <p:cNvSpPr/>
            <p:nvPr/>
          </p:nvSpPr>
          <p:spPr>
            <a:xfrm>
              <a:off x="4381500" y="1989075"/>
              <a:ext cx="25025" cy="33400"/>
            </a:xfrm>
            <a:custGeom>
              <a:rect b="b" l="l" r="r" t="t"/>
              <a:pathLst>
                <a:path extrusionOk="0" h="1336" w="1001">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5"/>
            <p:cNvSpPr/>
            <p:nvPr/>
          </p:nvSpPr>
          <p:spPr>
            <a:xfrm>
              <a:off x="4384475" y="1968625"/>
              <a:ext cx="20425" cy="15100"/>
            </a:xfrm>
            <a:custGeom>
              <a:rect b="b" l="l" r="r" t="t"/>
              <a:pathLst>
                <a:path extrusionOk="0" h="604" w="817">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5"/>
            <p:cNvSpPr/>
            <p:nvPr/>
          </p:nvSpPr>
          <p:spPr>
            <a:xfrm>
              <a:off x="4406875" y="1922600"/>
              <a:ext cx="25525" cy="39725"/>
            </a:xfrm>
            <a:custGeom>
              <a:rect b="b" l="l" r="r" t="t"/>
              <a:pathLst>
                <a:path extrusionOk="0" h="1589" w="1021">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5"/>
            <p:cNvSpPr/>
            <p:nvPr/>
          </p:nvSpPr>
          <p:spPr>
            <a:xfrm>
              <a:off x="3403975" y="1737400"/>
              <a:ext cx="77425" cy="11300"/>
            </a:xfrm>
            <a:custGeom>
              <a:rect b="b" l="l" r="r" t="t"/>
              <a:pathLst>
                <a:path extrusionOk="0" h="452" w="3097">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5"/>
            <p:cNvSpPr/>
            <p:nvPr/>
          </p:nvSpPr>
          <p:spPr>
            <a:xfrm>
              <a:off x="3360525" y="1752100"/>
              <a:ext cx="44300" cy="109100"/>
            </a:xfrm>
            <a:custGeom>
              <a:rect b="b" l="l" r="r" t="t"/>
              <a:pathLst>
                <a:path extrusionOk="0" h="4364" w="1772">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5"/>
            <p:cNvSpPr/>
            <p:nvPr/>
          </p:nvSpPr>
          <p:spPr>
            <a:xfrm>
              <a:off x="3369450" y="1860175"/>
              <a:ext cx="325" cy="325"/>
            </a:xfrm>
            <a:custGeom>
              <a:rect b="b" l="l" r="r" t="t"/>
              <a:pathLst>
                <a:path extrusionOk="0" h="13" w="13">
                  <a:moveTo>
                    <a:pt x="1" y="1"/>
                  </a:moveTo>
                  <a:lnTo>
                    <a:pt x="1" y="13"/>
                  </a:lnTo>
                  <a:cubicBezTo>
                    <a:pt x="13" y="13"/>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5"/>
            <p:cNvSpPr/>
            <p:nvPr/>
          </p:nvSpPr>
          <p:spPr>
            <a:xfrm>
              <a:off x="3368275" y="1867525"/>
              <a:ext cx="35425" cy="91125"/>
            </a:xfrm>
            <a:custGeom>
              <a:rect b="b" l="l" r="r" t="t"/>
              <a:pathLst>
                <a:path extrusionOk="0" h="3645" w="1417">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5"/>
            <p:cNvSpPr/>
            <p:nvPr/>
          </p:nvSpPr>
          <p:spPr>
            <a:xfrm>
              <a:off x="3403975" y="1956925"/>
              <a:ext cx="18500" cy="11275"/>
            </a:xfrm>
            <a:custGeom>
              <a:rect b="b" l="l" r="r" t="t"/>
              <a:pathLst>
                <a:path extrusionOk="0" h="451" w="74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5"/>
            <p:cNvSpPr/>
            <p:nvPr/>
          </p:nvSpPr>
          <p:spPr>
            <a:xfrm>
              <a:off x="4227925" y="2134100"/>
              <a:ext cx="43150" cy="156000"/>
            </a:xfrm>
            <a:custGeom>
              <a:rect b="b" l="l" r="r" t="t"/>
              <a:pathLst>
                <a:path extrusionOk="0" h="6240" w="1726">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5"/>
            <p:cNvSpPr/>
            <p:nvPr/>
          </p:nvSpPr>
          <p:spPr>
            <a:xfrm>
              <a:off x="4221950" y="2139975"/>
              <a:ext cx="27700" cy="142925"/>
            </a:xfrm>
            <a:custGeom>
              <a:rect b="b" l="l" r="r" t="t"/>
              <a:pathLst>
                <a:path extrusionOk="0" h="5717" w="1108">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5"/>
            <p:cNvSpPr/>
            <p:nvPr/>
          </p:nvSpPr>
          <p:spPr>
            <a:xfrm>
              <a:off x="4221350" y="2268225"/>
              <a:ext cx="47225" cy="28325"/>
            </a:xfrm>
            <a:custGeom>
              <a:rect b="b" l="l" r="r" t="t"/>
              <a:pathLst>
                <a:path extrusionOk="0" h="1133" w="1889">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5"/>
            <p:cNvSpPr/>
            <p:nvPr/>
          </p:nvSpPr>
          <p:spPr>
            <a:xfrm>
              <a:off x="4173125" y="2103925"/>
              <a:ext cx="55100" cy="25350"/>
            </a:xfrm>
            <a:custGeom>
              <a:rect b="b" l="l" r="r" t="t"/>
              <a:pathLst>
                <a:path extrusionOk="0" h="1014" w="2204">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5"/>
            <p:cNvSpPr/>
            <p:nvPr/>
          </p:nvSpPr>
          <p:spPr>
            <a:xfrm>
              <a:off x="4129975" y="2105525"/>
              <a:ext cx="50025" cy="85225"/>
            </a:xfrm>
            <a:custGeom>
              <a:rect b="b" l="l" r="r" t="t"/>
              <a:pathLst>
                <a:path extrusionOk="0" h="3409" w="2001">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5"/>
            <p:cNvSpPr/>
            <p:nvPr/>
          </p:nvSpPr>
          <p:spPr>
            <a:xfrm>
              <a:off x="4133350" y="2141500"/>
              <a:ext cx="96350" cy="47700"/>
            </a:xfrm>
            <a:custGeom>
              <a:rect b="b" l="l" r="r" t="t"/>
              <a:pathLst>
                <a:path extrusionOk="0" h="1908" w="3854">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5"/>
            <p:cNvSpPr/>
            <p:nvPr/>
          </p:nvSpPr>
          <p:spPr>
            <a:xfrm>
              <a:off x="4220875" y="2106725"/>
              <a:ext cx="37400" cy="22750"/>
            </a:xfrm>
            <a:custGeom>
              <a:rect b="b" l="l" r="r" t="t"/>
              <a:pathLst>
                <a:path extrusionOk="0" h="910" w="1496">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5"/>
            <p:cNvSpPr/>
            <p:nvPr/>
          </p:nvSpPr>
          <p:spPr>
            <a:xfrm>
              <a:off x="4249925" y="2104725"/>
              <a:ext cx="68950" cy="63625"/>
            </a:xfrm>
            <a:custGeom>
              <a:rect b="b" l="l" r="r" t="t"/>
              <a:pathLst>
                <a:path extrusionOk="0" h="2545" w="2758">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5"/>
            <p:cNvSpPr/>
            <p:nvPr/>
          </p:nvSpPr>
          <p:spPr>
            <a:xfrm>
              <a:off x="4226100" y="2135525"/>
              <a:ext cx="92200" cy="32625"/>
            </a:xfrm>
            <a:custGeom>
              <a:rect b="b" l="l" r="r" t="t"/>
              <a:pathLst>
                <a:path extrusionOk="0" h="1305" w="3688">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5"/>
            <p:cNvSpPr/>
            <p:nvPr/>
          </p:nvSpPr>
          <p:spPr>
            <a:xfrm>
              <a:off x="4147225" y="2058025"/>
              <a:ext cx="90225" cy="64100"/>
            </a:xfrm>
            <a:custGeom>
              <a:rect b="b" l="l" r="r" t="t"/>
              <a:pathLst>
                <a:path extrusionOk="0" h="2564" w="3609">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5"/>
            <p:cNvSpPr/>
            <p:nvPr/>
          </p:nvSpPr>
          <p:spPr>
            <a:xfrm>
              <a:off x="4149325" y="2064375"/>
              <a:ext cx="69925" cy="54575"/>
            </a:xfrm>
            <a:custGeom>
              <a:rect b="b" l="l" r="r" t="t"/>
              <a:pathLst>
                <a:path extrusionOk="0" h="2183" w="2797">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5"/>
            <p:cNvSpPr/>
            <p:nvPr/>
          </p:nvSpPr>
          <p:spPr>
            <a:xfrm>
              <a:off x="4226100" y="2070225"/>
              <a:ext cx="36350" cy="51875"/>
            </a:xfrm>
            <a:custGeom>
              <a:rect b="b" l="l" r="r" t="t"/>
              <a:pathLst>
                <a:path extrusionOk="0" h="2075" w="1454">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5"/>
            <p:cNvSpPr/>
            <p:nvPr/>
          </p:nvSpPr>
          <p:spPr>
            <a:xfrm>
              <a:off x="4249325" y="2067500"/>
              <a:ext cx="57300" cy="15850"/>
            </a:xfrm>
            <a:custGeom>
              <a:rect b="b" l="l" r="r" t="t"/>
              <a:pathLst>
                <a:path extrusionOk="0" h="634" w="2292">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5"/>
            <p:cNvSpPr/>
            <p:nvPr/>
          </p:nvSpPr>
          <p:spPr>
            <a:xfrm>
              <a:off x="4224025" y="2080750"/>
              <a:ext cx="79800" cy="41225"/>
            </a:xfrm>
            <a:custGeom>
              <a:rect b="b" l="l" r="r" t="t"/>
              <a:pathLst>
                <a:path extrusionOk="0" h="1649" w="3192">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5"/>
            <p:cNvSpPr/>
            <p:nvPr/>
          </p:nvSpPr>
          <p:spPr>
            <a:xfrm>
              <a:off x="4266600" y="2153025"/>
              <a:ext cx="38600" cy="74300"/>
            </a:xfrm>
            <a:custGeom>
              <a:rect b="b" l="l" r="r" t="t"/>
              <a:pathLst>
                <a:path extrusionOk="0" h="2972" w="1544">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5"/>
            <p:cNvSpPr/>
            <p:nvPr/>
          </p:nvSpPr>
          <p:spPr>
            <a:xfrm>
              <a:off x="4281775" y="2158575"/>
              <a:ext cx="29800" cy="119875"/>
            </a:xfrm>
            <a:custGeom>
              <a:rect b="b" l="l" r="r" t="t"/>
              <a:pathLst>
                <a:path extrusionOk="0" h="4795" w="1192">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5"/>
            <p:cNvSpPr/>
            <p:nvPr/>
          </p:nvSpPr>
          <p:spPr>
            <a:xfrm>
              <a:off x="4264800" y="2273500"/>
              <a:ext cx="33375" cy="18750"/>
            </a:xfrm>
            <a:custGeom>
              <a:rect b="b" l="l" r="r" t="t"/>
              <a:pathLst>
                <a:path extrusionOk="0" h="750" w="1335">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5"/>
            <p:cNvSpPr/>
            <p:nvPr/>
          </p:nvSpPr>
          <p:spPr>
            <a:xfrm>
              <a:off x="4313250" y="2136150"/>
              <a:ext cx="84625" cy="56650"/>
            </a:xfrm>
            <a:custGeom>
              <a:rect b="b" l="l" r="r" t="t"/>
              <a:pathLst>
                <a:path extrusionOk="0" h="2266" w="3385">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5"/>
            <p:cNvSpPr/>
            <p:nvPr/>
          </p:nvSpPr>
          <p:spPr>
            <a:xfrm>
              <a:off x="4308550" y="2152425"/>
              <a:ext cx="87400" cy="40950"/>
            </a:xfrm>
            <a:custGeom>
              <a:rect b="b" l="l" r="r" t="t"/>
              <a:pathLst>
                <a:path extrusionOk="0" h="1638" w="3496">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5"/>
            <p:cNvSpPr/>
            <p:nvPr/>
          </p:nvSpPr>
          <p:spPr>
            <a:xfrm>
              <a:off x="4314975" y="2099475"/>
              <a:ext cx="84850" cy="51375"/>
            </a:xfrm>
            <a:custGeom>
              <a:rect b="b" l="l" r="r" t="t"/>
              <a:pathLst>
                <a:path extrusionOk="0" h="2055" w="3394">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5"/>
            <p:cNvSpPr/>
            <p:nvPr/>
          </p:nvSpPr>
          <p:spPr>
            <a:xfrm>
              <a:off x="4330375" y="2109325"/>
              <a:ext cx="66025" cy="32550"/>
            </a:xfrm>
            <a:custGeom>
              <a:rect b="b" l="l" r="r" t="t"/>
              <a:pathLst>
                <a:path extrusionOk="0" h="1302" w="2641">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5"/>
            <p:cNvSpPr/>
            <p:nvPr/>
          </p:nvSpPr>
          <p:spPr>
            <a:xfrm>
              <a:off x="4277350" y="2085175"/>
              <a:ext cx="50875" cy="60800"/>
            </a:xfrm>
            <a:custGeom>
              <a:rect b="b" l="l" r="r" t="t"/>
              <a:pathLst>
                <a:path extrusionOk="0" h="2432" w="2035">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5"/>
            <p:cNvSpPr/>
            <p:nvPr/>
          </p:nvSpPr>
          <p:spPr>
            <a:xfrm>
              <a:off x="4279975" y="2090575"/>
              <a:ext cx="26525" cy="45175"/>
            </a:xfrm>
            <a:custGeom>
              <a:rect b="b" l="l" r="r" t="t"/>
              <a:pathLst>
                <a:path extrusionOk="0" h="1807" w="1061">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5"/>
            <p:cNvSpPr/>
            <p:nvPr/>
          </p:nvSpPr>
          <p:spPr>
            <a:xfrm>
              <a:off x="3741525" y="2496550"/>
              <a:ext cx="13425" cy="28925"/>
            </a:xfrm>
            <a:custGeom>
              <a:rect b="b" l="l" r="r" t="t"/>
              <a:pathLst>
                <a:path extrusionOk="0" h="1157" w="537">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5"/>
            <p:cNvSpPr/>
            <p:nvPr/>
          </p:nvSpPr>
          <p:spPr>
            <a:xfrm>
              <a:off x="3681400" y="2464425"/>
              <a:ext cx="73850" cy="34000"/>
            </a:xfrm>
            <a:custGeom>
              <a:rect b="b" l="l" r="r" t="t"/>
              <a:pathLst>
                <a:path extrusionOk="0" h="1360" w="2954">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5"/>
            <p:cNvSpPr/>
            <p:nvPr/>
          </p:nvSpPr>
          <p:spPr>
            <a:xfrm>
              <a:off x="3679025" y="2464125"/>
              <a:ext cx="1500" cy="1225"/>
            </a:xfrm>
            <a:custGeom>
              <a:rect b="b" l="l" r="r" t="t"/>
              <a:pathLst>
                <a:path extrusionOk="0" h="49" w="60">
                  <a:moveTo>
                    <a:pt x="36" y="0"/>
                  </a:moveTo>
                  <a:cubicBezTo>
                    <a:pt x="0" y="12"/>
                    <a:pt x="0" y="48"/>
                    <a:pt x="36" y="48"/>
                  </a:cubicBezTo>
                  <a:cubicBezTo>
                    <a:pt x="60" y="48"/>
                    <a:pt x="60"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5"/>
            <p:cNvSpPr/>
            <p:nvPr/>
          </p:nvSpPr>
          <p:spPr>
            <a:xfrm>
              <a:off x="3620375" y="2457775"/>
              <a:ext cx="62825" cy="97100"/>
            </a:xfrm>
            <a:custGeom>
              <a:rect b="b" l="l" r="r" t="t"/>
              <a:pathLst>
                <a:path extrusionOk="0" h="3884" w="2513">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5"/>
            <p:cNvSpPr/>
            <p:nvPr/>
          </p:nvSpPr>
          <p:spPr>
            <a:xfrm>
              <a:off x="3619775" y="2555600"/>
              <a:ext cx="29200" cy="38025"/>
            </a:xfrm>
            <a:custGeom>
              <a:rect b="b" l="l" r="r" t="t"/>
              <a:pathLst>
                <a:path extrusionOk="0" h="1521" w="1168">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5"/>
            <p:cNvSpPr/>
            <p:nvPr/>
          </p:nvSpPr>
          <p:spPr>
            <a:xfrm>
              <a:off x="3641625" y="2588150"/>
              <a:ext cx="20000" cy="35975"/>
            </a:xfrm>
            <a:custGeom>
              <a:rect b="b" l="l" r="r" t="t"/>
              <a:pathLst>
                <a:path extrusionOk="0" h="1439" w="80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5"/>
            <p:cNvSpPr/>
            <p:nvPr/>
          </p:nvSpPr>
          <p:spPr>
            <a:xfrm>
              <a:off x="3656700" y="2558625"/>
              <a:ext cx="109850" cy="70225"/>
            </a:xfrm>
            <a:custGeom>
              <a:rect b="b" l="l" r="r" t="t"/>
              <a:pathLst>
                <a:path extrusionOk="0" h="2809" w="4394">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5"/>
            <p:cNvSpPr/>
            <p:nvPr/>
          </p:nvSpPr>
          <p:spPr>
            <a:xfrm>
              <a:off x="3742725" y="2511075"/>
              <a:ext cx="27100" cy="61000"/>
            </a:xfrm>
            <a:custGeom>
              <a:rect b="b" l="l" r="r" t="t"/>
              <a:pathLst>
                <a:path extrusionOk="0" h="2440" w="1084">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5"/>
            <p:cNvSpPr/>
            <p:nvPr/>
          </p:nvSpPr>
          <p:spPr>
            <a:xfrm>
              <a:off x="3923675" y="3498475"/>
              <a:ext cx="70300" cy="54875"/>
            </a:xfrm>
            <a:custGeom>
              <a:rect b="b" l="l" r="r" t="t"/>
              <a:pathLst>
                <a:path extrusionOk="0" h="2195" w="2812">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5"/>
            <p:cNvSpPr/>
            <p:nvPr/>
          </p:nvSpPr>
          <p:spPr>
            <a:xfrm>
              <a:off x="3979350" y="3424950"/>
              <a:ext cx="24075" cy="79000"/>
            </a:xfrm>
            <a:custGeom>
              <a:rect b="b" l="l" r="r" t="t"/>
              <a:pathLst>
                <a:path extrusionOk="0" h="3160" w="963">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5"/>
            <p:cNvSpPr/>
            <p:nvPr/>
          </p:nvSpPr>
          <p:spPr>
            <a:xfrm>
              <a:off x="3999300" y="3359375"/>
              <a:ext cx="80100" cy="67825"/>
            </a:xfrm>
            <a:custGeom>
              <a:rect b="b" l="l" r="r" t="t"/>
              <a:pathLst>
                <a:path extrusionOk="0" h="2713" w="3204">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5"/>
            <p:cNvSpPr/>
            <p:nvPr/>
          </p:nvSpPr>
          <p:spPr>
            <a:xfrm>
              <a:off x="4068050" y="3361925"/>
              <a:ext cx="124150" cy="38950"/>
            </a:xfrm>
            <a:custGeom>
              <a:rect b="b" l="l" r="r" t="t"/>
              <a:pathLst>
                <a:path extrusionOk="0" h="1558" w="4966">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5"/>
            <p:cNvSpPr/>
            <p:nvPr/>
          </p:nvSpPr>
          <p:spPr>
            <a:xfrm>
              <a:off x="4180625" y="3396650"/>
              <a:ext cx="132000" cy="106525"/>
            </a:xfrm>
            <a:custGeom>
              <a:rect b="b" l="l" r="r" t="t"/>
              <a:pathLst>
                <a:path extrusionOk="0" h="4261" w="528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5"/>
            <p:cNvSpPr/>
            <p:nvPr/>
          </p:nvSpPr>
          <p:spPr>
            <a:xfrm>
              <a:off x="4305300" y="3496100"/>
              <a:ext cx="95125" cy="38775"/>
            </a:xfrm>
            <a:custGeom>
              <a:rect b="b" l="l" r="r" t="t"/>
              <a:pathLst>
                <a:path extrusionOk="0" h="1551" w="3805">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5"/>
            <p:cNvSpPr/>
            <p:nvPr/>
          </p:nvSpPr>
          <p:spPr>
            <a:xfrm>
              <a:off x="3889425" y="2500025"/>
              <a:ext cx="34600" cy="53125"/>
            </a:xfrm>
            <a:custGeom>
              <a:rect b="b" l="l" r="r" t="t"/>
              <a:pathLst>
                <a:path extrusionOk="0" h="2125" w="1384">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5"/>
            <p:cNvSpPr/>
            <p:nvPr/>
          </p:nvSpPr>
          <p:spPr>
            <a:xfrm>
              <a:off x="3922575" y="2394600"/>
              <a:ext cx="80300" cy="116750"/>
            </a:xfrm>
            <a:custGeom>
              <a:rect b="b" l="l" r="r" t="t"/>
              <a:pathLst>
                <a:path extrusionOk="0" h="4670" w="3212">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5"/>
            <p:cNvSpPr/>
            <p:nvPr/>
          </p:nvSpPr>
          <p:spPr>
            <a:xfrm>
              <a:off x="4001975" y="2389150"/>
              <a:ext cx="1725" cy="1175"/>
            </a:xfrm>
            <a:custGeom>
              <a:rect b="b" l="l" r="r" t="t"/>
              <a:pathLst>
                <a:path extrusionOk="0" h="47" w="69">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5"/>
            <p:cNvSpPr/>
            <p:nvPr/>
          </p:nvSpPr>
          <p:spPr>
            <a:xfrm>
              <a:off x="4001550" y="2377800"/>
              <a:ext cx="45100" cy="45575"/>
            </a:xfrm>
            <a:custGeom>
              <a:rect b="b" l="l" r="r" t="t"/>
              <a:pathLst>
                <a:path extrusionOk="0" h="1823" w="1804">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5"/>
            <p:cNvSpPr/>
            <p:nvPr/>
          </p:nvSpPr>
          <p:spPr>
            <a:xfrm>
              <a:off x="4053850" y="2441425"/>
              <a:ext cx="1975" cy="1950"/>
            </a:xfrm>
            <a:custGeom>
              <a:rect b="b" l="l" r="r" t="t"/>
              <a:pathLst>
                <a:path extrusionOk="0" h="78" w="79">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5"/>
            <p:cNvSpPr/>
            <p:nvPr/>
          </p:nvSpPr>
          <p:spPr>
            <a:xfrm>
              <a:off x="4039850" y="2422150"/>
              <a:ext cx="27175" cy="29150"/>
            </a:xfrm>
            <a:custGeom>
              <a:rect b="b" l="l" r="r" t="t"/>
              <a:pathLst>
                <a:path extrusionOk="0" h="1166" w="1087">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5"/>
            <p:cNvSpPr/>
            <p:nvPr/>
          </p:nvSpPr>
          <p:spPr>
            <a:xfrm>
              <a:off x="4064900" y="2448325"/>
              <a:ext cx="4975" cy="3925"/>
            </a:xfrm>
            <a:custGeom>
              <a:rect b="b" l="l" r="r" t="t"/>
              <a:pathLst>
                <a:path extrusionOk="0" h="157" w="199">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5"/>
            <p:cNvSpPr/>
            <p:nvPr/>
          </p:nvSpPr>
          <p:spPr>
            <a:xfrm>
              <a:off x="4065275" y="2432700"/>
              <a:ext cx="16500" cy="18625"/>
            </a:xfrm>
            <a:custGeom>
              <a:rect b="b" l="l" r="r" t="t"/>
              <a:pathLst>
                <a:path extrusionOk="0" h="745" w="66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5"/>
            <p:cNvSpPr/>
            <p:nvPr/>
          </p:nvSpPr>
          <p:spPr>
            <a:xfrm>
              <a:off x="4080025" y="2371775"/>
              <a:ext cx="59800" cy="58750"/>
            </a:xfrm>
            <a:custGeom>
              <a:rect b="b" l="l" r="r" t="t"/>
              <a:pathLst>
                <a:path extrusionOk="0" h="2350" w="2392">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5"/>
            <p:cNvSpPr/>
            <p:nvPr/>
          </p:nvSpPr>
          <p:spPr>
            <a:xfrm>
              <a:off x="4132175" y="2374575"/>
              <a:ext cx="54850" cy="43300"/>
            </a:xfrm>
            <a:custGeom>
              <a:rect b="b" l="l" r="r" t="t"/>
              <a:pathLst>
                <a:path extrusionOk="0" h="1732" w="2194">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5"/>
            <p:cNvSpPr/>
            <p:nvPr/>
          </p:nvSpPr>
          <p:spPr>
            <a:xfrm>
              <a:off x="4186475" y="2428475"/>
              <a:ext cx="50875" cy="86225"/>
            </a:xfrm>
            <a:custGeom>
              <a:rect b="b" l="l" r="r" t="t"/>
              <a:pathLst>
                <a:path extrusionOk="0" h="3449" w="2035">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5"/>
            <p:cNvSpPr/>
            <p:nvPr/>
          </p:nvSpPr>
          <p:spPr>
            <a:xfrm>
              <a:off x="4235125" y="2507850"/>
              <a:ext cx="41900" cy="19475"/>
            </a:xfrm>
            <a:custGeom>
              <a:rect b="b" l="l" r="r" t="t"/>
              <a:pathLst>
                <a:path extrusionOk="0" h="779" w="1676">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5"/>
            <p:cNvSpPr/>
            <p:nvPr/>
          </p:nvSpPr>
          <p:spPr>
            <a:xfrm>
              <a:off x="4275650" y="2525950"/>
              <a:ext cx="25500" cy="12000"/>
            </a:xfrm>
            <a:custGeom>
              <a:rect b="b" l="l" r="r" t="t"/>
              <a:pathLst>
                <a:path extrusionOk="0" h="480" w="102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5"/>
            <p:cNvSpPr/>
            <p:nvPr/>
          </p:nvSpPr>
          <p:spPr>
            <a:xfrm>
              <a:off x="4052375" y="2440575"/>
              <a:ext cx="44275" cy="31450"/>
            </a:xfrm>
            <a:custGeom>
              <a:rect b="b" l="l" r="r" t="t"/>
              <a:pathLst>
                <a:path extrusionOk="0" h="1258" w="1771">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5"/>
            <p:cNvSpPr/>
            <p:nvPr/>
          </p:nvSpPr>
          <p:spPr>
            <a:xfrm>
              <a:off x="4097700" y="2476900"/>
              <a:ext cx="29575" cy="36700"/>
            </a:xfrm>
            <a:custGeom>
              <a:rect b="b" l="l" r="r" t="t"/>
              <a:pathLst>
                <a:path extrusionOk="0" h="1468" w="1183">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5"/>
            <p:cNvSpPr/>
            <p:nvPr/>
          </p:nvSpPr>
          <p:spPr>
            <a:xfrm>
              <a:off x="4103450" y="2683425"/>
              <a:ext cx="79175" cy="64725"/>
            </a:xfrm>
            <a:custGeom>
              <a:rect b="b" l="l" r="r" t="t"/>
              <a:pathLst>
                <a:path extrusionOk="0" h="2589" w="3167">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5"/>
            <p:cNvSpPr/>
            <p:nvPr/>
          </p:nvSpPr>
          <p:spPr>
            <a:xfrm>
              <a:off x="4186225" y="2692725"/>
              <a:ext cx="69525" cy="43875"/>
            </a:xfrm>
            <a:custGeom>
              <a:rect b="b" l="l" r="r" t="t"/>
              <a:pathLst>
                <a:path extrusionOk="0" h="1755" w="2781">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5"/>
            <p:cNvSpPr/>
            <p:nvPr/>
          </p:nvSpPr>
          <p:spPr>
            <a:xfrm>
              <a:off x="4256175" y="2737425"/>
              <a:ext cx="9550" cy="7425"/>
            </a:xfrm>
            <a:custGeom>
              <a:rect b="b" l="l" r="r" t="t"/>
              <a:pathLst>
                <a:path extrusionOk="0" h="297" w="382">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5"/>
            <p:cNvSpPr/>
            <p:nvPr/>
          </p:nvSpPr>
          <p:spPr>
            <a:xfrm>
              <a:off x="4495650" y="2491725"/>
              <a:ext cx="64325" cy="77275"/>
            </a:xfrm>
            <a:custGeom>
              <a:rect b="b" l="l" r="r" t="t"/>
              <a:pathLst>
                <a:path extrusionOk="0" h="3091" w="2573">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5"/>
            <p:cNvSpPr/>
            <p:nvPr/>
          </p:nvSpPr>
          <p:spPr>
            <a:xfrm>
              <a:off x="4558900" y="2491500"/>
              <a:ext cx="55900" cy="52325"/>
            </a:xfrm>
            <a:custGeom>
              <a:rect b="b" l="l" r="r" t="t"/>
              <a:pathLst>
                <a:path extrusionOk="0" h="2093" w="2236">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5"/>
            <p:cNvSpPr/>
            <p:nvPr/>
          </p:nvSpPr>
          <p:spPr>
            <a:xfrm>
              <a:off x="4613350" y="2537125"/>
              <a:ext cx="21250" cy="10450"/>
            </a:xfrm>
            <a:custGeom>
              <a:rect b="b" l="l" r="r" t="t"/>
              <a:pathLst>
                <a:path extrusionOk="0" h="418" w="85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5"/>
            <p:cNvSpPr/>
            <p:nvPr/>
          </p:nvSpPr>
          <p:spPr>
            <a:xfrm>
              <a:off x="4634125" y="2538350"/>
              <a:ext cx="17075" cy="11625"/>
            </a:xfrm>
            <a:custGeom>
              <a:rect b="b" l="l" r="r" t="t"/>
              <a:pathLst>
                <a:path extrusionOk="0" h="465" w="683">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5"/>
            <p:cNvSpPr/>
            <p:nvPr/>
          </p:nvSpPr>
          <p:spPr>
            <a:xfrm>
              <a:off x="4655025" y="2550750"/>
              <a:ext cx="25100" cy="12450"/>
            </a:xfrm>
            <a:custGeom>
              <a:rect b="b" l="l" r="r" t="t"/>
              <a:pathLst>
                <a:path extrusionOk="0" h="498" w="1004">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5"/>
            <p:cNvSpPr/>
            <p:nvPr/>
          </p:nvSpPr>
          <p:spPr>
            <a:xfrm>
              <a:off x="4677950" y="2556700"/>
              <a:ext cx="26525" cy="9025"/>
            </a:xfrm>
            <a:custGeom>
              <a:rect b="b" l="l" r="r" t="t"/>
              <a:pathLst>
                <a:path extrusionOk="0" h="361" w="1061">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5"/>
            <p:cNvSpPr/>
            <p:nvPr/>
          </p:nvSpPr>
          <p:spPr>
            <a:xfrm>
              <a:off x="4402475" y="2739275"/>
              <a:ext cx="65050" cy="48100"/>
            </a:xfrm>
            <a:custGeom>
              <a:rect b="b" l="l" r="r" t="t"/>
              <a:pathLst>
                <a:path extrusionOk="0" h="1924" w="2602">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5"/>
            <p:cNvSpPr/>
            <p:nvPr/>
          </p:nvSpPr>
          <p:spPr>
            <a:xfrm>
              <a:off x="4469300" y="2741550"/>
              <a:ext cx="3300" cy="1200"/>
            </a:xfrm>
            <a:custGeom>
              <a:rect b="b" l="l" r="r" t="t"/>
              <a:pathLst>
                <a:path extrusionOk="0" h="48" w="132">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5"/>
            <p:cNvSpPr/>
            <p:nvPr/>
          </p:nvSpPr>
          <p:spPr>
            <a:xfrm>
              <a:off x="4468075" y="2740550"/>
              <a:ext cx="35175" cy="23050"/>
            </a:xfrm>
            <a:custGeom>
              <a:rect b="b" l="l" r="r" t="t"/>
              <a:pathLst>
                <a:path extrusionOk="0" h="922" w="1407">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5"/>
            <p:cNvSpPr/>
            <p:nvPr/>
          </p:nvSpPr>
          <p:spPr>
            <a:xfrm>
              <a:off x="4504725" y="2759775"/>
              <a:ext cx="50925" cy="15075"/>
            </a:xfrm>
            <a:custGeom>
              <a:rect b="b" l="l" r="r" t="t"/>
              <a:pathLst>
                <a:path extrusionOk="0" h="603" w="2037">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5"/>
            <p:cNvSpPr/>
            <p:nvPr/>
          </p:nvSpPr>
          <p:spPr>
            <a:xfrm>
              <a:off x="4203950" y="3071200"/>
              <a:ext cx="107325" cy="53250"/>
            </a:xfrm>
            <a:custGeom>
              <a:rect b="b" l="l" r="r" t="t"/>
              <a:pathLst>
                <a:path extrusionOk="0" h="2130" w="4293">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5"/>
            <p:cNvSpPr/>
            <p:nvPr/>
          </p:nvSpPr>
          <p:spPr>
            <a:xfrm>
              <a:off x="4312575" y="3097450"/>
              <a:ext cx="1375" cy="2200"/>
            </a:xfrm>
            <a:custGeom>
              <a:rect b="b" l="l" r="r" t="t"/>
              <a:pathLst>
                <a:path extrusionOk="0" h="88" w="55">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5"/>
            <p:cNvSpPr/>
            <p:nvPr/>
          </p:nvSpPr>
          <p:spPr>
            <a:xfrm>
              <a:off x="4311600" y="3093375"/>
              <a:ext cx="36275" cy="16750"/>
            </a:xfrm>
            <a:custGeom>
              <a:rect b="b" l="l" r="r" t="t"/>
              <a:pathLst>
                <a:path extrusionOk="0" h="670" w="1451">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5"/>
            <p:cNvSpPr/>
            <p:nvPr/>
          </p:nvSpPr>
          <p:spPr>
            <a:xfrm>
              <a:off x="4370075" y="2339550"/>
              <a:ext cx="60250" cy="84150"/>
            </a:xfrm>
            <a:custGeom>
              <a:rect b="b" l="l" r="r" t="t"/>
              <a:pathLst>
                <a:path extrusionOk="0" h="3366" w="241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5"/>
            <p:cNvSpPr/>
            <p:nvPr/>
          </p:nvSpPr>
          <p:spPr>
            <a:xfrm>
              <a:off x="4432375" y="2341200"/>
              <a:ext cx="51525" cy="50400"/>
            </a:xfrm>
            <a:custGeom>
              <a:rect b="b" l="l" r="r" t="t"/>
              <a:pathLst>
                <a:path extrusionOk="0" h="2016" w="2061">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5"/>
            <p:cNvSpPr/>
            <p:nvPr/>
          </p:nvSpPr>
          <p:spPr>
            <a:xfrm>
              <a:off x="4488400" y="2388475"/>
              <a:ext cx="34350" cy="26850"/>
            </a:xfrm>
            <a:custGeom>
              <a:rect b="b" l="l" r="r" t="t"/>
              <a:pathLst>
                <a:path extrusionOk="0" h="1074" w="1374">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5"/>
            <p:cNvSpPr/>
            <p:nvPr/>
          </p:nvSpPr>
          <p:spPr>
            <a:xfrm>
              <a:off x="4215500" y="1953925"/>
              <a:ext cx="62675" cy="55300"/>
            </a:xfrm>
            <a:custGeom>
              <a:rect b="b" l="l" r="r" t="t"/>
              <a:pathLst>
                <a:path extrusionOk="0" h="2212" w="2507">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5"/>
            <p:cNvSpPr/>
            <p:nvPr/>
          </p:nvSpPr>
          <p:spPr>
            <a:xfrm>
              <a:off x="4176700" y="1956125"/>
              <a:ext cx="39100" cy="37600"/>
            </a:xfrm>
            <a:custGeom>
              <a:rect b="b" l="l" r="r" t="t"/>
              <a:pathLst>
                <a:path extrusionOk="0" h="1504" w="1564">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5"/>
            <p:cNvSpPr/>
            <p:nvPr/>
          </p:nvSpPr>
          <p:spPr>
            <a:xfrm>
              <a:off x="4142625" y="1992675"/>
              <a:ext cx="31725" cy="31825"/>
            </a:xfrm>
            <a:custGeom>
              <a:rect b="b" l="l" r="r" t="t"/>
              <a:pathLst>
                <a:path extrusionOk="0" h="1273" w="1269">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5"/>
            <p:cNvSpPr/>
            <p:nvPr/>
          </p:nvSpPr>
          <p:spPr>
            <a:xfrm>
              <a:off x="3755325" y="2020050"/>
              <a:ext cx="147850" cy="87400"/>
            </a:xfrm>
            <a:custGeom>
              <a:rect b="b" l="l" r="r" t="t"/>
              <a:pathLst>
                <a:path extrusionOk="0" h="3496" w="5914">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5"/>
            <p:cNvSpPr/>
            <p:nvPr/>
          </p:nvSpPr>
          <p:spPr>
            <a:xfrm>
              <a:off x="3903575" y="2099025"/>
              <a:ext cx="10625" cy="14150"/>
            </a:xfrm>
            <a:custGeom>
              <a:rect b="b" l="l" r="r" t="t"/>
              <a:pathLst>
                <a:path extrusionOk="0" h="566" w="425">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5"/>
            <p:cNvSpPr/>
            <p:nvPr/>
          </p:nvSpPr>
          <p:spPr>
            <a:xfrm>
              <a:off x="3623125" y="2151125"/>
              <a:ext cx="108175" cy="76975"/>
            </a:xfrm>
            <a:custGeom>
              <a:rect b="b" l="l" r="r" t="t"/>
              <a:pathLst>
                <a:path extrusionOk="0" h="3079" w="4327">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5"/>
            <p:cNvSpPr/>
            <p:nvPr/>
          </p:nvSpPr>
          <p:spPr>
            <a:xfrm>
              <a:off x="3733800" y="2192150"/>
              <a:ext cx="4050" cy="3875"/>
            </a:xfrm>
            <a:custGeom>
              <a:rect b="b" l="l" r="r" t="t"/>
              <a:pathLst>
                <a:path extrusionOk="0" h="155" w="162">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5"/>
            <p:cNvSpPr/>
            <p:nvPr/>
          </p:nvSpPr>
          <p:spPr>
            <a:xfrm>
              <a:off x="3738275" y="2199175"/>
              <a:ext cx="38700" cy="13350"/>
            </a:xfrm>
            <a:custGeom>
              <a:rect b="b" l="l" r="r" t="t"/>
              <a:pathLst>
                <a:path extrusionOk="0" h="534" w="1548">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5"/>
            <p:cNvSpPr/>
            <p:nvPr/>
          </p:nvSpPr>
          <p:spPr>
            <a:xfrm>
              <a:off x="3721300" y="2219225"/>
              <a:ext cx="76800" cy="73850"/>
            </a:xfrm>
            <a:custGeom>
              <a:rect b="b" l="l" r="r" t="t"/>
              <a:pathLst>
                <a:path extrusionOk="0" h="2954" w="3072">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5"/>
            <p:cNvSpPr/>
            <p:nvPr/>
          </p:nvSpPr>
          <p:spPr>
            <a:xfrm>
              <a:off x="3804325" y="2227775"/>
              <a:ext cx="47825" cy="54325"/>
            </a:xfrm>
            <a:custGeom>
              <a:rect b="b" l="l" r="r" t="t"/>
              <a:pathLst>
                <a:path extrusionOk="0" h="2173" w="1913">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5"/>
            <p:cNvSpPr/>
            <p:nvPr/>
          </p:nvSpPr>
          <p:spPr>
            <a:xfrm>
              <a:off x="3851825" y="2274900"/>
              <a:ext cx="34975" cy="10700"/>
            </a:xfrm>
            <a:custGeom>
              <a:rect b="b" l="l" r="r" t="t"/>
              <a:pathLst>
                <a:path extrusionOk="0" h="428" w="1399">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5"/>
            <p:cNvSpPr/>
            <p:nvPr/>
          </p:nvSpPr>
          <p:spPr>
            <a:xfrm>
              <a:off x="3461600" y="1649850"/>
              <a:ext cx="46600" cy="234525"/>
            </a:xfrm>
            <a:custGeom>
              <a:rect b="b" l="l" r="r" t="t"/>
              <a:pathLst>
                <a:path extrusionOk="0" h="9381" w="1864">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5"/>
            <p:cNvSpPr/>
            <p:nvPr/>
          </p:nvSpPr>
          <p:spPr>
            <a:xfrm>
              <a:off x="3457575" y="1902825"/>
              <a:ext cx="27100" cy="71525"/>
            </a:xfrm>
            <a:custGeom>
              <a:rect b="b" l="l" r="r" t="t"/>
              <a:pathLst>
                <a:path extrusionOk="0" h="2861" w="1084">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5"/>
            <p:cNvSpPr/>
            <p:nvPr/>
          </p:nvSpPr>
          <p:spPr>
            <a:xfrm>
              <a:off x="3434950" y="1988125"/>
              <a:ext cx="11525" cy="10600"/>
            </a:xfrm>
            <a:custGeom>
              <a:rect b="b" l="l" r="r" t="t"/>
              <a:pathLst>
                <a:path extrusionOk="0" h="424" w="461">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5"/>
            <p:cNvSpPr/>
            <p:nvPr/>
          </p:nvSpPr>
          <p:spPr>
            <a:xfrm>
              <a:off x="3512650" y="1720875"/>
              <a:ext cx="21725" cy="119600"/>
            </a:xfrm>
            <a:custGeom>
              <a:rect b="b" l="l" r="r" t="t"/>
              <a:pathLst>
                <a:path extrusionOk="0" h="4784" w="869">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5"/>
            <p:cNvSpPr/>
            <p:nvPr/>
          </p:nvSpPr>
          <p:spPr>
            <a:xfrm>
              <a:off x="3494475" y="1862825"/>
              <a:ext cx="19250" cy="74050"/>
            </a:xfrm>
            <a:custGeom>
              <a:rect b="b" l="l" r="r" t="t"/>
              <a:pathLst>
                <a:path extrusionOk="0" h="2962" w="77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5"/>
            <p:cNvSpPr/>
            <p:nvPr/>
          </p:nvSpPr>
          <p:spPr>
            <a:xfrm>
              <a:off x="3471675" y="1945100"/>
              <a:ext cx="22825" cy="34700"/>
            </a:xfrm>
            <a:custGeom>
              <a:rect b="b" l="l" r="r" t="t"/>
              <a:pathLst>
                <a:path extrusionOk="0" h="1388" w="913">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5"/>
            <p:cNvSpPr/>
            <p:nvPr/>
          </p:nvSpPr>
          <p:spPr>
            <a:xfrm>
              <a:off x="3492975" y="1781075"/>
              <a:ext cx="57475" cy="193125"/>
            </a:xfrm>
            <a:custGeom>
              <a:rect b="b" l="l" r="r" t="t"/>
              <a:pathLst>
                <a:path extrusionOk="0" h="7725" w="2299">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5"/>
            <p:cNvSpPr/>
            <p:nvPr/>
          </p:nvSpPr>
          <p:spPr>
            <a:xfrm>
              <a:off x="3525900" y="1816575"/>
              <a:ext cx="40625" cy="171250"/>
            </a:xfrm>
            <a:custGeom>
              <a:rect b="b" l="l" r="r" t="t"/>
              <a:pathLst>
                <a:path extrusionOk="0" h="6850" w="1625">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5"/>
            <p:cNvSpPr/>
            <p:nvPr/>
          </p:nvSpPr>
          <p:spPr>
            <a:xfrm>
              <a:off x="3569025" y="1826650"/>
              <a:ext cx="32025" cy="143525"/>
            </a:xfrm>
            <a:custGeom>
              <a:rect b="b" l="l" r="r" t="t"/>
              <a:pathLst>
                <a:path extrusionOk="0" h="5741" w="1281">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5"/>
            <p:cNvSpPr/>
            <p:nvPr/>
          </p:nvSpPr>
          <p:spPr>
            <a:xfrm>
              <a:off x="3620375" y="1850275"/>
              <a:ext cx="19375" cy="94775"/>
            </a:xfrm>
            <a:custGeom>
              <a:rect b="b" l="l" r="r" t="t"/>
              <a:pathLst>
                <a:path extrusionOk="0" h="3791" w="775">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5"/>
            <p:cNvSpPr/>
            <p:nvPr/>
          </p:nvSpPr>
          <p:spPr>
            <a:xfrm>
              <a:off x="3609900" y="1957500"/>
              <a:ext cx="11775" cy="15575"/>
            </a:xfrm>
            <a:custGeom>
              <a:rect b="b" l="l" r="r" t="t"/>
              <a:pathLst>
                <a:path extrusionOk="0" h="623" w="471">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5"/>
            <p:cNvSpPr/>
            <p:nvPr/>
          </p:nvSpPr>
          <p:spPr>
            <a:xfrm>
              <a:off x="3637525" y="1873275"/>
              <a:ext cx="19500" cy="85175"/>
            </a:xfrm>
            <a:custGeom>
              <a:rect b="b" l="l" r="r" t="t"/>
              <a:pathLst>
                <a:path extrusionOk="0" h="3407" w="78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5"/>
            <p:cNvSpPr/>
            <p:nvPr/>
          </p:nvSpPr>
          <p:spPr>
            <a:xfrm>
              <a:off x="3671375" y="1884725"/>
              <a:ext cx="16000" cy="70875"/>
            </a:xfrm>
            <a:custGeom>
              <a:rect b="b" l="l" r="r" t="t"/>
              <a:pathLst>
                <a:path extrusionOk="0" h="2835" w="64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5"/>
            <p:cNvSpPr/>
            <p:nvPr/>
          </p:nvSpPr>
          <p:spPr>
            <a:xfrm>
              <a:off x="3697425" y="1929900"/>
              <a:ext cx="14750" cy="26300"/>
            </a:xfrm>
            <a:custGeom>
              <a:rect b="b" l="l" r="r" t="t"/>
              <a:pathLst>
                <a:path extrusionOk="0" h="1052" w="59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5"/>
            <p:cNvSpPr/>
            <p:nvPr/>
          </p:nvSpPr>
          <p:spPr>
            <a:xfrm>
              <a:off x="3735875" y="1895900"/>
              <a:ext cx="11625" cy="65450"/>
            </a:xfrm>
            <a:custGeom>
              <a:rect b="b" l="l" r="r" t="t"/>
              <a:pathLst>
                <a:path extrusionOk="0" h="2618" w="465">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5"/>
            <p:cNvSpPr/>
            <p:nvPr/>
          </p:nvSpPr>
          <p:spPr>
            <a:xfrm>
              <a:off x="3794800" y="1900575"/>
              <a:ext cx="9250" cy="32575"/>
            </a:xfrm>
            <a:custGeom>
              <a:rect b="b" l="l" r="r" t="t"/>
              <a:pathLst>
                <a:path extrusionOk="0" h="1303" w="37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5"/>
            <p:cNvSpPr/>
            <p:nvPr/>
          </p:nvSpPr>
          <p:spPr>
            <a:xfrm>
              <a:off x="3828150" y="1897575"/>
              <a:ext cx="14300" cy="52400"/>
            </a:xfrm>
            <a:custGeom>
              <a:rect b="b" l="l" r="r" t="t"/>
              <a:pathLst>
                <a:path extrusionOk="0" h="2096" w="572">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5"/>
            <p:cNvSpPr/>
            <p:nvPr/>
          </p:nvSpPr>
          <p:spPr>
            <a:xfrm>
              <a:off x="3889650" y="1884300"/>
              <a:ext cx="16500" cy="47875"/>
            </a:xfrm>
            <a:custGeom>
              <a:rect b="b" l="l" r="r" t="t"/>
              <a:pathLst>
                <a:path extrusionOk="0" h="1915" w="66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5"/>
            <p:cNvSpPr/>
            <p:nvPr/>
          </p:nvSpPr>
          <p:spPr>
            <a:xfrm>
              <a:off x="3933225" y="1890350"/>
              <a:ext cx="13700" cy="52550"/>
            </a:xfrm>
            <a:custGeom>
              <a:rect b="b" l="l" r="r" t="t"/>
              <a:pathLst>
                <a:path extrusionOk="0" h="2102" w="548">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5"/>
            <p:cNvSpPr/>
            <p:nvPr/>
          </p:nvSpPr>
          <p:spPr>
            <a:xfrm>
              <a:off x="3988350" y="1887925"/>
              <a:ext cx="14550" cy="48225"/>
            </a:xfrm>
            <a:custGeom>
              <a:rect b="b" l="l" r="r" t="t"/>
              <a:pathLst>
                <a:path extrusionOk="0" h="1929" w="582">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5"/>
            <p:cNvSpPr/>
            <p:nvPr/>
          </p:nvSpPr>
          <p:spPr>
            <a:xfrm>
              <a:off x="4026750" y="1887775"/>
              <a:ext cx="15425" cy="51525"/>
            </a:xfrm>
            <a:custGeom>
              <a:rect b="b" l="l" r="r" t="t"/>
              <a:pathLst>
                <a:path extrusionOk="0" h="2061" w="617">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5"/>
            <p:cNvSpPr/>
            <p:nvPr/>
          </p:nvSpPr>
          <p:spPr>
            <a:xfrm>
              <a:off x="4068000" y="1893450"/>
              <a:ext cx="11400" cy="37725"/>
            </a:xfrm>
            <a:custGeom>
              <a:rect b="b" l="l" r="r" t="t"/>
              <a:pathLst>
                <a:path extrusionOk="0" h="1509" w="456">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5"/>
            <p:cNvSpPr/>
            <p:nvPr/>
          </p:nvSpPr>
          <p:spPr>
            <a:xfrm>
              <a:off x="4107475" y="1883400"/>
              <a:ext cx="18050" cy="51600"/>
            </a:xfrm>
            <a:custGeom>
              <a:rect b="b" l="l" r="r" t="t"/>
              <a:pathLst>
                <a:path extrusionOk="0" h="2064" w="722">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5"/>
            <p:cNvSpPr/>
            <p:nvPr/>
          </p:nvSpPr>
          <p:spPr>
            <a:xfrm>
              <a:off x="4153375" y="1878075"/>
              <a:ext cx="16500" cy="50125"/>
            </a:xfrm>
            <a:custGeom>
              <a:rect b="b" l="l" r="r" t="t"/>
              <a:pathLst>
                <a:path extrusionOk="0" h="2005" w="66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5"/>
            <p:cNvSpPr/>
            <p:nvPr/>
          </p:nvSpPr>
          <p:spPr>
            <a:xfrm>
              <a:off x="4188125" y="1877275"/>
              <a:ext cx="16275" cy="48350"/>
            </a:xfrm>
            <a:custGeom>
              <a:rect b="b" l="l" r="r" t="t"/>
              <a:pathLst>
                <a:path extrusionOk="0" h="1934" w="651">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5"/>
            <p:cNvSpPr/>
            <p:nvPr/>
          </p:nvSpPr>
          <p:spPr>
            <a:xfrm>
              <a:off x="4225725" y="1885250"/>
              <a:ext cx="10225" cy="35050"/>
            </a:xfrm>
            <a:custGeom>
              <a:rect b="b" l="l" r="r" t="t"/>
              <a:pathLst>
                <a:path extrusionOk="0" h="1402" w="409">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5"/>
            <p:cNvSpPr/>
            <p:nvPr/>
          </p:nvSpPr>
          <p:spPr>
            <a:xfrm>
              <a:off x="4276800" y="1874875"/>
              <a:ext cx="16600" cy="51850"/>
            </a:xfrm>
            <a:custGeom>
              <a:rect b="b" l="l" r="r" t="t"/>
              <a:pathLst>
                <a:path extrusionOk="0" h="2074" w="664">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5"/>
            <p:cNvSpPr/>
            <p:nvPr/>
          </p:nvSpPr>
          <p:spPr>
            <a:xfrm>
              <a:off x="4317900" y="1871750"/>
              <a:ext cx="15700" cy="49500"/>
            </a:xfrm>
            <a:custGeom>
              <a:rect b="b" l="l" r="r" t="t"/>
              <a:pathLst>
                <a:path extrusionOk="0" h="1980" w="628">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5"/>
            <p:cNvSpPr/>
            <p:nvPr/>
          </p:nvSpPr>
          <p:spPr>
            <a:xfrm>
              <a:off x="4367925" y="1856650"/>
              <a:ext cx="14475" cy="57625"/>
            </a:xfrm>
            <a:custGeom>
              <a:rect b="b" l="l" r="r" t="t"/>
              <a:pathLst>
                <a:path extrusionOk="0" h="2305" w="579">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5"/>
            <p:cNvSpPr/>
            <p:nvPr/>
          </p:nvSpPr>
          <p:spPr>
            <a:xfrm>
              <a:off x="4412150" y="1822925"/>
              <a:ext cx="12525" cy="64650"/>
            </a:xfrm>
            <a:custGeom>
              <a:rect b="b" l="l" r="r" t="t"/>
              <a:pathLst>
                <a:path extrusionOk="0" h="2586" w="501">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5"/>
            <p:cNvSpPr/>
            <p:nvPr/>
          </p:nvSpPr>
          <p:spPr>
            <a:xfrm>
              <a:off x="4400825" y="1909100"/>
              <a:ext cx="8675" cy="18525"/>
            </a:xfrm>
            <a:custGeom>
              <a:rect b="b" l="l" r="r" t="t"/>
              <a:pathLst>
                <a:path extrusionOk="0" h="741" w="347">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5"/>
            <p:cNvSpPr/>
            <p:nvPr/>
          </p:nvSpPr>
          <p:spPr>
            <a:xfrm>
              <a:off x="4434775" y="1907675"/>
              <a:ext cx="6375" cy="13025"/>
            </a:xfrm>
            <a:custGeom>
              <a:rect b="b" l="l" r="r" t="t"/>
              <a:pathLst>
                <a:path extrusionOk="0" h="521" w="255">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5"/>
            <p:cNvSpPr/>
            <p:nvPr/>
          </p:nvSpPr>
          <p:spPr>
            <a:xfrm>
              <a:off x="4475550" y="1860175"/>
              <a:ext cx="21150" cy="57500"/>
            </a:xfrm>
            <a:custGeom>
              <a:rect b="b" l="l" r="r" t="t"/>
              <a:pathLst>
                <a:path extrusionOk="0" h="2300" w="846">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5"/>
            <p:cNvSpPr/>
            <p:nvPr/>
          </p:nvSpPr>
          <p:spPr>
            <a:xfrm>
              <a:off x="4509250" y="1873700"/>
              <a:ext cx="21400" cy="57125"/>
            </a:xfrm>
            <a:custGeom>
              <a:rect b="b" l="l" r="r" t="t"/>
              <a:pathLst>
                <a:path extrusionOk="0" h="2285" w="856">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5"/>
            <p:cNvSpPr/>
            <p:nvPr/>
          </p:nvSpPr>
          <p:spPr>
            <a:xfrm>
              <a:off x="4560200" y="1837175"/>
              <a:ext cx="28375" cy="85100"/>
            </a:xfrm>
            <a:custGeom>
              <a:rect b="b" l="l" r="r" t="t"/>
              <a:pathLst>
                <a:path extrusionOk="0" h="3404" w="1135">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5"/>
            <p:cNvSpPr/>
            <p:nvPr/>
          </p:nvSpPr>
          <p:spPr>
            <a:xfrm>
              <a:off x="4628050" y="1808725"/>
              <a:ext cx="18675" cy="93925"/>
            </a:xfrm>
            <a:custGeom>
              <a:rect b="b" l="l" r="r" t="t"/>
              <a:pathLst>
                <a:path extrusionOk="0" h="3757" w="747">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5"/>
            <p:cNvSpPr/>
            <p:nvPr/>
          </p:nvSpPr>
          <p:spPr>
            <a:xfrm>
              <a:off x="4677050" y="1761425"/>
              <a:ext cx="1825" cy="22350"/>
            </a:xfrm>
            <a:custGeom>
              <a:rect b="b" l="l" r="r" t="t"/>
              <a:pathLst>
                <a:path extrusionOk="0" h="894" w="73">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5"/>
            <p:cNvSpPr/>
            <p:nvPr/>
          </p:nvSpPr>
          <p:spPr>
            <a:xfrm>
              <a:off x="4670500" y="1805400"/>
              <a:ext cx="11350" cy="60975"/>
            </a:xfrm>
            <a:custGeom>
              <a:rect b="b" l="l" r="r" t="t"/>
              <a:pathLst>
                <a:path extrusionOk="0" h="2439" w="454">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5"/>
            <p:cNvSpPr/>
            <p:nvPr/>
          </p:nvSpPr>
          <p:spPr>
            <a:xfrm>
              <a:off x="4653550" y="1909050"/>
              <a:ext cx="6475" cy="13450"/>
            </a:xfrm>
            <a:custGeom>
              <a:rect b="b" l="l" r="r" t="t"/>
              <a:pathLst>
                <a:path extrusionOk="0" h="538" w="259">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5"/>
            <p:cNvSpPr/>
            <p:nvPr/>
          </p:nvSpPr>
          <p:spPr>
            <a:xfrm>
              <a:off x="4698800" y="1768825"/>
              <a:ext cx="27700" cy="84900"/>
            </a:xfrm>
            <a:custGeom>
              <a:rect b="b" l="l" r="r" t="t"/>
              <a:pathLst>
                <a:path extrusionOk="0" h="3396" w="1108">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5"/>
            <p:cNvSpPr/>
            <p:nvPr/>
          </p:nvSpPr>
          <p:spPr>
            <a:xfrm>
              <a:off x="4672000" y="1905475"/>
              <a:ext cx="13250" cy="18075"/>
            </a:xfrm>
            <a:custGeom>
              <a:rect b="b" l="l" r="r" t="t"/>
              <a:pathLst>
                <a:path extrusionOk="0" h="723" w="53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5"/>
            <p:cNvSpPr/>
            <p:nvPr/>
          </p:nvSpPr>
          <p:spPr>
            <a:xfrm>
              <a:off x="4692075" y="1862575"/>
              <a:ext cx="42750" cy="83650"/>
            </a:xfrm>
            <a:custGeom>
              <a:rect b="b" l="l" r="r" t="t"/>
              <a:pathLst>
                <a:path extrusionOk="0" h="3346" w="171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5"/>
            <p:cNvSpPr/>
            <p:nvPr/>
          </p:nvSpPr>
          <p:spPr>
            <a:xfrm>
              <a:off x="4742250" y="1767125"/>
              <a:ext cx="40275" cy="146775"/>
            </a:xfrm>
            <a:custGeom>
              <a:rect b="b" l="l" r="r" t="t"/>
              <a:pathLst>
                <a:path extrusionOk="0" h="5871" w="1611">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5"/>
            <p:cNvSpPr/>
            <p:nvPr/>
          </p:nvSpPr>
          <p:spPr>
            <a:xfrm>
              <a:off x="4371975" y="1821550"/>
              <a:ext cx="10725" cy="16475"/>
            </a:xfrm>
            <a:custGeom>
              <a:rect b="b" l="l" r="r" t="t"/>
              <a:pathLst>
                <a:path extrusionOk="0" h="659" w="429">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5"/>
            <p:cNvSpPr/>
            <p:nvPr/>
          </p:nvSpPr>
          <p:spPr>
            <a:xfrm>
              <a:off x="4324625" y="1824975"/>
              <a:ext cx="8675" cy="20425"/>
            </a:xfrm>
            <a:custGeom>
              <a:rect b="b" l="l" r="r" t="t"/>
              <a:pathLst>
                <a:path extrusionOk="0" h="817" w="347">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5"/>
            <p:cNvSpPr/>
            <p:nvPr/>
          </p:nvSpPr>
          <p:spPr>
            <a:xfrm>
              <a:off x="4286525" y="1835250"/>
              <a:ext cx="6575" cy="8725"/>
            </a:xfrm>
            <a:custGeom>
              <a:rect b="b" l="l" r="r" t="t"/>
              <a:pathLst>
                <a:path extrusionOk="0" h="349" w="263">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5"/>
            <p:cNvSpPr/>
            <p:nvPr/>
          </p:nvSpPr>
          <p:spPr>
            <a:xfrm>
              <a:off x="4231775" y="1833275"/>
              <a:ext cx="11325" cy="20775"/>
            </a:xfrm>
            <a:custGeom>
              <a:rect b="b" l="l" r="r" t="t"/>
              <a:pathLst>
                <a:path extrusionOk="0" h="831" w="453">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5"/>
            <p:cNvSpPr/>
            <p:nvPr/>
          </p:nvSpPr>
          <p:spPr>
            <a:xfrm>
              <a:off x="4190100" y="1836750"/>
              <a:ext cx="3600" cy="6275"/>
            </a:xfrm>
            <a:custGeom>
              <a:rect b="b" l="l" r="r" t="t"/>
              <a:pathLst>
                <a:path extrusionOk="0" h="251" w="144">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5"/>
            <p:cNvSpPr/>
            <p:nvPr/>
          </p:nvSpPr>
          <p:spPr>
            <a:xfrm>
              <a:off x="4152600" y="1843450"/>
              <a:ext cx="8875" cy="12850"/>
            </a:xfrm>
            <a:custGeom>
              <a:rect b="b" l="l" r="r" t="t"/>
              <a:pathLst>
                <a:path extrusionOk="0" h="514" w="355">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5"/>
            <p:cNvSpPr/>
            <p:nvPr/>
          </p:nvSpPr>
          <p:spPr>
            <a:xfrm>
              <a:off x="3676050" y="1842775"/>
              <a:ext cx="9850" cy="19075"/>
            </a:xfrm>
            <a:custGeom>
              <a:rect b="b" l="l" r="r" t="t"/>
              <a:pathLst>
                <a:path extrusionOk="0" h="763" w="394">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5"/>
            <p:cNvSpPr/>
            <p:nvPr/>
          </p:nvSpPr>
          <p:spPr>
            <a:xfrm>
              <a:off x="3625150" y="1825275"/>
              <a:ext cx="7750" cy="15425"/>
            </a:xfrm>
            <a:custGeom>
              <a:rect b="b" l="l" r="r" t="t"/>
              <a:pathLst>
                <a:path extrusionOk="0" h="617" w="31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5"/>
            <p:cNvSpPr/>
            <p:nvPr/>
          </p:nvSpPr>
          <p:spPr>
            <a:xfrm>
              <a:off x="3642250" y="1827975"/>
              <a:ext cx="11200" cy="9375"/>
            </a:xfrm>
            <a:custGeom>
              <a:rect b="b" l="l" r="r" t="t"/>
              <a:pathLst>
                <a:path extrusionOk="0" h="375" w="448">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5"/>
            <p:cNvSpPr/>
            <p:nvPr/>
          </p:nvSpPr>
          <p:spPr>
            <a:xfrm>
              <a:off x="3590125" y="1782925"/>
              <a:ext cx="14800" cy="21375"/>
            </a:xfrm>
            <a:custGeom>
              <a:rect b="b" l="l" r="r" t="t"/>
              <a:pathLst>
                <a:path extrusionOk="0" h="855" w="592">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5"/>
            <p:cNvSpPr/>
            <p:nvPr/>
          </p:nvSpPr>
          <p:spPr>
            <a:xfrm>
              <a:off x="3558775" y="1779750"/>
              <a:ext cx="9525" cy="17150"/>
            </a:xfrm>
            <a:custGeom>
              <a:rect b="b" l="l" r="r" t="t"/>
              <a:pathLst>
                <a:path extrusionOk="0" h="686" w="381">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5"/>
            <p:cNvSpPr/>
            <p:nvPr/>
          </p:nvSpPr>
          <p:spPr>
            <a:xfrm>
              <a:off x="3543000" y="1727350"/>
              <a:ext cx="7900" cy="17300"/>
            </a:xfrm>
            <a:custGeom>
              <a:rect b="b" l="l" r="r" t="t"/>
              <a:pathLst>
                <a:path extrusionOk="0" h="692" w="316">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5"/>
            <p:cNvSpPr/>
            <p:nvPr/>
          </p:nvSpPr>
          <p:spPr>
            <a:xfrm>
              <a:off x="3732000" y="1847000"/>
              <a:ext cx="12825" cy="24075"/>
            </a:xfrm>
            <a:custGeom>
              <a:rect b="b" l="l" r="r" t="t"/>
              <a:pathLst>
                <a:path extrusionOk="0" h="963" w="513">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5"/>
            <p:cNvSpPr/>
            <p:nvPr/>
          </p:nvSpPr>
          <p:spPr>
            <a:xfrm>
              <a:off x="3801950" y="1851475"/>
              <a:ext cx="9550" cy="15500"/>
            </a:xfrm>
            <a:custGeom>
              <a:rect b="b" l="l" r="r" t="t"/>
              <a:pathLst>
                <a:path extrusionOk="0" h="620" w="382">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5"/>
            <p:cNvSpPr/>
            <p:nvPr/>
          </p:nvSpPr>
          <p:spPr>
            <a:xfrm>
              <a:off x="3840800" y="1855275"/>
              <a:ext cx="6575" cy="12750"/>
            </a:xfrm>
            <a:custGeom>
              <a:rect b="b" l="l" r="r" t="t"/>
              <a:pathLst>
                <a:path extrusionOk="0" h="510" w="263">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5"/>
            <p:cNvSpPr/>
            <p:nvPr/>
          </p:nvSpPr>
          <p:spPr>
            <a:xfrm>
              <a:off x="3673375" y="1755850"/>
              <a:ext cx="8350" cy="24575"/>
            </a:xfrm>
            <a:custGeom>
              <a:rect b="b" l="l" r="r" t="t"/>
              <a:pathLst>
                <a:path extrusionOk="0" h="983" w="334">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5"/>
            <p:cNvSpPr/>
            <p:nvPr/>
          </p:nvSpPr>
          <p:spPr>
            <a:xfrm>
              <a:off x="3989775" y="1840750"/>
              <a:ext cx="4200" cy="16175"/>
            </a:xfrm>
            <a:custGeom>
              <a:rect b="b" l="l" r="r" t="t"/>
              <a:pathLst>
                <a:path extrusionOk="0" h="647" w="168">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5"/>
            <p:cNvSpPr/>
            <p:nvPr/>
          </p:nvSpPr>
          <p:spPr>
            <a:xfrm>
              <a:off x="3921300" y="1828450"/>
              <a:ext cx="15150" cy="12700"/>
            </a:xfrm>
            <a:custGeom>
              <a:rect b="b" l="l" r="r" t="t"/>
              <a:pathLst>
                <a:path extrusionOk="0" h="508" w="606">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5"/>
            <p:cNvSpPr/>
            <p:nvPr/>
          </p:nvSpPr>
          <p:spPr>
            <a:xfrm>
              <a:off x="4050050" y="1801700"/>
              <a:ext cx="8200" cy="8650"/>
            </a:xfrm>
            <a:custGeom>
              <a:rect b="b" l="l" r="r" t="t"/>
              <a:pathLst>
                <a:path extrusionOk="0" h="346" w="328">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5"/>
            <p:cNvSpPr/>
            <p:nvPr/>
          </p:nvSpPr>
          <p:spPr>
            <a:xfrm>
              <a:off x="3892150" y="1794100"/>
              <a:ext cx="600" cy="25"/>
            </a:xfrm>
            <a:custGeom>
              <a:rect b="b" l="l" r="r" t="t"/>
              <a:pathLst>
                <a:path extrusionOk="0" h="1" w="24">
                  <a:moveTo>
                    <a:pt x="0" y="1"/>
                  </a:moveTo>
                  <a:cubicBezTo>
                    <a:pt x="24" y="1"/>
                    <a:pt x="24" y="1"/>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5"/>
            <p:cNvSpPr/>
            <p:nvPr/>
          </p:nvSpPr>
          <p:spPr>
            <a:xfrm>
              <a:off x="3578425" y="1709750"/>
              <a:ext cx="12500" cy="32200"/>
            </a:xfrm>
            <a:custGeom>
              <a:rect b="b" l="l" r="r" t="t"/>
              <a:pathLst>
                <a:path extrusionOk="0" h="1288" w="50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5"/>
            <p:cNvSpPr/>
            <p:nvPr/>
          </p:nvSpPr>
          <p:spPr>
            <a:xfrm>
              <a:off x="3551700" y="1695500"/>
              <a:ext cx="8575" cy="20925"/>
            </a:xfrm>
            <a:custGeom>
              <a:rect b="b" l="l" r="r" t="t"/>
              <a:pathLst>
                <a:path extrusionOk="0" h="837" w="343">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5"/>
            <p:cNvSpPr/>
            <p:nvPr/>
          </p:nvSpPr>
          <p:spPr>
            <a:xfrm>
              <a:off x="3500550" y="1633425"/>
              <a:ext cx="15450" cy="40200"/>
            </a:xfrm>
            <a:custGeom>
              <a:rect b="b" l="l" r="r" t="t"/>
              <a:pathLst>
                <a:path extrusionOk="0" h="1608" w="618">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5"/>
            <p:cNvSpPr/>
            <p:nvPr/>
          </p:nvSpPr>
          <p:spPr>
            <a:xfrm>
              <a:off x="3420550" y="1587625"/>
              <a:ext cx="44175" cy="49000"/>
            </a:xfrm>
            <a:custGeom>
              <a:rect b="b" l="l" r="r" t="t"/>
              <a:pathLst>
                <a:path extrusionOk="0" h="1960" w="1767">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5"/>
            <p:cNvSpPr/>
            <p:nvPr/>
          </p:nvSpPr>
          <p:spPr>
            <a:xfrm>
              <a:off x="3489525" y="1629675"/>
              <a:ext cx="34450" cy="58150"/>
            </a:xfrm>
            <a:custGeom>
              <a:rect b="b" l="l" r="r" t="t"/>
              <a:pathLst>
                <a:path extrusionOk="0" h="2326" w="1378">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5"/>
            <p:cNvSpPr/>
            <p:nvPr/>
          </p:nvSpPr>
          <p:spPr>
            <a:xfrm>
              <a:off x="3478675" y="1585425"/>
              <a:ext cx="16575" cy="15350"/>
            </a:xfrm>
            <a:custGeom>
              <a:rect b="b" l="l" r="r" t="t"/>
              <a:pathLst>
                <a:path extrusionOk="0" h="614" w="663">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5"/>
            <p:cNvSpPr/>
            <p:nvPr/>
          </p:nvSpPr>
          <p:spPr>
            <a:xfrm>
              <a:off x="3550150" y="1671200"/>
              <a:ext cx="9825" cy="11525"/>
            </a:xfrm>
            <a:custGeom>
              <a:rect b="b" l="l" r="r" t="t"/>
              <a:pathLst>
                <a:path extrusionOk="0" h="461" w="393">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5"/>
            <p:cNvSpPr/>
            <p:nvPr/>
          </p:nvSpPr>
          <p:spPr>
            <a:xfrm>
              <a:off x="4526825" y="1830425"/>
              <a:ext cx="12750" cy="26900"/>
            </a:xfrm>
            <a:custGeom>
              <a:rect b="b" l="l" r="r" t="t"/>
              <a:pathLst>
                <a:path extrusionOk="0" h="1076" w="51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5"/>
            <p:cNvSpPr/>
            <p:nvPr/>
          </p:nvSpPr>
          <p:spPr>
            <a:xfrm>
              <a:off x="4587175" y="1803025"/>
              <a:ext cx="1200" cy="625"/>
            </a:xfrm>
            <a:custGeom>
              <a:rect b="b" l="l" r="r" t="t"/>
              <a:pathLst>
                <a:path extrusionOk="0" h="25" w="48">
                  <a:moveTo>
                    <a:pt x="36" y="1"/>
                  </a:moveTo>
                  <a:cubicBezTo>
                    <a:pt x="0" y="1"/>
                    <a:pt x="0" y="25"/>
                    <a:pt x="36" y="25"/>
                  </a:cubicBezTo>
                  <a:cubicBezTo>
                    <a:pt x="48" y="25"/>
                    <a:pt x="48" y="1"/>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5"/>
            <p:cNvSpPr/>
            <p:nvPr/>
          </p:nvSpPr>
          <p:spPr>
            <a:xfrm>
              <a:off x="4595800" y="1783225"/>
              <a:ext cx="5675" cy="18650"/>
            </a:xfrm>
            <a:custGeom>
              <a:rect b="b" l="l" r="r" t="t"/>
              <a:pathLst>
                <a:path extrusionOk="0" h="746" w="227">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5"/>
            <p:cNvSpPr/>
            <p:nvPr/>
          </p:nvSpPr>
          <p:spPr>
            <a:xfrm>
              <a:off x="4746425" y="1758825"/>
              <a:ext cx="8950" cy="49400"/>
            </a:xfrm>
            <a:custGeom>
              <a:rect b="b" l="l" r="r" t="t"/>
              <a:pathLst>
                <a:path extrusionOk="0" h="1976" w="358">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5"/>
            <p:cNvSpPr/>
            <p:nvPr/>
          </p:nvSpPr>
          <p:spPr>
            <a:xfrm>
              <a:off x="4765525" y="1635075"/>
              <a:ext cx="20500" cy="56350"/>
            </a:xfrm>
            <a:custGeom>
              <a:rect b="b" l="l" r="r" t="t"/>
              <a:pathLst>
                <a:path extrusionOk="0" h="2254" w="82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5"/>
            <p:cNvSpPr/>
            <p:nvPr/>
          </p:nvSpPr>
          <p:spPr>
            <a:xfrm>
              <a:off x="4782850" y="1736675"/>
              <a:ext cx="4675" cy="27675"/>
            </a:xfrm>
            <a:custGeom>
              <a:rect b="b" l="l" r="r" t="t"/>
              <a:pathLst>
                <a:path extrusionOk="0" h="1107" w="187">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5"/>
            <p:cNvSpPr/>
            <p:nvPr/>
          </p:nvSpPr>
          <p:spPr>
            <a:xfrm>
              <a:off x="4791950" y="1762650"/>
              <a:ext cx="4800" cy="22225"/>
            </a:xfrm>
            <a:custGeom>
              <a:rect b="b" l="l" r="r" t="t"/>
              <a:pathLst>
                <a:path extrusionOk="0" h="889" w="192">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5"/>
            <p:cNvSpPr/>
            <p:nvPr/>
          </p:nvSpPr>
          <p:spPr>
            <a:xfrm>
              <a:off x="3154150" y="1577100"/>
              <a:ext cx="110550" cy="183900"/>
            </a:xfrm>
            <a:custGeom>
              <a:rect b="b" l="l" r="r" t="t"/>
              <a:pathLst>
                <a:path extrusionOk="0" h="7356" w="4422">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5"/>
            <p:cNvSpPr/>
            <p:nvPr/>
          </p:nvSpPr>
          <p:spPr>
            <a:xfrm>
              <a:off x="3146225" y="1825100"/>
              <a:ext cx="13100" cy="91575"/>
            </a:xfrm>
            <a:custGeom>
              <a:rect b="b" l="l" r="r" t="t"/>
              <a:pathLst>
                <a:path extrusionOk="0" h="3663" w="524">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5"/>
            <p:cNvSpPr/>
            <p:nvPr/>
          </p:nvSpPr>
          <p:spPr>
            <a:xfrm>
              <a:off x="3251325" y="1569625"/>
              <a:ext cx="65700" cy="28100"/>
            </a:xfrm>
            <a:custGeom>
              <a:rect b="b" l="l" r="r" t="t"/>
              <a:pathLst>
                <a:path extrusionOk="0" h="1124" w="2628">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5"/>
            <p:cNvSpPr/>
            <p:nvPr/>
          </p:nvSpPr>
          <p:spPr>
            <a:xfrm>
              <a:off x="3223000" y="1614775"/>
              <a:ext cx="7275" cy="7300"/>
            </a:xfrm>
            <a:custGeom>
              <a:rect b="b" l="l" r="r" t="t"/>
              <a:pathLst>
                <a:path extrusionOk="0" h="292" w="291">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5"/>
            <p:cNvSpPr/>
            <p:nvPr/>
          </p:nvSpPr>
          <p:spPr>
            <a:xfrm>
              <a:off x="3155450" y="1643075"/>
              <a:ext cx="51725" cy="203650"/>
            </a:xfrm>
            <a:custGeom>
              <a:rect b="b" l="l" r="r" t="t"/>
              <a:pathLst>
                <a:path extrusionOk="0" h="8146" w="2069">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5"/>
            <p:cNvSpPr/>
            <p:nvPr/>
          </p:nvSpPr>
          <p:spPr>
            <a:xfrm>
              <a:off x="3155150" y="1894775"/>
              <a:ext cx="6275" cy="33000"/>
            </a:xfrm>
            <a:custGeom>
              <a:rect b="b" l="l" r="r" t="t"/>
              <a:pathLst>
                <a:path extrusionOk="0" h="1320" w="251">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5"/>
            <p:cNvSpPr/>
            <p:nvPr/>
          </p:nvSpPr>
          <p:spPr>
            <a:xfrm>
              <a:off x="3293675" y="1585775"/>
              <a:ext cx="61825" cy="14050"/>
            </a:xfrm>
            <a:custGeom>
              <a:rect b="b" l="l" r="r" t="t"/>
              <a:pathLst>
                <a:path extrusionOk="0" h="562" w="2473">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5"/>
            <p:cNvSpPr/>
            <p:nvPr/>
          </p:nvSpPr>
          <p:spPr>
            <a:xfrm>
              <a:off x="3187600" y="1682400"/>
              <a:ext cx="37725" cy="112875"/>
            </a:xfrm>
            <a:custGeom>
              <a:rect b="b" l="l" r="r" t="t"/>
              <a:pathLst>
                <a:path extrusionOk="0" h="4515" w="1509">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5"/>
            <p:cNvSpPr/>
            <p:nvPr/>
          </p:nvSpPr>
          <p:spPr>
            <a:xfrm>
              <a:off x="3184325" y="1895900"/>
              <a:ext cx="5975" cy="51675"/>
            </a:xfrm>
            <a:custGeom>
              <a:rect b="b" l="l" r="r" t="t"/>
              <a:pathLst>
                <a:path extrusionOk="0" h="2067" w="239">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5"/>
            <p:cNvSpPr/>
            <p:nvPr/>
          </p:nvSpPr>
          <p:spPr>
            <a:xfrm>
              <a:off x="3355525" y="1605200"/>
              <a:ext cx="31875" cy="7375"/>
            </a:xfrm>
            <a:custGeom>
              <a:rect b="b" l="l" r="r" t="t"/>
              <a:pathLst>
                <a:path extrusionOk="0" h="295" w="1275">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5"/>
            <p:cNvSpPr/>
            <p:nvPr/>
          </p:nvSpPr>
          <p:spPr>
            <a:xfrm>
              <a:off x="3227775" y="1648475"/>
              <a:ext cx="69500" cy="201025"/>
            </a:xfrm>
            <a:custGeom>
              <a:rect b="b" l="l" r="r" t="t"/>
              <a:pathLst>
                <a:path extrusionOk="0" h="8041" w="278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5"/>
            <p:cNvSpPr/>
            <p:nvPr/>
          </p:nvSpPr>
          <p:spPr>
            <a:xfrm>
              <a:off x="3241575" y="1880875"/>
              <a:ext cx="3775" cy="14225"/>
            </a:xfrm>
            <a:custGeom>
              <a:rect b="b" l="l" r="r" t="t"/>
              <a:pathLst>
                <a:path extrusionOk="0" h="569" w="151">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5"/>
            <p:cNvSpPr/>
            <p:nvPr/>
          </p:nvSpPr>
          <p:spPr>
            <a:xfrm>
              <a:off x="3245850" y="1917575"/>
              <a:ext cx="28575" cy="61550"/>
            </a:xfrm>
            <a:custGeom>
              <a:rect b="b" l="l" r="r" t="t"/>
              <a:pathLst>
                <a:path extrusionOk="0" h="2462" w="1143">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5"/>
            <p:cNvSpPr/>
            <p:nvPr/>
          </p:nvSpPr>
          <p:spPr>
            <a:xfrm>
              <a:off x="3363325" y="1630800"/>
              <a:ext cx="53650" cy="13375"/>
            </a:xfrm>
            <a:custGeom>
              <a:rect b="b" l="l" r="r" t="t"/>
              <a:pathLst>
                <a:path extrusionOk="0" h="535" w="2146">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5"/>
            <p:cNvSpPr/>
            <p:nvPr/>
          </p:nvSpPr>
          <p:spPr>
            <a:xfrm>
              <a:off x="3300775" y="1665925"/>
              <a:ext cx="32725" cy="46450"/>
            </a:xfrm>
            <a:custGeom>
              <a:rect b="b" l="l" r="r" t="t"/>
              <a:pathLst>
                <a:path extrusionOk="0" h="1858" w="1309">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5"/>
            <p:cNvSpPr/>
            <p:nvPr/>
          </p:nvSpPr>
          <p:spPr>
            <a:xfrm>
              <a:off x="3284625" y="1726975"/>
              <a:ext cx="8850" cy="28400"/>
            </a:xfrm>
            <a:custGeom>
              <a:rect b="b" l="l" r="r" t="t"/>
              <a:pathLst>
                <a:path extrusionOk="0" h="1136" w="354">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5"/>
            <p:cNvSpPr/>
            <p:nvPr/>
          </p:nvSpPr>
          <p:spPr>
            <a:xfrm>
              <a:off x="3276875" y="1773050"/>
              <a:ext cx="8675" cy="34725"/>
            </a:xfrm>
            <a:custGeom>
              <a:rect b="b" l="l" r="r" t="t"/>
              <a:pathLst>
                <a:path extrusionOk="0" h="1389" w="347">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5"/>
            <p:cNvSpPr/>
            <p:nvPr/>
          </p:nvSpPr>
          <p:spPr>
            <a:xfrm>
              <a:off x="3277825" y="1840525"/>
              <a:ext cx="5925" cy="11950"/>
            </a:xfrm>
            <a:custGeom>
              <a:rect b="b" l="l" r="r" t="t"/>
              <a:pathLst>
                <a:path extrusionOk="0" h="478" w="237">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5"/>
            <p:cNvSpPr/>
            <p:nvPr/>
          </p:nvSpPr>
          <p:spPr>
            <a:xfrm>
              <a:off x="3287950" y="1880875"/>
              <a:ext cx="24975" cy="88725"/>
            </a:xfrm>
            <a:custGeom>
              <a:rect b="b" l="l" r="r" t="t"/>
              <a:pathLst>
                <a:path extrusionOk="0" h="3549" w="999">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5"/>
            <p:cNvSpPr/>
            <p:nvPr/>
          </p:nvSpPr>
          <p:spPr>
            <a:xfrm>
              <a:off x="3399050" y="1655150"/>
              <a:ext cx="44550" cy="14825"/>
            </a:xfrm>
            <a:custGeom>
              <a:rect b="b" l="l" r="r" t="t"/>
              <a:pathLst>
                <a:path extrusionOk="0" h="593" w="1782">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5"/>
            <p:cNvSpPr/>
            <p:nvPr/>
          </p:nvSpPr>
          <p:spPr>
            <a:xfrm>
              <a:off x="3332550" y="1685350"/>
              <a:ext cx="42475" cy="92200"/>
            </a:xfrm>
            <a:custGeom>
              <a:rect b="b" l="l" r="r" t="t"/>
              <a:pathLst>
                <a:path extrusionOk="0" h="3688" w="1699">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5"/>
            <p:cNvSpPr/>
            <p:nvPr/>
          </p:nvSpPr>
          <p:spPr>
            <a:xfrm>
              <a:off x="3326000" y="1852525"/>
              <a:ext cx="22350" cy="115425"/>
            </a:xfrm>
            <a:custGeom>
              <a:rect b="b" l="l" r="r" t="t"/>
              <a:pathLst>
                <a:path extrusionOk="0" h="4617" w="894">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5"/>
            <p:cNvSpPr/>
            <p:nvPr/>
          </p:nvSpPr>
          <p:spPr>
            <a:xfrm>
              <a:off x="3389800" y="1681850"/>
              <a:ext cx="70650" cy="63225"/>
            </a:xfrm>
            <a:custGeom>
              <a:rect b="b" l="l" r="r" t="t"/>
              <a:pathLst>
                <a:path extrusionOk="0" h="2529" w="2826">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5"/>
            <p:cNvSpPr/>
            <p:nvPr/>
          </p:nvSpPr>
          <p:spPr>
            <a:xfrm>
              <a:off x="3362900" y="1790625"/>
              <a:ext cx="22750" cy="161975"/>
            </a:xfrm>
            <a:custGeom>
              <a:rect b="b" l="l" r="r" t="t"/>
              <a:pathLst>
                <a:path extrusionOk="0" h="6479" w="91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5"/>
            <p:cNvSpPr/>
            <p:nvPr/>
          </p:nvSpPr>
          <p:spPr>
            <a:xfrm>
              <a:off x="3403400" y="1720200"/>
              <a:ext cx="68750" cy="228175"/>
            </a:xfrm>
            <a:custGeom>
              <a:rect b="b" l="l" r="r" t="t"/>
              <a:pathLst>
                <a:path extrusionOk="0" h="9127" w="275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5"/>
            <p:cNvSpPr/>
            <p:nvPr/>
          </p:nvSpPr>
          <p:spPr>
            <a:xfrm>
              <a:off x="3429875" y="1768150"/>
              <a:ext cx="58975" cy="146450"/>
            </a:xfrm>
            <a:custGeom>
              <a:rect b="b" l="l" r="r" t="t"/>
              <a:pathLst>
                <a:path extrusionOk="0" h="5858" w="2359">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5"/>
            <p:cNvSpPr/>
            <p:nvPr/>
          </p:nvSpPr>
          <p:spPr>
            <a:xfrm>
              <a:off x="3439500" y="1878300"/>
              <a:ext cx="10350" cy="41125"/>
            </a:xfrm>
            <a:custGeom>
              <a:rect b="b" l="l" r="r" t="t"/>
              <a:pathLst>
                <a:path extrusionOk="0" h="1645" w="414">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5"/>
            <p:cNvSpPr/>
            <p:nvPr/>
          </p:nvSpPr>
          <p:spPr>
            <a:xfrm>
              <a:off x="3187600" y="1891350"/>
              <a:ext cx="9550" cy="56125"/>
            </a:xfrm>
            <a:custGeom>
              <a:rect b="b" l="l" r="r" t="t"/>
              <a:pathLst>
                <a:path extrusionOk="0" h="2245" w="382">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5"/>
            <p:cNvSpPr/>
            <p:nvPr/>
          </p:nvSpPr>
          <p:spPr>
            <a:xfrm>
              <a:off x="3202475" y="1958025"/>
              <a:ext cx="1500" cy="8075"/>
            </a:xfrm>
            <a:custGeom>
              <a:rect b="b" l="l" r="r" t="t"/>
              <a:pathLst>
                <a:path extrusionOk="0" h="323" w="6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5"/>
            <p:cNvSpPr/>
            <p:nvPr/>
          </p:nvSpPr>
          <p:spPr>
            <a:xfrm>
              <a:off x="3207375" y="1981175"/>
              <a:ext cx="27575" cy="53950"/>
            </a:xfrm>
            <a:custGeom>
              <a:rect b="b" l="l" r="r" t="t"/>
              <a:pathLst>
                <a:path extrusionOk="0" h="2158" w="1103">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5"/>
            <p:cNvSpPr/>
            <p:nvPr/>
          </p:nvSpPr>
          <p:spPr>
            <a:xfrm>
              <a:off x="3185375" y="1995475"/>
              <a:ext cx="31900" cy="73350"/>
            </a:xfrm>
            <a:custGeom>
              <a:rect b="b" l="l" r="r" t="t"/>
              <a:pathLst>
                <a:path extrusionOk="0" h="2934" w="1276">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5"/>
            <p:cNvSpPr/>
            <p:nvPr/>
          </p:nvSpPr>
          <p:spPr>
            <a:xfrm>
              <a:off x="3266525" y="2015100"/>
              <a:ext cx="18300" cy="29075"/>
            </a:xfrm>
            <a:custGeom>
              <a:rect b="b" l="l" r="r" t="t"/>
              <a:pathLst>
                <a:path extrusionOk="0" h="1163" w="732">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5"/>
            <p:cNvSpPr/>
            <p:nvPr/>
          </p:nvSpPr>
          <p:spPr>
            <a:xfrm>
              <a:off x="3336600" y="2021175"/>
              <a:ext cx="10400" cy="11300"/>
            </a:xfrm>
            <a:custGeom>
              <a:rect b="b" l="l" r="r" t="t"/>
              <a:pathLst>
                <a:path extrusionOk="0" h="452" w="416">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5"/>
            <p:cNvSpPr/>
            <p:nvPr/>
          </p:nvSpPr>
          <p:spPr>
            <a:xfrm>
              <a:off x="3337750" y="2018975"/>
              <a:ext cx="29950" cy="20250"/>
            </a:xfrm>
            <a:custGeom>
              <a:rect b="b" l="l" r="r" t="t"/>
              <a:pathLst>
                <a:path extrusionOk="0" h="810" w="1198">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5"/>
            <p:cNvSpPr/>
            <p:nvPr/>
          </p:nvSpPr>
          <p:spPr>
            <a:xfrm>
              <a:off x="3199550" y="1564200"/>
              <a:ext cx="130950" cy="62225"/>
            </a:xfrm>
            <a:custGeom>
              <a:rect b="b" l="l" r="r" t="t"/>
              <a:pathLst>
                <a:path extrusionOk="0" h="2489" w="5238">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5"/>
            <p:cNvSpPr/>
            <p:nvPr/>
          </p:nvSpPr>
          <p:spPr>
            <a:xfrm>
              <a:off x="3198300" y="1633375"/>
              <a:ext cx="2400" cy="1800"/>
            </a:xfrm>
            <a:custGeom>
              <a:rect b="b" l="l" r="r" t="t"/>
              <a:pathLst>
                <a:path extrusionOk="0" h="72" w="96">
                  <a:moveTo>
                    <a:pt x="48" y="0"/>
                  </a:moveTo>
                  <a:cubicBezTo>
                    <a:pt x="1" y="0"/>
                    <a:pt x="1"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5"/>
            <p:cNvSpPr/>
            <p:nvPr/>
          </p:nvSpPr>
          <p:spPr>
            <a:xfrm>
              <a:off x="3275225" y="1572075"/>
              <a:ext cx="86750" cy="14025"/>
            </a:xfrm>
            <a:custGeom>
              <a:rect b="b" l="l" r="r" t="t"/>
              <a:pathLst>
                <a:path extrusionOk="0" h="561" w="347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5"/>
            <p:cNvSpPr/>
            <p:nvPr/>
          </p:nvSpPr>
          <p:spPr>
            <a:xfrm>
              <a:off x="3202850" y="1598975"/>
              <a:ext cx="43175" cy="34125"/>
            </a:xfrm>
            <a:custGeom>
              <a:rect b="b" l="l" r="r" t="t"/>
              <a:pathLst>
                <a:path extrusionOk="0" h="1365" w="1727">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5"/>
            <p:cNvSpPr/>
            <p:nvPr/>
          </p:nvSpPr>
          <p:spPr>
            <a:xfrm>
              <a:off x="3244975" y="1584150"/>
              <a:ext cx="150100" cy="32200"/>
            </a:xfrm>
            <a:custGeom>
              <a:rect b="b" l="l" r="r" t="t"/>
              <a:pathLst>
                <a:path extrusionOk="0" h="1288" w="6004">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5"/>
            <p:cNvSpPr/>
            <p:nvPr/>
          </p:nvSpPr>
          <p:spPr>
            <a:xfrm>
              <a:off x="3342675" y="1601200"/>
              <a:ext cx="64900" cy="11950"/>
            </a:xfrm>
            <a:custGeom>
              <a:rect b="b" l="l" r="r" t="t"/>
              <a:pathLst>
                <a:path extrusionOk="0" h="478" w="2596">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5"/>
            <p:cNvSpPr/>
            <p:nvPr/>
          </p:nvSpPr>
          <p:spPr>
            <a:xfrm>
              <a:off x="3294800" y="1610450"/>
              <a:ext cx="38950" cy="23575"/>
            </a:xfrm>
            <a:custGeom>
              <a:rect b="b" l="l" r="r" t="t"/>
              <a:pathLst>
                <a:path extrusionOk="0" h="943" w="1558">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5"/>
            <p:cNvSpPr/>
            <p:nvPr/>
          </p:nvSpPr>
          <p:spPr>
            <a:xfrm>
              <a:off x="3395650" y="1625650"/>
              <a:ext cx="34675" cy="6325"/>
            </a:xfrm>
            <a:custGeom>
              <a:rect b="b" l="l" r="r" t="t"/>
              <a:pathLst>
                <a:path extrusionOk="0" h="253" w="1387">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5"/>
            <p:cNvSpPr/>
            <p:nvPr/>
          </p:nvSpPr>
          <p:spPr>
            <a:xfrm>
              <a:off x="3313325" y="1633950"/>
              <a:ext cx="57350" cy="44950"/>
            </a:xfrm>
            <a:custGeom>
              <a:rect b="b" l="l" r="r" t="t"/>
              <a:pathLst>
                <a:path extrusionOk="0" h="1798" w="2294">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5"/>
            <p:cNvSpPr/>
            <p:nvPr/>
          </p:nvSpPr>
          <p:spPr>
            <a:xfrm>
              <a:off x="3387325" y="1616025"/>
              <a:ext cx="41100" cy="5275"/>
            </a:xfrm>
            <a:custGeom>
              <a:rect b="b" l="l" r="r" t="t"/>
              <a:pathLst>
                <a:path extrusionOk="0" h="211" w="1644">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5"/>
            <p:cNvSpPr/>
            <p:nvPr/>
          </p:nvSpPr>
          <p:spPr>
            <a:xfrm>
              <a:off x="3327275" y="1620750"/>
              <a:ext cx="40525" cy="21100"/>
            </a:xfrm>
            <a:custGeom>
              <a:rect b="b" l="l" r="r" t="t"/>
              <a:pathLst>
                <a:path extrusionOk="0" h="844" w="1621">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5"/>
            <p:cNvSpPr/>
            <p:nvPr/>
          </p:nvSpPr>
          <p:spPr>
            <a:xfrm>
              <a:off x="3264425" y="1599050"/>
              <a:ext cx="130525" cy="45975"/>
            </a:xfrm>
            <a:custGeom>
              <a:rect b="b" l="l" r="r" t="t"/>
              <a:pathLst>
                <a:path extrusionOk="0" h="1839" w="5221">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5"/>
            <p:cNvSpPr/>
            <p:nvPr/>
          </p:nvSpPr>
          <p:spPr>
            <a:xfrm>
              <a:off x="3267700" y="1596175"/>
              <a:ext cx="24400" cy="19500"/>
            </a:xfrm>
            <a:custGeom>
              <a:rect b="b" l="l" r="r" t="t"/>
              <a:pathLst>
                <a:path extrusionOk="0" h="780" w="976">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5"/>
            <p:cNvSpPr/>
            <p:nvPr/>
          </p:nvSpPr>
          <p:spPr>
            <a:xfrm>
              <a:off x="3364775" y="1631200"/>
              <a:ext cx="83875" cy="32000"/>
            </a:xfrm>
            <a:custGeom>
              <a:rect b="b" l="l" r="r" t="t"/>
              <a:pathLst>
                <a:path extrusionOk="0" h="1280" w="3355">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5"/>
            <p:cNvSpPr/>
            <p:nvPr/>
          </p:nvSpPr>
          <p:spPr>
            <a:xfrm>
              <a:off x="3409775" y="1650500"/>
              <a:ext cx="35300" cy="10675"/>
            </a:xfrm>
            <a:custGeom>
              <a:rect b="b" l="l" r="r" t="t"/>
              <a:pathLst>
                <a:path extrusionOk="0" h="427" w="1412">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5"/>
            <p:cNvSpPr/>
            <p:nvPr/>
          </p:nvSpPr>
          <p:spPr>
            <a:xfrm>
              <a:off x="3419525" y="1667000"/>
              <a:ext cx="24075" cy="12700"/>
            </a:xfrm>
            <a:custGeom>
              <a:rect b="b" l="l" r="r" t="t"/>
              <a:pathLst>
                <a:path extrusionOk="0" h="508" w="963">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5"/>
            <p:cNvSpPr/>
            <p:nvPr/>
          </p:nvSpPr>
          <p:spPr>
            <a:xfrm>
              <a:off x="3429875" y="1682725"/>
              <a:ext cx="23750" cy="24175"/>
            </a:xfrm>
            <a:custGeom>
              <a:rect b="b" l="l" r="r" t="t"/>
              <a:pathLst>
                <a:path extrusionOk="0" h="967" w="95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5"/>
            <p:cNvSpPr/>
            <p:nvPr/>
          </p:nvSpPr>
          <p:spPr>
            <a:xfrm>
              <a:off x="3455925" y="1707175"/>
              <a:ext cx="5825" cy="5925"/>
            </a:xfrm>
            <a:custGeom>
              <a:rect b="b" l="l" r="r" t="t"/>
              <a:pathLst>
                <a:path extrusionOk="0" h="237" w="233">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5"/>
            <p:cNvSpPr/>
            <p:nvPr/>
          </p:nvSpPr>
          <p:spPr>
            <a:xfrm>
              <a:off x="3402650" y="1651150"/>
              <a:ext cx="41075" cy="21050"/>
            </a:xfrm>
            <a:custGeom>
              <a:rect b="b" l="l" r="r" t="t"/>
              <a:pathLst>
                <a:path extrusionOk="0" h="842" w="1643">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5"/>
            <p:cNvSpPr/>
            <p:nvPr/>
          </p:nvSpPr>
          <p:spPr>
            <a:xfrm>
              <a:off x="3371425" y="1637125"/>
              <a:ext cx="31725" cy="16775"/>
            </a:xfrm>
            <a:custGeom>
              <a:rect b="b" l="l" r="r" t="t"/>
              <a:pathLst>
                <a:path extrusionOk="0" h="671" w="1269">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5"/>
            <p:cNvSpPr/>
            <p:nvPr/>
          </p:nvSpPr>
          <p:spPr>
            <a:xfrm>
              <a:off x="3369750" y="1618400"/>
              <a:ext cx="39175" cy="7850"/>
            </a:xfrm>
            <a:custGeom>
              <a:rect b="b" l="l" r="r" t="t"/>
              <a:pathLst>
                <a:path extrusionOk="0" h="314" w="1567">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5"/>
            <p:cNvSpPr/>
            <p:nvPr/>
          </p:nvSpPr>
          <p:spPr>
            <a:xfrm>
              <a:off x="3397425" y="1613475"/>
              <a:ext cx="24350" cy="9800"/>
            </a:xfrm>
            <a:custGeom>
              <a:rect b="b" l="l" r="r" t="t"/>
              <a:pathLst>
                <a:path extrusionOk="0" h="392" w="974">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5"/>
            <p:cNvSpPr/>
            <p:nvPr/>
          </p:nvSpPr>
          <p:spPr>
            <a:xfrm>
              <a:off x="3356050" y="1585475"/>
              <a:ext cx="104325" cy="106650"/>
            </a:xfrm>
            <a:custGeom>
              <a:rect b="b" l="l" r="r" t="t"/>
              <a:pathLst>
                <a:path extrusionOk="0" h="4266" w="4173">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5"/>
            <p:cNvSpPr/>
            <p:nvPr/>
          </p:nvSpPr>
          <p:spPr>
            <a:xfrm>
              <a:off x="3335525" y="1588750"/>
              <a:ext cx="117000" cy="120700"/>
            </a:xfrm>
            <a:custGeom>
              <a:rect b="b" l="l" r="r" t="t"/>
              <a:pathLst>
                <a:path extrusionOk="0" h="4828" w="468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5"/>
            <p:cNvSpPr/>
            <p:nvPr/>
          </p:nvSpPr>
          <p:spPr>
            <a:xfrm>
              <a:off x="3320950" y="1606800"/>
              <a:ext cx="98325" cy="72325"/>
            </a:xfrm>
            <a:custGeom>
              <a:rect b="b" l="l" r="r" t="t"/>
              <a:pathLst>
                <a:path extrusionOk="0" h="2893" w="3933">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5"/>
            <p:cNvSpPr/>
            <p:nvPr/>
          </p:nvSpPr>
          <p:spPr>
            <a:xfrm>
              <a:off x="3301300" y="1561600"/>
              <a:ext cx="85925" cy="50400"/>
            </a:xfrm>
            <a:custGeom>
              <a:rect b="b" l="l" r="r" t="t"/>
              <a:pathLst>
                <a:path extrusionOk="0" h="2016" w="3437">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5"/>
            <p:cNvSpPr/>
            <p:nvPr/>
          </p:nvSpPr>
          <p:spPr>
            <a:xfrm>
              <a:off x="3290875" y="1578175"/>
              <a:ext cx="74150" cy="23600"/>
            </a:xfrm>
            <a:custGeom>
              <a:rect b="b" l="l" r="r" t="t"/>
              <a:pathLst>
                <a:path extrusionOk="0" h="944" w="2966">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5"/>
            <p:cNvSpPr/>
            <p:nvPr/>
          </p:nvSpPr>
          <p:spPr>
            <a:xfrm>
              <a:off x="3257250" y="1590575"/>
              <a:ext cx="90650" cy="24425"/>
            </a:xfrm>
            <a:custGeom>
              <a:rect b="b" l="l" r="r" t="t"/>
              <a:pathLst>
                <a:path extrusionOk="0" h="977" w="3626">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5"/>
            <p:cNvSpPr/>
            <p:nvPr/>
          </p:nvSpPr>
          <p:spPr>
            <a:xfrm>
              <a:off x="3228975" y="1584125"/>
              <a:ext cx="94100" cy="16625"/>
            </a:xfrm>
            <a:custGeom>
              <a:rect b="b" l="l" r="r" t="t"/>
              <a:pathLst>
                <a:path extrusionOk="0" h="665" w="3764">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5"/>
            <p:cNvSpPr/>
            <p:nvPr/>
          </p:nvSpPr>
          <p:spPr>
            <a:xfrm>
              <a:off x="3235800" y="1574725"/>
              <a:ext cx="28300" cy="7400"/>
            </a:xfrm>
            <a:custGeom>
              <a:rect b="b" l="l" r="r" t="t"/>
              <a:pathLst>
                <a:path extrusionOk="0" h="296" w="1132">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5"/>
            <p:cNvSpPr/>
            <p:nvPr/>
          </p:nvSpPr>
          <p:spPr>
            <a:xfrm>
              <a:off x="3301300" y="1623250"/>
              <a:ext cx="90325" cy="53675"/>
            </a:xfrm>
            <a:custGeom>
              <a:rect b="b" l="l" r="r" t="t"/>
              <a:pathLst>
                <a:path extrusionOk="0" h="2147" w="3613">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5"/>
            <p:cNvSpPr/>
            <p:nvPr/>
          </p:nvSpPr>
          <p:spPr>
            <a:xfrm>
              <a:off x="3242650" y="1619900"/>
              <a:ext cx="25325" cy="4650"/>
            </a:xfrm>
            <a:custGeom>
              <a:rect b="b" l="l" r="r" t="t"/>
              <a:pathLst>
                <a:path extrusionOk="0" h="186" w="1013">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5"/>
            <p:cNvSpPr/>
            <p:nvPr/>
          </p:nvSpPr>
          <p:spPr>
            <a:xfrm>
              <a:off x="3209325" y="1614325"/>
              <a:ext cx="8050" cy="4800"/>
            </a:xfrm>
            <a:custGeom>
              <a:rect b="b" l="l" r="r" t="t"/>
              <a:pathLst>
                <a:path extrusionOk="0" h="192" w="322">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5"/>
            <p:cNvSpPr/>
            <p:nvPr/>
          </p:nvSpPr>
          <p:spPr>
            <a:xfrm>
              <a:off x="3393075" y="1681725"/>
              <a:ext cx="24325" cy="38700"/>
            </a:xfrm>
            <a:custGeom>
              <a:rect b="b" l="l" r="r" t="t"/>
              <a:pathLst>
                <a:path extrusionOk="0" h="1548" w="973">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5"/>
            <p:cNvSpPr/>
            <p:nvPr/>
          </p:nvSpPr>
          <p:spPr>
            <a:xfrm>
              <a:off x="3436900" y="1701450"/>
              <a:ext cx="9375" cy="18100"/>
            </a:xfrm>
            <a:custGeom>
              <a:rect b="b" l="l" r="r" t="t"/>
              <a:pathLst>
                <a:path extrusionOk="0" h="724" w="375">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5"/>
            <p:cNvSpPr/>
            <p:nvPr/>
          </p:nvSpPr>
          <p:spPr>
            <a:xfrm>
              <a:off x="3421775" y="1673525"/>
              <a:ext cx="23600" cy="34800"/>
            </a:xfrm>
            <a:custGeom>
              <a:rect b="b" l="l" r="r" t="t"/>
              <a:pathLst>
                <a:path extrusionOk="0" h="1392" w="944">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5"/>
            <p:cNvSpPr/>
            <p:nvPr/>
          </p:nvSpPr>
          <p:spPr>
            <a:xfrm>
              <a:off x="3364400" y="1679800"/>
              <a:ext cx="6200" cy="5800"/>
            </a:xfrm>
            <a:custGeom>
              <a:rect b="b" l="l" r="r" t="t"/>
              <a:pathLst>
                <a:path extrusionOk="0" h="232" w="248">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5"/>
            <p:cNvSpPr/>
            <p:nvPr/>
          </p:nvSpPr>
          <p:spPr>
            <a:xfrm>
              <a:off x="3207350" y="1644175"/>
              <a:ext cx="108750" cy="17000"/>
            </a:xfrm>
            <a:custGeom>
              <a:rect b="b" l="l" r="r" t="t"/>
              <a:pathLst>
                <a:path extrusionOk="0" h="680" w="435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5"/>
            <p:cNvSpPr/>
            <p:nvPr/>
          </p:nvSpPr>
          <p:spPr>
            <a:xfrm>
              <a:off x="3162875" y="1669650"/>
              <a:ext cx="21925" cy="20350"/>
            </a:xfrm>
            <a:custGeom>
              <a:rect b="b" l="l" r="r" t="t"/>
              <a:pathLst>
                <a:path extrusionOk="0" h="814" w="877">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5"/>
            <p:cNvSpPr/>
            <p:nvPr/>
          </p:nvSpPr>
          <p:spPr>
            <a:xfrm>
              <a:off x="3188775" y="1683975"/>
              <a:ext cx="325" cy="325"/>
            </a:xfrm>
            <a:custGeom>
              <a:rect b="b" l="l" r="r" t="t"/>
              <a:pathLst>
                <a:path extrusionOk="0" h="13" w="13">
                  <a:moveTo>
                    <a:pt x="1" y="0"/>
                  </a:moveTo>
                  <a:lnTo>
                    <a:pt x="1" y="12"/>
                  </a:lnTo>
                  <a:cubicBezTo>
                    <a:pt x="13" y="12"/>
                    <a:pt x="13" y="0"/>
                    <a:pt x="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5"/>
            <p:cNvSpPr/>
            <p:nvPr/>
          </p:nvSpPr>
          <p:spPr>
            <a:xfrm>
              <a:off x="3396325" y="3194675"/>
              <a:ext cx="18100" cy="62875"/>
            </a:xfrm>
            <a:custGeom>
              <a:rect b="b" l="l" r="r" t="t"/>
              <a:pathLst>
                <a:path extrusionOk="0" h="2515" w="724">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5"/>
            <p:cNvSpPr/>
            <p:nvPr/>
          </p:nvSpPr>
          <p:spPr>
            <a:xfrm>
              <a:off x="3383850" y="3275300"/>
              <a:ext cx="30575" cy="84875"/>
            </a:xfrm>
            <a:custGeom>
              <a:rect b="b" l="l" r="r" t="t"/>
              <a:pathLst>
                <a:path extrusionOk="0" h="3395" w="1223">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5"/>
            <p:cNvSpPr/>
            <p:nvPr/>
          </p:nvSpPr>
          <p:spPr>
            <a:xfrm>
              <a:off x="3415600" y="3231100"/>
              <a:ext cx="13700" cy="98300"/>
            </a:xfrm>
            <a:custGeom>
              <a:rect b="b" l="l" r="r" t="t"/>
              <a:pathLst>
                <a:path extrusionOk="0" h="3932" w="548">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5"/>
            <p:cNvSpPr/>
            <p:nvPr/>
          </p:nvSpPr>
          <p:spPr>
            <a:xfrm>
              <a:off x="3405475" y="3339025"/>
              <a:ext cx="12825" cy="21475"/>
            </a:xfrm>
            <a:custGeom>
              <a:rect b="b" l="l" r="r" t="t"/>
              <a:pathLst>
                <a:path extrusionOk="0" h="859" w="513">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5"/>
            <p:cNvSpPr/>
            <p:nvPr/>
          </p:nvSpPr>
          <p:spPr>
            <a:xfrm>
              <a:off x="3448050" y="3267075"/>
              <a:ext cx="9525" cy="47075"/>
            </a:xfrm>
            <a:custGeom>
              <a:rect b="b" l="l" r="r" t="t"/>
              <a:pathLst>
                <a:path extrusionOk="0" h="1883" w="381">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5"/>
            <p:cNvSpPr/>
            <p:nvPr/>
          </p:nvSpPr>
          <p:spPr>
            <a:xfrm>
              <a:off x="3433150" y="3338175"/>
              <a:ext cx="14450" cy="29300"/>
            </a:xfrm>
            <a:custGeom>
              <a:rect b="b" l="l" r="r" t="t"/>
              <a:pathLst>
                <a:path extrusionOk="0" h="1172" w="578">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5"/>
            <p:cNvSpPr/>
            <p:nvPr/>
          </p:nvSpPr>
          <p:spPr>
            <a:xfrm>
              <a:off x="3475425" y="3280350"/>
              <a:ext cx="22050" cy="79875"/>
            </a:xfrm>
            <a:custGeom>
              <a:rect b="b" l="l" r="r" t="t"/>
              <a:pathLst>
                <a:path extrusionOk="0" h="3195" w="882">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5"/>
            <p:cNvSpPr/>
            <p:nvPr/>
          </p:nvSpPr>
          <p:spPr>
            <a:xfrm>
              <a:off x="3516650" y="3292650"/>
              <a:ext cx="6125" cy="35975"/>
            </a:xfrm>
            <a:custGeom>
              <a:rect b="b" l="l" r="r" t="t"/>
              <a:pathLst>
                <a:path extrusionOk="0" h="1439" w="245">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5"/>
            <p:cNvSpPr/>
            <p:nvPr/>
          </p:nvSpPr>
          <p:spPr>
            <a:xfrm>
              <a:off x="3512425" y="3361925"/>
              <a:ext cx="1725" cy="3475"/>
            </a:xfrm>
            <a:custGeom>
              <a:rect b="b" l="l" r="r" t="t"/>
              <a:pathLst>
                <a:path extrusionOk="0" h="139" w="69">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5"/>
            <p:cNvSpPr/>
            <p:nvPr/>
          </p:nvSpPr>
          <p:spPr>
            <a:xfrm>
              <a:off x="3536150" y="3294475"/>
              <a:ext cx="17275" cy="70550"/>
            </a:xfrm>
            <a:custGeom>
              <a:rect b="b" l="l" r="r" t="t"/>
              <a:pathLst>
                <a:path extrusionOk="0" h="2822" w="691">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5"/>
            <p:cNvSpPr/>
            <p:nvPr/>
          </p:nvSpPr>
          <p:spPr>
            <a:xfrm>
              <a:off x="3563950" y="3300900"/>
              <a:ext cx="13900" cy="58250"/>
            </a:xfrm>
            <a:custGeom>
              <a:rect b="b" l="l" r="r" t="t"/>
              <a:pathLst>
                <a:path extrusionOk="0" h="2330" w="556">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5"/>
            <p:cNvSpPr/>
            <p:nvPr/>
          </p:nvSpPr>
          <p:spPr>
            <a:xfrm>
              <a:off x="3586250" y="3263625"/>
              <a:ext cx="18675" cy="92225"/>
            </a:xfrm>
            <a:custGeom>
              <a:rect b="b" l="l" r="r" t="t"/>
              <a:pathLst>
                <a:path extrusionOk="0" h="3689" w="747">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5"/>
            <p:cNvSpPr/>
            <p:nvPr/>
          </p:nvSpPr>
          <p:spPr>
            <a:xfrm>
              <a:off x="3601025" y="3276425"/>
              <a:ext cx="8225" cy="44450"/>
            </a:xfrm>
            <a:custGeom>
              <a:rect b="b" l="l" r="r" t="t"/>
              <a:pathLst>
                <a:path extrusionOk="0" h="1778" w="329">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5"/>
            <p:cNvSpPr/>
            <p:nvPr/>
          </p:nvSpPr>
          <p:spPr>
            <a:xfrm>
              <a:off x="3316850" y="3176500"/>
              <a:ext cx="33575" cy="36200"/>
            </a:xfrm>
            <a:custGeom>
              <a:rect b="b" l="l" r="r" t="t"/>
              <a:pathLst>
                <a:path extrusionOk="0" h="1448" w="1343">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5"/>
            <p:cNvSpPr/>
            <p:nvPr/>
          </p:nvSpPr>
          <p:spPr>
            <a:xfrm>
              <a:off x="3274500" y="3256225"/>
              <a:ext cx="24625" cy="69850"/>
            </a:xfrm>
            <a:custGeom>
              <a:rect b="b" l="l" r="r" t="t"/>
              <a:pathLst>
                <a:path extrusionOk="0" h="2794" w="985">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5"/>
            <p:cNvSpPr/>
            <p:nvPr/>
          </p:nvSpPr>
          <p:spPr>
            <a:xfrm>
              <a:off x="3268250" y="3350575"/>
              <a:ext cx="34900" cy="192125"/>
            </a:xfrm>
            <a:custGeom>
              <a:rect b="b" l="l" r="r" t="t"/>
              <a:pathLst>
                <a:path extrusionOk="0" h="7685" w="1396">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5"/>
            <p:cNvSpPr/>
            <p:nvPr/>
          </p:nvSpPr>
          <p:spPr>
            <a:xfrm>
              <a:off x="3329575" y="3181425"/>
              <a:ext cx="43025" cy="50400"/>
            </a:xfrm>
            <a:custGeom>
              <a:rect b="b" l="l" r="r" t="t"/>
              <a:pathLst>
                <a:path extrusionOk="0" h="2016" w="1721">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5"/>
            <p:cNvSpPr/>
            <p:nvPr/>
          </p:nvSpPr>
          <p:spPr>
            <a:xfrm>
              <a:off x="3318250" y="3245800"/>
              <a:ext cx="8725" cy="21100"/>
            </a:xfrm>
            <a:custGeom>
              <a:rect b="b" l="l" r="r" t="t"/>
              <a:pathLst>
                <a:path extrusionOk="0" h="844" w="349">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5"/>
            <p:cNvSpPr/>
            <p:nvPr/>
          </p:nvSpPr>
          <p:spPr>
            <a:xfrm>
              <a:off x="3307850" y="3277850"/>
              <a:ext cx="6750" cy="19925"/>
            </a:xfrm>
            <a:custGeom>
              <a:rect b="b" l="l" r="r" t="t"/>
              <a:pathLst>
                <a:path extrusionOk="0" h="797" w="27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5"/>
            <p:cNvSpPr/>
            <p:nvPr/>
          </p:nvSpPr>
          <p:spPr>
            <a:xfrm>
              <a:off x="3298325" y="3322625"/>
              <a:ext cx="4175" cy="20725"/>
            </a:xfrm>
            <a:custGeom>
              <a:rect b="b" l="l" r="r" t="t"/>
              <a:pathLst>
                <a:path extrusionOk="0" h="829" w="167">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5"/>
            <p:cNvSpPr/>
            <p:nvPr/>
          </p:nvSpPr>
          <p:spPr>
            <a:xfrm>
              <a:off x="3290275" y="3367650"/>
              <a:ext cx="28775" cy="146075"/>
            </a:xfrm>
            <a:custGeom>
              <a:rect b="b" l="l" r="r" t="t"/>
              <a:pathLst>
                <a:path extrusionOk="0" h="5843" w="1151">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5"/>
            <p:cNvSpPr/>
            <p:nvPr/>
          </p:nvSpPr>
          <p:spPr>
            <a:xfrm>
              <a:off x="3346925" y="3200925"/>
              <a:ext cx="37475" cy="51300"/>
            </a:xfrm>
            <a:custGeom>
              <a:rect b="b" l="l" r="r" t="t"/>
              <a:pathLst>
                <a:path extrusionOk="0" h="2052" w="1499">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5"/>
            <p:cNvSpPr/>
            <p:nvPr/>
          </p:nvSpPr>
          <p:spPr>
            <a:xfrm>
              <a:off x="3320050" y="3269825"/>
              <a:ext cx="24325" cy="249200"/>
            </a:xfrm>
            <a:custGeom>
              <a:rect b="b" l="l" r="r" t="t"/>
              <a:pathLst>
                <a:path extrusionOk="0" h="9968" w="973">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5"/>
            <p:cNvSpPr/>
            <p:nvPr/>
          </p:nvSpPr>
          <p:spPr>
            <a:xfrm>
              <a:off x="3346525" y="3236100"/>
              <a:ext cx="40300" cy="94900"/>
            </a:xfrm>
            <a:custGeom>
              <a:rect b="b" l="l" r="r" t="t"/>
              <a:pathLst>
                <a:path extrusionOk="0" h="3796" w="1612">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5"/>
            <p:cNvSpPr/>
            <p:nvPr/>
          </p:nvSpPr>
          <p:spPr>
            <a:xfrm>
              <a:off x="3340575" y="3356075"/>
              <a:ext cx="23250" cy="159350"/>
            </a:xfrm>
            <a:custGeom>
              <a:rect b="b" l="l" r="r" t="t"/>
              <a:pathLst>
                <a:path extrusionOk="0" h="6374" w="93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5"/>
            <p:cNvSpPr/>
            <p:nvPr/>
          </p:nvSpPr>
          <p:spPr>
            <a:xfrm>
              <a:off x="3366775" y="3375025"/>
              <a:ext cx="16100" cy="92575"/>
            </a:xfrm>
            <a:custGeom>
              <a:rect b="b" l="l" r="r" t="t"/>
              <a:pathLst>
                <a:path extrusionOk="0" h="3703" w="644">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5"/>
            <p:cNvSpPr/>
            <p:nvPr/>
          </p:nvSpPr>
          <p:spPr>
            <a:xfrm>
              <a:off x="3378275" y="3486125"/>
              <a:ext cx="10250" cy="21225"/>
            </a:xfrm>
            <a:custGeom>
              <a:rect b="b" l="l" r="r" t="t"/>
              <a:pathLst>
                <a:path extrusionOk="0" h="849" w="41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5"/>
            <p:cNvSpPr/>
            <p:nvPr/>
          </p:nvSpPr>
          <p:spPr>
            <a:xfrm>
              <a:off x="3406950" y="3384625"/>
              <a:ext cx="13125" cy="120475"/>
            </a:xfrm>
            <a:custGeom>
              <a:rect b="b" l="l" r="r" t="t"/>
              <a:pathLst>
                <a:path extrusionOk="0" h="4819" w="525">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5"/>
            <p:cNvSpPr/>
            <p:nvPr/>
          </p:nvSpPr>
          <p:spPr>
            <a:xfrm>
              <a:off x="3435825" y="3369700"/>
              <a:ext cx="23875" cy="119100"/>
            </a:xfrm>
            <a:custGeom>
              <a:rect b="b" l="l" r="r" t="t"/>
              <a:pathLst>
                <a:path extrusionOk="0" h="4764" w="955">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5"/>
            <p:cNvSpPr/>
            <p:nvPr/>
          </p:nvSpPr>
          <p:spPr>
            <a:xfrm>
              <a:off x="3467375" y="3385000"/>
              <a:ext cx="15850" cy="72850"/>
            </a:xfrm>
            <a:custGeom>
              <a:rect b="b" l="l" r="r" t="t"/>
              <a:pathLst>
                <a:path extrusionOk="0" h="2914" w="634">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5"/>
            <p:cNvSpPr/>
            <p:nvPr/>
          </p:nvSpPr>
          <p:spPr>
            <a:xfrm>
              <a:off x="3482575" y="3463050"/>
              <a:ext cx="5975" cy="4800"/>
            </a:xfrm>
            <a:custGeom>
              <a:rect b="b" l="l" r="r" t="t"/>
              <a:pathLst>
                <a:path extrusionOk="0" h="192" w="239">
                  <a:moveTo>
                    <a:pt x="119" y="1"/>
                  </a:moveTo>
                  <a:cubicBezTo>
                    <a:pt x="0" y="1"/>
                    <a:pt x="0" y="191"/>
                    <a:pt x="119" y="191"/>
                  </a:cubicBezTo>
                  <a:cubicBezTo>
                    <a:pt x="238" y="191"/>
                    <a:pt x="238"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5"/>
            <p:cNvSpPr/>
            <p:nvPr/>
          </p:nvSpPr>
          <p:spPr>
            <a:xfrm>
              <a:off x="3506675" y="3385675"/>
              <a:ext cx="10450" cy="60950"/>
            </a:xfrm>
            <a:custGeom>
              <a:rect b="b" l="l" r="r" t="t"/>
              <a:pathLst>
                <a:path extrusionOk="0" h="2438" w="418">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5"/>
            <p:cNvSpPr/>
            <p:nvPr/>
          </p:nvSpPr>
          <p:spPr>
            <a:xfrm>
              <a:off x="3540600" y="3384325"/>
              <a:ext cx="7475" cy="33725"/>
            </a:xfrm>
            <a:custGeom>
              <a:rect b="b" l="l" r="r" t="t"/>
              <a:pathLst>
                <a:path extrusionOk="0" h="1349" w="299">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5"/>
            <p:cNvSpPr/>
            <p:nvPr/>
          </p:nvSpPr>
          <p:spPr>
            <a:xfrm>
              <a:off x="3560300" y="3391700"/>
              <a:ext cx="12775" cy="27325"/>
            </a:xfrm>
            <a:custGeom>
              <a:rect b="b" l="l" r="r" t="t"/>
              <a:pathLst>
                <a:path extrusionOk="0" h="1093" w="511">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5"/>
            <p:cNvSpPr/>
            <p:nvPr/>
          </p:nvSpPr>
          <p:spPr>
            <a:xfrm>
              <a:off x="3577225" y="3399500"/>
              <a:ext cx="10725" cy="11325"/>
            </a:xfrm>
            <a:custGeom>
              <a:rect b="b" l="l" r="r" t="t"/>
              <a:pathLst>
                <a:path extrusionOk="0" h="453" w="429">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5"/>
            <p:cNvSpPr/>
            <p:nvPr/>
          </p:nvSpPr>
          <p:spPr>
            <a:xfrm>
              <a:off x="3320400" y="3172775"/>
              <a:ext cx="70225" cy="48350"/>
            </a:xfrm>
            <a:custGeom>
              <a:rect b="b" l="l" r="r" t="t"/>
              <a:pathLst>
                <a:path extrusionOk="0" h="1934" w="2809">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5"/>
            <p:cNvSpPr/>
            <p:nvPr/>
          </p:nvSpPr>
          <p:spPr>
            <a:xfrm>
              <a:off x="3306350" y="3185025"/>
              <a:ext cx="76700" cy="42425"/>
            </a:xfrm>
            <a:custGeom>
              <a:rect b="b" l="l" r="r" t="t"/>
              <a:pathLst>
                <a:path extrusionOk="0" h="1697" w="3068">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5"/>
            <p:cNvSpPr/>
            <p:nvPr/>
          </p:nvSpPr>
          <p:spPr>
            <a:xfrm>
              <a:off x="3299800" y="3199725"/>
              <a:ext cx="96700" cy="78525"/>
            </a:xfrm>
            <a:custGeom>
              <a:rect b="b" l="l" r="r" t="t"/>
              <a:pathLst>
                <a:path extrusionOk="0" h="3141" w="3868">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5"/>
            <p:cNvSpPr/>
            <p:nvPr/>
          </p:nvSpPr>
          <p:spPr>
            <a:xfrm>
              <a:off x="3366775" y="3245750"/>
              <a:ext cx="33325" cy="48775"/>
            </a:xfrm>
            <a:custGeom>
              <a:rect b="b" l="l" r="r" t="t"/>
              <a:pathLst>
                <a:path extrusionOk="0" h="1951" w="1333">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5"/>
            <p:cNvSpPr/>
            <p:nvPr/>
          </p:nvSpPr>
          <p:spPr>
            <a:xfrm>
              <a:off x="3278675" y="3226050"/>
              <a:ext cx="76100" cy="17425"/>
            </a:xfrm>
            <a:custGeom>
              <a:rect b="b" l="l" r="r" t="t"/>
              <a:pathLst>
                <a:path extrusionOk="0" h="697" w="3044">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5"/>
            <p:cNvSpPr/>
            <p:nvPr/>
          </p:nvSpPr>
          <p:spPr>
            <a:xfrm>
              <a:off x="3318250" y="3265050"/>
              <a:ext cx="74375" cy="49425"/>
            </a:xfrm>
            <a:custGeom>
              <a:rect b="b" l="l" r="r" t="t"/>
              <a:pathLst>
                <a:path extrusionOk="0" h="1977" w="2975">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5"/>
            <p:cNvSpPr/>
            <p:nvPr/>
          </p:nvSpPr>
          <p:spPr>
            <a:xfrm>
              <a:off x="3270700" y="3271675"/>
              <a:ext cx="40125" cy="15225"/>
            </a:xfrm>
            <a:custGeom>
              <a:rect b="b" l="l" r="r" t="t"/>
              <a:pathLst>
                <a:path extrusionOk="0" h="609" w="1605">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5"/>
            <p:cNvSpPr/>
            <p:nvPr/>
          </p:nvSpPr>
          <p:spPr>
            <a:xfrm>
              <a:off x="3322725" y="3311450"/>
              <a:ext cx="46150" cy="23275"/>
            </a:xfrm>
            <a:custGeom>
              <a:rect b="b" l="l" r="r" t="t"/>
              <a:pathLst>
                <a:path extrusionOk="0" h="931" w="1846">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5"/>
            <p:cNvSpPr/>
            <p:nvPr/>
          </p:nvSpPr>
          <p:spPr>
            <a:xfrm>
              <a:off x="3289100" y="3313500"/>
              <a:ext cx="23575" cy="10875"/>
            </a:xfrm>
            <a:custGeom>
              <a:rect b="b" l="l" r="r" t="t"/>
              <a:pathLst>
                <a:path extrusionOk="0" h="435" w="943">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5"/>
            <p:cNvSpPr/>
            <p:nvPr/>
          </p:nvSpPr>
          <p:spPr>
            <a:xfrm>
              <a:off x="3332275" y="3347875"/>
              <a:ext cx="15775" cy="9750"/>
            </a:xfrm>
            <a:custGeom>
              <a:rect b="b" l="l" r="r" t="t"/>
              <a:pathLst>
                <a:path extrusionOk="0" h="390" w="631">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5"/>
            <p:cNvSpPr/>
            <p:nvPr/>
          </p:nvSpPr>
          <p:spPr>
            <a:xfrm>
              <a:off x="3288500" y="3176550"/>
              <a:ext cx="90200" cy="32025"/>
            </a:xfrm>
            <a:custGeom>
              <a:rect b="b" l="l" r="r" t="t"/>
              <a:pathLst>
                <a:path extrusionOk="0" h="1281" w="3608">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5"/>
            <p:cNvSpPr/>
            <p:nvPr/>
          </p:nvSpPr>
          <p:spPr>
            <a:xfrm>
              <a:off x="3274400" y="3194900"/>
              <a:ext cx="107275" cy="37975"/>
            </a:xfrm>
            <a:custGeom>
              <a:rect b="b" l="l" r="r" t="t"/>
              <a:pathLst>
                <a:path extrusionOk="0" h="1519" w="4291">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5"/>
            <p:cNvSpPr/>
            <p:nvPr/>
          </p:nvSpPr>
          <p:spPr>
            <a:xfrm>
              <a:off x="3294000" y="3209575"/>
              <a:ext cx="87275" cy="20825"/>
            </a:xfrm>
            <a:custGeom>
              <a:rect b="b" l="l" r="r" t="t"/>
              <a:pathLst>
                <a:path extrusionOk="0" h="833" w="3491">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5"/>
            <p:cNvSpPr/>
            <p:nvPr/>
          </p:nvSpPr>
          <p:spPr>
            <a:xfrm>
              <a:off x="3316250" y="3223650"/>
              <a:ext cx="74900" cy="12950"/>
            </a:xfrm>
            <a:custGeom>
              <a:rect b="b" l="l" r="r" t="t"/>
              <a:pathLst>
                <a:path extrusionOk="0" h="518" w="2996">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5"/>
            <p:cNvSpPr/>
            <p:nvPr/>
          </p:nvSpPr>
          <p:spPr>
            <a:xfrm>
              <a:off x="3339400" y="3255050"/>
              <a:ext cx="46700" cy="11650"/>
            </a:xfrm>
            <a:custGeom>
              <a:rect b="b" l="l" r="r" t="t"/>
              <a:pathLst>
                <a:path extrusionOk="0" h="466" w="1868">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5"/>
            <p:cNvSpPr/>
            <p:nvPr/>
          </p:nvSpPr>
          <p:spPr>
            <a:xfrm>
              <a:off x="3345650" y="3268900"/>
              <a:ext cx="55075" cy="10225"/>
            </a:xfrm>
            <a:custGeom>
              <a:rect b="b" l="l" r="r" t="t"/>
              <a:pathLst>
                <a:path extrusionOk="0" h="409" w="2203">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5"/>
            <p:cNvSpPr/>
            <p:nvPr/>
          </p:nvSpPr>
          <p:spPr>
            <a:xfrm>
              <a:off x="3366775" y="3291225"/>
              <a:ext cx="23850" cy="6650"/>
            </a:xfrm>
            <a:custGeom>
              <a:rect b="b" l="l" r="r" t="t"/>
              <a:pathLst>
                <a:path extrusionOk="0" h="266" w="954">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5"/>
            <p:cNvSpPr/>
            <p:nvPr/>
          </p:nvSpPr>
          <p:spPr>
            <a:xfrm>
              <a:off x="3365775" y="3304100"/>
              <a:ext cx="8175" cy="5700"/>
            </a:xfrm>
            <a:custGeom>
              <a:rect b="b" l="l" r="r" t="t"/>
              <a:pathLst>
                <a:path extrusionOk="0" h="228" w="327">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5"/>
            <p:cNvSpPr/>
            <p:nvPr/>
          </p:nvSpPr>
          <p:spPr>
            <a:xfrm>
              <a:off x="3363200" y="3313925"/>
              <a:ext cx="20550" cy="9575"/>
            </a:xfrm>
            <a:custGeom>
              <a:rect b="b" l="l" r="r" t="t"/>
              <a:pathLst>
                <a:path extrusionOk="0" h="383" w="822">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5"/>
            <p:cNvSpPr/>
            <p:nvPr/>
          </p:nvSpPr>
          <p:spPr>
            <a:xfrm>
              <a:off x="3342075" y="3174625"/>
              <a:ext cx="67000" cy="86650"/>
            </a:xfrm>
            <a:custGeom>
              <a:rect b="b" l="l" r="r" t="t"/>
              <a:pathLst>
                <a:path extrusionOk="0" h="3466" w="268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5"/>
            <p:cNvSpPr/>
            <p:nvPr/>
          </p:nvSpPr>
          <p:spPr>
            <a:xfrm>
              <a:off x="3342975" y="3168825"/>
              <a:ext cx="64000" cy="102400"/>
            </a:xfrm>
            <a:custGeom>
              <a:rect b="b" l="l" r="r" t="t"/>
              <a:pathLst>
                <a:path extrusionOk="0" h="4096" w="256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5"/>
            <p:cNvSpPr/>
            <p:nvPr/>
          </p:nvSpPr>
          <p:spPr>
            <a:xfrm>
              <a:off x="3334950" y="3175350"/>
              <a:ext cx="59400" cy="117650"/>
            </a:xfrm>
            <a:custGeom>
              <a:rect b="b" l="l" r="r" t="t"/>
              <a:pathLst>
                <a:path extrusionOk="0" h="4706" w="2376">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5"/>
            <p:cNvSpPr/>
            <p:nvPr/>
          </p:nvSpPr>
          <p:spPr>
            <a:xfrm>
              <a:off x="3348325" y="3221175"/>
              <a:ext cx="21350" cy="57825"/>
            </a:xfrm>
            <a:custGeom>
              <a:rect b="b" l="l" r="r" t="t"/>
              <a:pathLst>
                <a:path extrusionOk="0" h="2313" w="854">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5"/>
            <p:cNvSpPr/>
            <p:nvPr/>
          </p:nvSpPr>
          <p:spPr>
            <a:xfrm>
              <a:off x="3359900" y="3285250"/>
              <a:ext cx="14050" cy="25375"/>
            </a:xfrm>
            <a:custGeom>
              <a:rect b="b" l="l" r="r" t="t"/>
              <a:pathLst>
                <a:path extrusionOk="0" h="1015" w="562">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5"/>
            <p:cNvSpPr/>
            <p:nvPr/>
          </p:nvSpPr>
          <p:spPr>
            <a:xfrm>
              <a:off x="3504900" y="3464800"/>
              <a:ext cx="12825" cy="18525"/>
            </a:xfrm>
            <a:custGeom>
              <a:rect b="b" l="l" r="r" t="t"/>
              <a:pathLst>
                <a:path extrusionOk="0" h="741" w="513">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5"/>
            <p:cNvSpPr/>
            <p:nvPr/>
          </p:nvSpPr>
          <p:spPr>
            <a:xfrm>
              <a:off x="3537325" y="3441200"/>
              <a:ext cx="9250" cy="10100"/>
            </a:xfrm>
            <a:custGeom>
              <a:rect b="b" l="l" r="r" t="t"/>
              <a:pathLst>
                <a:path extrusionOk="0" h="404" w="37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5"/>
            <p:cNvSpPr/>
            <p:nvPr/>
          </p:nvSpPr>
          <p:spPr>
            <a:xfrm>
              <a:off x="3475400" y="3480775"/>
              <a:ext cx="11950" cy="12975"/>
            </a:xfrm>
            <a:custGeom>
              <a:rect b="b" l="l" r="r" t="t"/>
              <a:pathLst>
                <a:path extrusionOk="0" h="519" w="478">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5"/>
            <p:cNvSpPr/>
            <p:nvPr/>
          </p:nvSpPr>
          <p:spPr>
            <a:xfrm>
              <a:off x="3595750" y="3309825"/>
              <a:ext cx="42800" cy="99625"/>
            </a:xfrm>
            <a:custGeom>
              <a:rect b="b" l="l" r="r" t="t"/>
              <a:pathLst>
                <a:path extrusionOk="0" h="3985" w="1712">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5"/>
            <p:cNvSpPr/>
            <p:nvPr/>
          </p:nvSpPr>
          <p:spPr>
            <a:xfrm>
              <a:off x="3454750" y="3447425"/>
              <a:ext cx="123400" cy="121125"/>
            </a:xfrm>
            <a:custGeom>
              <a:rect b="b" l="l" r="r" t="t"/>
              <a:pathLst>
                <a:path extrusionOk="0" h="4845" w="4936">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5"/>
            <p:cNvSpPr/>
            <p:nvPr/>
          </p:nvSpPr>
          <p:spPr>
            <a:xfrm>
              <a:off x="3606100" y="3404900"/>
              <a:ext cx="22050" cy="38225"/>
            </a:xfrm>
            <a:custGeom>
              <a:rect b="b" l="l" r="r" t="t"/>
              <a:pathLst>
                <a:path extrusionOk="0" h="1529" w="882">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5"/>
            <p:cNvSpPr/>
            <p:nvPr/>
          </p:nvSpPr>
          <p:spPr>
            <a:xfrm>
              <a:off x="3502000" y="3483475"/>
              <a:ext cx="82975" cy="82325"/>
            </a:xfrm>
            <a:custGeom>
              <a:rect b="b" l="l" r="r" t="t"/>
              <a:pathLst>
                <a:path extrusionOk="0" h="3293" w="3319">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5"/>
            <p:cNvSpPr/>
            <p:nvPr/>
          </p:nvSpPr>
          <p:spPr>
            <a:xfrm>
              <a:off x="3560475" y="3413275"/>
              <a:ext cx="91175" cy="155075"/>
            </a:xfrm>
            <a:custGeom>
              <a:rect b="b" l="l" r="r" t="t"/>
              <a:pathLst>
                <a:path extrusionOk="0" h="6203" w="3647">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5"/>
            <p:cNvSpPr/>
            <p:nvPr/>
          </p:nvSpPr>
          <p:spPr>
            <a:xfrm>
              <a:off x="3641200" y="3453350"/>
              <a:ext cx="22825" cy="48500"/>
            </a:xfrm>
            <a:custGeom>
              <a:rect b="b" l="l" r="r" t="t"/>
              <a:pathLst>
                <a:path extrusionOk="0" h="1940" w="913">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5"/>
            <p:cNvSpPr/>
            <p:nvPr/>
          </p:nvSpPr>
          <p:spPr>
            <a:xfrm>
              <a:off x="3602850" y="3538350"/>
              <a:ext cx="20600" cy="21525"/>
            </a:xfrm>
            <a:custGeom>
              <a:rect b="b" l="l" r="r" t="t"/>
              <a:pathLst>
                <a:path extrusionOk="0" h="861" w="824">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5"/>
            <p:cNvSpPr/>
            <p:nvPr/>
          </p:nvSpPr>
          <p:spPr>
            <a:xfrm>
              <a:off x="3644275" y="3472325"/>
              <a:ext cx="45175" cy="86075"/>
            </a:xfrm>
            <a:custGeom>
              <a:rect b="b" l="l" r="r" t="t"/>
              <a:pathLst>
                <a:path extrusionOk="0" h="3443" w="1807">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5"/>
            <p:cNvSpPr/>
            <p:nvPr/>
          </p:nvSpPr>
          <p:spPr>
            <a:xfrm>
              <a:off x="3697350" y="3480775"/>
              <a:ext cx="24250" cy="57675"/>
            </a:xfrm>
            <a:custGeom>
              <a:rect b="b" l="l" r="r" t="t"/>
              <a:pathLst>
                <a:path extrusionOk="0" h="2307" w="97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5"/>
            <p:cNvSpPr/>
            <p:nvPr/>
          </p:nvSpPr>
          <p:spPr>
            <a:xfrm>
              <a:off x="3745425" y="3482375"/>
              <a:ext cx="22925" cy="54850"/>
            </a:xfrm>
            <a:custGeom>
              <a:rect b="b" l="l" r="r" t="t"/>
              <a:pathLst>
                <a:path extrusionOk="0" h="2194" w="917">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5"/>
            <p:cNvSpPr/>
            <p:nvPr/>
          </p:nvSpPr>
          <p:spPr>
            <a:xfrm>
              <a:off x="3791700" y="3500475"/>
              <a:ext cx="25150" cy="48000"/>
            </a:xfrm>
            <a:custGeom>
              <a:rect b="b" l="l" r="r" t="t"/>
              <a:pathLst>
                <a:path extrusionOk="0" h="1920" w="1006">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5"/>
            <p:cNvSpPr/>
            <p:nvPr/>
          </p:nvSpPr>
          <p:spPr>
            <a:xfrm>
              <a:off x="3851650" y="3489550"/>
              <a:ext cx="8550" cy="29925"/>
            </a:xfrm>
            <a:custGeom>
              <a:rect b="b" l="l" r="r" t="t"/>
              <a:pathLst>
                <a:path extrusionOk="0" h="1197" w="342">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5"/>
            <p:cNvSpPr/>
            <p:nvPr/>
          </p:nvSpPr>
          <p:spPr>
            <a:xfrm>
              <a:off x="3836775" y="3538625"/>
              <a:ext cx="10275" cy="16825"/>
            </a:xfrm>
            <a:custGeom>
              <a:rect b="b" l="l" r="r" t="t"/>
              <a:pathLst>
                <a:path extrusionOk="0" h="673" w="411">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5"/>
            <p:cNvSpPr/>
            <p:nvPr/>
          </p:nvSpPr>
          <p:spPr>
            <a:xfrm>
              <a:off x="3875275" y="3509300"/>
              <a:ext cx="13500" cy="27500"/>
            </a:xfrm>
            <a:custGeom>
              <a:rect b="b" l="l" r="r" t="t"/>
              <a:pathLst>
                <a:path extrusionOk="0" h="1100" w="54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5"/>
            <p:cNvSpPr/>
            <p:nvPr/>
          </p:nvSpPr>
          <p:spPr>
            <a:xfrm>
              <a:off x="3901125" y="3513800"/>
              <a:ext cx="13375" cy="32475"/>
            </a:xfrm>
            <a:custGeom>
              <a:rect b="b" l="l" r="r" t="t"/>
              <a:pathLst>
                <a:path extrusionOk="0" h="1299" w="535">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5"/>
            <p:cNvSpPr/>
            <p:nvPr/>
          </p:nvSpPr>
          <p:spPr>
            <a:xfrm>
              <a:off x="3948100" y="3505125"/>
              <a:ext cx="9100" cy="26775"/>
            </a:xfrm>
            <a:custGeom>
              <a:rect b="b" l="l" r="r" t="t"/>
              <a:pathLst>
                <a:path extrusionOk="0" h="1071" w="364">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5"/>
            <p:cNvSpPr/>
            <p:nvPr/>
          </p:nvSpPr>
          <p:spPr>
            <a:xfrm>
              <a:off x="3970725" y="3526525"/>
              <a:ext cx="925" cy="4275"/>
            </a:xfrm>
            <a:custGeom>
              <a:rect b="b" l="l" r="r" t="t"/>
              <a:pathLst>
                <a:path extrusionOk="0" h="171" w="37">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5"/>
            <p:cNvSpPr/>
            <p:nvPr/>
          </p:nvSpPr>
          <p:spPr>
            <a:xfrm>
              <a:off x="3980850" y="3528625"/>
              <a:ext cx="8950" cy="20475"/>
            </a:xfrm>
            <a:custGeom>
              <a:rect b="b" l="l" r="r" t="t"/>
              <a:pathLst>
                <a:path extrusionOk="0" h="819" w="358">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5"/>
            <p:cNvSpPr/>
            <p:nvPr/>
          </p:nvSpPr>
          <p:spPr>
            <a:xfrm>
              <a:off x="4023100" y="3517625"/>
              <a:ext cx="8975" cy="12425"/>
            </a:xfrm>
            <a:custGeom>
              <a:rect b="b" l="l" r="r" t="t"/>
              <a:pathLst>
                <a:path extrusionOk="0" h="497" w="359">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5"/>
            <p:cNvSpPr/>
            <p:nvPr/>
          </p:nvSpPr>
          <p:spPr>
            <a:xfrm>
              <a:off x="4061300" y="3510900"/>
              <a:ext cx="8275" cy="18925"/>
            </a:xfrm>
            <a:custGeom>
              <a:rect b="b" l="l" r="r" t="t"/>
              <a:pathLst>
                <a:path extrusionOk="0" h="757" w="331">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5"/>
            <p:cNvSpPr/>
            <p:nvPr/>
          </p:nvSpPr>
          <p:spPr>
            <a:xfrm>
              <a:off x="4121050" y="3485450"/>
              <a:ext cx="9675" cy="29725"/>
            </a:xfrm>
            <a:custGeom>
              <a:rect b="b" l="l" r="r" t="t"/>
              <a:pathLst>
                <a:path extrusionOk="0" h="1189" w="387">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5"/>
            <p:cNvSpPr/>
            <p:nvPr/>
          </p:nvSpPr>
          <p:spPr>
            <a:xfrm>
              <a:off x="4119025" y="3518275"/>
              <a:ext cx="8000" cy="16550"/>
            </a:xfrm>
            <a:custGeom>
              <a:rect b="b" l="l" r="r" t="t"/>
              <a:pathLst>
                <a:path extrusionOk="0" h="662" w="32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5"/>
            <p:cNvSpPr/>
            <p:nvPr/>
          </p:nvSpPr>
          <p:spPr>
            <a:xfrm>
              <a:off x="4158775" y="3489025"/>
              <a:ext cx="13050" cy="30250"/>
            </a:xfrm>
            <a:custGeom>
              <a:rect b="b" l="l" r="r" t="t"/>
              <a:pathLst>
                <a:path extrusionOk="0" h="1210" w="522">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5"/>
            <p:cNvSpPr/>
            <p:nvPr/>
          </p:nvSpPr>
          <p:spPr>
            <a:xfrm>
              <a:off x="4249425" y="3490150"/>
              <a:ext cx="9150" cy="30150"/>
            </a:xfrm>
            <a:custGeom>
              <a:rect b="b" l="l" r="r" t="t"/>
              <a:pathLst>
                <a:path extrusionOk="0" h="1206" w="366">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5"/>
            <p:cNvSpPr/>
            <p:nvPr/>
          </p:nvSpPr>
          <p:spPr>
            <a:xfrm>
              <a:off x="4238625" y="3534175"/>
              <a:ext cx="8300" cy="15175"/>
            </a:xfrm>
            <a:custGeom>
              <a:rect b="b" l="l" r="r" t="t"/>
              <a:pathLst>
                <a:path extrusionOk="0" h="607" w="332">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5"/>
            <p:cNvSpPr/>
            <p:nvPr/>
          </p:nvSpPr>
          <p:spPr>
            <a:xfrm>
              <a:off x="4283650" y="3498325"/>
              <a:ext cx="15700" cy="34550"/>
            </a:xfrm>
            <a:custGeom>
              <a:rect b="b" l="l" r="r" t="t"/>
              <a:pathLst>
                <a:path extrusionOk="0" h="1382" w="628">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5"/>
            <p:cNvSpPr/>
            <p:nvPr/>
          </p:nvSpPr>
          <p:spPr>
            <a:xfrm>
              <a:off x="4312850" y="3506875"/>
              <a:ext cx="13000" cy="24950"/>
            </a:xfrm>
            <a:custGeom>
              <a:rect b="b" l="l" r="r" t="t"/>
              <a:pathLst>
                <a:path extrusionOk="0" h="998" w="52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5"/>
            <p:cNvSpPr/>
            <p:nvPr/>
          </p:nvSpPr>
          <p:spPr>
            <a:xfrm>
              <a:off x="4181475" y="3500200"/>
              <a:ext cx="8350" cy="21650"/>
            </a:xfrm>
            <a:custGeom>
              <a:rect b="b" l="l" r="r" t="t"/>
              <a:pathLst>
                <a:path extrusionOk="0" h="866" w="334">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5"/>
            <p:cNvSpPr/>
            <p:nvPr/>
          </p:nvSpPr>
          <p:spPr>
            <a:xfrm>
              <a:off x="4379475" y="3491150"/>
              <a:ext cx="11025" cy="19200"/>
            </a:xfrm>
            <a:custGeom>
              <a:rect b="b" l="l" r="r" t="t"/>
              <a:pathLst>
                <a:path extrusionOk="0" h="768" w="441">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5"/>
            <p:cNvSpPr/>
            <p:nvPr/>
          </p:nvSpPr>
          <p:spPr>
            <a:xfrm>
              <a:off x="4365125" y="3528050"/>
              <a:ext cx="9950" cy="16125"/>
            </a:xfrm>
            <a:custGeom>
              <a:rect b="b" l="l" r="r" t="t"/>
              <a:pathLst>
                <a:path extrusionOk="0" h="645" w="398">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5"/>
            <p:cNvSpPr/>
            <p:nvPr/>
          </p:nvSpPr>
          <p:spPr>
            <a:xfrm>
              <a:off x="4440025" y="3470875"/>
              <a:ext cx="9650" cy="28775"/>
            </a:xfrm>
            <a:custGeom>
              <a:rect b="b" l="l" r="r" t="t"/>
              <a:pathLst>
                <a:path extrusionOk="0" h="1151" w="386">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5"/>
            <p:cNvSpPr/>
            <p:nvPr/>
          </p:nvSpPr>
          <p:spPr>
            <a:xfrm>
              <a:off x="4432525" y="3512300"/>
              <a:ext cx="18775" cy="24725"/>
            </a:xfrm>
            <a:custGeom>
              <a:rect b="b" l="l" r="r" t="t"/>
              <a:pathLst>
                <a:path extrusionOk="0" h="989" w="751">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5"/>
            <p:cNvSpPr/>
            <p:nvPr/>
          </p:nvSpPr>
          <p:spPr>
            <a:xfrm>
              <a:off x="4497575" y="3466850"/>
              <a:ext cx="11625" cy="33175"/>
            </a:xfrm>
            <a:custGeom>
              <a:rect b="b" l="l" r="r" t="t"/>
              <a:pathLst>
                <a:path extrusionOk="0" h="1327" w="465">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5"/>
            <p:cNvSpPr/>
            <p:nvPr/>
          </p:nvSpPr>
          <p:spPr>
            <a:xfrm>
              <a:off x="4472275" y="3514750"/>
              <a:ext cx="19475" cy="22450"/>
            </a:xfrm>
            <a:custGeom>
              <a:rect b="b" l="l" r="r" t="t"/>
              <a:pathLst>
                <a:path extrusionOk="0" h="898" w="779">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5"/>
            <p:cNvSpPr/>
            <p:nvPr/>
          </p:nvSpPr>
          <p:spPr>
            <a:xfrm>
              <a:off x="4544000" y="3464700"/>
              <a:ext cx="13425" cy="49775"/>
            </a:xfrm>
            <a:custGeom>
              <a:rect b="b" l="l" r="r" t="t"/>
              <a:pathLst>
                <a:path extrusionOk="0" h="1991" w="537">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5"/>
            <p:cNvSpPr/>
            <p:nvPr/>
          </p:nvSpPr>
          <p:spPr>
            <a:xfrm>
              <a:off x="4533900" y="3525650"/>
              <a:ext cx="6275" cy="14525"/>
            </a:xfrm>
            <a:custGeom>
              <a:rect b="b" l="l" r="r" t="t"/>
              <a:pathLst>
                <a:path extrusionOk="0" h="581" w="251">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5"/>
            <p:cNvSpPr/>
            <p:nvPr/>
          </p:nvSpPr>
          <p:spPr>
            <a:xfrm>
              <a:off x="4585675" y="3473050"/>
              <a:ext cx="7775" cy="29650"/>
            </a:xfrm>
            <a:custGeom>
              <a:rect b="b" l="l" r="r" t="t"/>
              <a:pathLst>
                <a:path extrusionOk="0" h="1186" w="311">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5"/>
            <p:cNvSpPr/>
            <p:nvPr/>
          </p:nvSpPr>
          <p:spPr>
            <a:xfrm>
              <a:off x="4633525" y="3469375"/>
              <a:ext cx="20350" cy="48025"/>
            </a:xfrm>
            <a:custGeom>
              <a:rect b="b" l="l" r="r" t="t"/>
              <a:pathLst>
                <a:path extrusionOk="0" h="1921" w="814">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5"/>
            <p:cNvSpPr/>
            <p:nvPr/>
          </p:nvSpPr>
          <p:spPr>
            <a:xfrm>
              <a:off x="4623825" y="3531750"/>
              <a:ext cx="3200" cy="2850"/>
            </a:xfrm>
            <a:custGeom>
              <a:rect b="b" l="l" r="r" t="t"/>
              <a:pathLst>
                <a:path extrusionOk="0" h="114" w="128">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5"/>
            <p:cNvSpPr/>
            <p:nvPr/>
          </p:nvSpPr>
          <p:spPr>
            <a:xfrm>
              <a:off x="4692325" y="3440275"/>
              <a:ext cx="13025" cy="48900"/>
            </a:xfrm>
            <a:custGeom>
              <a:rect b="b" l="l" r="r" t="t"/>
              <a:pathLst>
                <a:path extrusionOk="0" h="1956" w="521">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5"/>
            <p:cNvSpPr/>
            <p:nvPr/>
          </p:nvSpPr>
          <p:spPr>
            <a:xfrm>
              <a:off x="4674750" y="3508425"/>
              <a:ext cx="14725" cy="22875"/>
            </a:xfrm>
            <a:custGeom>
              <a:rect b="b" l="l" r="r" t="t"/>
              <a:pathLst>
                <a:path extrusionOk="0" h="915" w="589">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5"/>
            <p:cNvSpPr/>
            <p:nvPr/>
          </p:nvSpPr>
          <p:spPr>
            <a:xfrm>
              <a:off x="4726850" y="3481650"/>
              <a:ext cx="13400" cy="26700"/>
            </a:xfrm>
            <a:custGeom>
              <a:rect b="b" l="l" r="r" t="t"/>
              <a:pathLst>
                <a:path extrusionOk="0" h="1068" w="536">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5"/>
            <p:cNvSpPr/>
            <p:nvPr/>
          </p:nvSpPr>
          <p:spPr>
            <a:xfrm>
              <a:off x="4736025" y="3500025"/>
              <a:ext cx="21650" cy="29775"/>
            </a:xfrm>
            <a:custGeom>
              <a:rect b="b" l="l" r="r" t="t"/>
              <a:pathLst>
                <a:path extrusionOk="0" h="1191" w="866">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5"/>
            <p:cNvSpPr/>
            <p:nvPr/>
          </p:nvSpPr>
          <p:spPr>
            <a:xfrm>
              <a:off x="4764700" y="3437825"/>
              <a:ext cx="33525" cy="93175"/>
            </a:xfrm>
            <a:custGeom>
              <a:rect b="b" l="l" r="r" t="t"/>
              <a:pathLst>
                <a:path extrusionOk="0" h="3727" w="1341">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5"/>
            <p:cNvSpPr/>
            <p:nvPr/>
          </p:nvSpPr>
          <p:spPr>
            <a:xfrm>
              <a:off x="4834925" y="3438800"/>
              <a:ext cx="7350" cy="22800"/>
            </a:xfrm>
            <a:custGeom>
              <a:rect b="b" l="l" r="r" t="t"/>
              <a:pathLst>
                <a:path extrusionOk="0" h="912" w="294">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5"/>
            <p:cNvSpPr/>
            <p:nvPr/>
          </p:nvSpPr>
          <p:spPr>
            <a:xfrm>
              <a:off x="4801525" y="3474700"/>
              <a:ext cx="29450" cy="50525"/>
            </a:xfrm>
            <a:custGeom>
              <a:rect b="b" l="l" r="r" t="t"/>
              <a:pathLst>
                <a:path extrusionOk="0" h="2021" w="1178">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5"/>
            <p:cNvSpPr/>
            <p:nvPr/>
          </p:nvSpPr>
          <p:spPr>
            <a:xfrm>
              <a:off x="4876800" y="3423950"/>
              <a:ext cx="6850" cy="33375"/>
            </a:xfrm>
            <a:custGeom>
              <a:rect b="b" l="l" r="r" t="t"/>
              <a:pathLst>
                <a:path extrusionOk="0" h="1335" w="274">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5"/>
            <p:cNvSpPr/>
            <p:nvPr/>
          </p:nvSpPr>
          <p:spPr>
            <a:xfrm>
              <a:off x="4843825" y="3485025"/>
              <a:ext cx="24950" cy="39025"/>
            </a:xfrm>
            <a:custGeom>
              <a:rect b="b" l="l" r="r" t="t"/>
              <a:pathLst>
                <a:path extrusionOk="0" h="1561" w="998">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5"/>
            <p:cNvSpPr/>
            <p:nvPr/>
          </p:nvSpPr>
          <p:spPr>
            <a:xfrm>
              <a:off x="4905850" y="3406050"/>
              <a:ext cx="22150" cy="59075"/>
            </a:xfrm>
            <a:custGeom>
              <a:rect b="b" l="l" r="r" t="t"/>
              <a:pathLst>
                <a:path extrusionOk="0" h="2363" w="886">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5"/>
            <p:cNvSpPr/>
            <p:nvPr/>
          </p:nvSpPr>
          <p:spPr>
            <a:xfrm>
              <a:off x="4872100" y="3501075"/>
              <a:ext cx="18400" cy="25175"/>
            </a:xfrm>
            <a:custGeom>
              <a:rect b="b" l="l" r="r" t="t"/>
              <a:pathLst>
                <a:path extrusionOk="0" h="1007" w="736">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5"/>
            <p:cNvSpPr/>
            <p:nvPr/>
          </p:nvSpPr>
          <p:spPr>
            <a:xfrm>
              <a:off x="4944125" y="3388725"/>
              <a:ext cx="28525" cy="81600"/>
            </a:xfrm>
            <a:custGeom>
              <a:rect b="b" l="l" r="r" t="t"/>
              <a:pathLst>
                <a:path extrusionOk="0" h="3264" w="1141">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5"/>
            <p:cNvSpPr/>
            <p:nvPr/>
          </p:nvSpPr>
          <p:spPr>
            <a:xfrm>
              <a:off x="4911700" y="3484550"/>
              <a:ext cx="29400" cy="43475"/>
            </a:xfrm>
            <a:custGeom>
              <a:rect b="b" l="l" r="r" t="t"/>
              <a:pathLst>
                <a:path extrusionOk="0" h="1739" w="1176">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5"/>
            <p:cNvSpPr/>
            <p:nvPr/>
          </p:nvSpPr>
          <p:spPr>
            <a:xfrm>
              <a:off x="5006375" y="3360150"/>
              <a:ext cx="19850" cy="60200"/>
            </a:xfrm>
            <a:custGeom>
              <a:rect b="b" l="l" r="r" t="t"/>
              <a:pathLst>
                <a:path extrusionOk="0" h="2408" w="794">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5"/>
            <p:cNvSpPr/>
            <p:nvPr/>
          </p:nvSpPr>
          <p:spPr>
            <a:xfrm>
              <a:off x="4945050" y="3467150"/>
              <a:ext cx="40250" cy="55325"/>
            </a:xfrm>
            <a:custGeom>
              <a:rect b="b" l="l" r="r" t="t"/>
              <a:pathLst>
                <a:path extrusionOk="0" h="2213" w="161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5"/>
            <p:cNvSpPr/>
            <p:nvPr/>
          </p:nvSpPr>
          <p:spPr>
            <a:xfrm>
              <a:off x="5030900" y="3327925"/>
              <a:ext cx="37600" cy="107025"/>
            </a:xfrm>
            <a:custGeom>
              <a:rect b="b" l="l" r="r" t="t"/>
              <a:pathLst>
                <a:path extrusionOk="0" h="4281" w="1504">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5"/>
            <p:cNvSpPr/>
            <p:nvPr/>
          </p:nvSpPr>
          <p:spPr>
            <a:xfrm>
              <a:off x="4952775" y="3459325"/>
              <a:ext cx="63725" cy="80975"/>
            </a:xfrm>
            <a:custGeom>
              <a:rect b="b" l="l" r="r" t="t"/>
              <a:pathLst>
                <a:path extrusionOk="0" h="3239" w="2549">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5"/>
            <p:cNvSpPr/>
            <p:nvPr/>
          </p:nvSpPr>
          <p:spPr>
            <a:xfrm>
              <a:off x="5084950" y="3325475"/>
              <a:ext cx="19575" cy="63200"/>
            </a:xfrm>
            <a:custGeom>
              <a:rect b="b" l="l" r="r" t="t"/>
              <a:pathLst>
                <a:path extrusionOk="0" h="2528" w="783">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5"/>
            <p:cNvSpPr/>
            <p:nvPr/>
          </p:nvSpPr>
          <p:spPr>
            <a:xfrm>
              <a:off x="5039600" y="3427975"/>
              <a:ext cx="31275" cy="33925"/>
            </a:xfrm>
            <a:custGeom>
              <a:rect b="b" l="l" r="r" t="t"/>
              <a:pathLst>
                <a:path extrusionOk="0" h="1357" w="1251">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5"/>
            <p:cNvSpPr/>
            <p:nvPr/>
          </p:nvSpPr>
          <p:spPr>
            <a:xfrm>
              <a:off x="5091625" y="3342350"/>
              <a:ext cx="30925" cy="69500"/>
            </a:xfrm>
            <a:custGeom>
              <a:rect b="b" l="l" r="r" t="t"/>
              <a:pathLst>
                <a:path extrusionOk="0" h="2780" w="1237">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5"/>
            <p:cNvSpPr/>
            <p:nvPr/>
          </p:nvSpPr>
          <p:spPr>
            <a:xfrm>
              <a:off x="3435250" y="1987950"/>
              <a:ext cx="12300" cy="21100"/>
            </a:xfrm>
            <a:custGeom>
              <a:rect b="b" l="l" r="r" t="t"/>
              <a:pathLst>
                <a:path extrusionOk="0" h="844" w="492">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5"/>
            <p:cNvSpPr/>
            <p:nvPr/>
          </p:nvSpPr>
          <p:spPr>
            <a:xfrm>
              <a:off x="3452800" y="1993750"/>
              <a:ext cx="13125" cy="19425"/>
            </a:xfrm>
            <a:custGeom>
              <a:rect b="b" l="l" r="r" t="t"/>
              <a:pathLst>
                <a:path extrusionOk="0" h="777" w="525">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5"/>
            <p:cNvSpPr/>
            <p:nvPr/>
          </p:nvSpPr>
          <p:spPr>
            <a:xfrm>
              <a:off x="3475300" y="1989775"/>
              <a:ext cx="11000" cy="17950"/>
            </a:xfrm>
            <a:custGeom>
              <a:rect b="b" l="l" r="r" t="t"/>
              <a:pathLst>
                <a:path extrusionOk="0" h="718" w="44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5"/>
            <p:cNvSpPr/>
            <p:nvPr/>
          </p:nvSpPr>
          <p:spPr>
            <a:xfrm>
              <a:off x="3507575" y="1987500"/>
              <a:ext cx="20550" cy="22475"/>
            </a:xfrm>
            <a:custGeom>
              <a:rect b="b" l="l" r="r" t="t"/>
              <a:pathLst>
                <a:path extrusionOk="0" h="899" w="822">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5"/>
            <p:cNvSpPr/>
            <p:nvPr/>
          </p:nvSpPr>
          <p:spPr>
            <a:xfrm>
              <a:off x="3532875" y="1979850"/>
              <a:ext cx="10425" cy="23100"/>
            </a:xfrm>
            <a:custGeom>
              <a:rect b="b" l="l" r="r" t="t"/>
              <a:pathLst>
                <a:path extrusionOk="0" h="924" w="417">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5"/>
            <p:cNvSpPr/>
            <p:nvPr/>
          </p:nvSpPr>
          <p:spPr>
            <a:xfrm>
              <a:off x="3562350" y="1972275"/>
              <a:ext cx="15500" cy="26200"/>
            </a:xfrm>
            <a:custGeom>
              <a:rect b="b" l="l" r="r" t="t"/>
              <a:pathLst>
                <a:path extrusionOk="0" h="1048" w="62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5"/>
            <p:cNvSpPr/>
            <p:nvPr/>
          </p:nvSpPr>
          <p:spPr>
            <a:xfrm>
              <a:off x="3595375" y="1968900"/>
              <a:ext cx="11925" cy="30075"/>
            </a:xfrm>
            <a:custGeom>
              <a:rect b="b" l="l" r="r" t="t"/>
              <a:pathLst>
                <a:path extrusionOk="0" h="1203" w="477">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5"/>
            <p:cNvSpPr/>
            <p:nvPr/>
          </p:nvSpPr>
          <p:spPr>
            <a:xfrm>
              <a:off x="3620500" y="1968025"/>
              <a:ext cx="18350" cy="18675"/>
            </a:xfrm>
            <a:custGeom>
              <a:rect b="b" l="l" r="r" t="t"/>
              <a:pathLst>
                <a:path extrusionOk="0" h="747" w="734">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5"/>
            <p:cNvSpPr/>
            <p:nvPr/>
          </p:nvSpPr>
          <p:spPr>
            <a:xfrm>
              <a:off x="3651525" y="1962150"/>
              <a:ext cx="18025" cy="20275"/>
            </a:xfrm>
            <a:custGeom>
              <a:rect b="b" l="l" r="r" t="t"/>
              <a:pathLst>
                <a:path extrusionOk="0" h="811" w="721">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5"/>
            <p:cNvSpPr/>
            <p:nvPr/>
          </p:nvSpPr>
          <p:spPr>
            <a:xfrm>
              <a:off x="3681400" y="1954825"/>
              <a:ext cx="15425" cy="26550"/>
            </a:xfrm>
            <a:custGeom>
              <a:rect b="b" l="l" r="r" t="t"/>
              <a:pathLst>
                <a:path extrusionOk="0" h="1062" w="617">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5"/>
            <p:cNvSpPr/>
            <p:nvPr/>
          </p:nvSpPr>
          <p:spPr>
            <a:xfrm>
              <a:off x="3716750" y="1960925"/>
              <a:ext cx="18200" cy="31175"/>
            </a:xfrm>
            <a:custGeom>
              <a:rect b="b" l="l" r="r" t="t"/>
              <a:pathLst>
                <a:path extrusionOk="0" h="1247" w="728">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5"/>
            <p:cNvSpPr/>
            <p:nvPr/>
          </p:nvSpPr>
          <p:spPr>
            <a:xfrm>
              <a:off x="3747400" y="1962175"/>
              <a:ext cx="19375" cy="26625"/>
            </a:xfrm>
            <a:custGeom>
              <a:rect b="b" l="l" r="r" t="t"/>
              <a:pathLst>
                <a:path extrusionOk="0" h="1065" w="775">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5"/>
            <p:cNvSpPr/>
            <p:nvPr/>
          </p:nvSpPr>
          <p:spPr>
            <a:xfrm>
              <a:off x="3789000" y="1962075"/>
              <a:ext cx="15350" cy="30025"/>
            </a:xfrm>
            <a:custGeom>
              <a:rect b="b" l="l" r="r" t="t"/>
              <a:pathLst>
                <a:path extrusionOk="0" h="1201" w="614">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5"/>
            <p:cNvSpPr/>
            <p:nvPr/>
          </p:nvSpPr>
          <p:spPr>
            <a:xfrm>
              <a:off x="3817350" y="1954350"/>
              <a:ext cx="17675" cy="24675"/>
            </a:xfrm>
            <a:custGeom>
              <a:rect b="b" l="l" r="r" t="t"/>
              <a:pathLst>
                <a:path extrusionOk="0" h="987" w="707">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5"/>
            <p:cNvSpPr/>
            <p:nvPr/>
          </p:nvSpPr>
          <p:spPr>
            <a:xfrm>
              <a:off x="3852075" y="1954425"/>
              <a:ext cx="15675" cy="25800"/>
            </a:xfrm>
            <a:custGeom>
              <a:rect b="b" l="l" r="r" t="t"/>
              <a:pathLst>
                <a:path extrusionOk="0" h="1032" w="627">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5"/>
            <p:cNvSpPr/>
            <p:nvPr/>
          </p:nvSpPr>
          <p:spPr>
            <a:xfrm>
              <a:off x="3891025" y="1951650"/>
              <a:ext cx="14525" cy="21775"/>
            </a:xfrm>
            <a:custGeom>
              <a:rect b="b" l="l" r="r" t="t"/>
              <a:pathLst>
                <a:path extrusionOk="0" h="871" w="581">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5"/>
            <p:cNvSpPr/>
            <p:nvPr/>
          </p:nvSpPr>
          <p:spPr>
            <a:xfrm>
              <a:off x="3930250" y="1949225"/>
              <a:ext cx="14000" cy="25650"/>
            </a:xfrm>
            <a:custGeom>
              <a:rect b="b" l="l" r="r" t="t"/>
              <a:pathLst>
                <a:path extrusionOk="0" h="1026" w="56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5"/>
            <p:cNvSpPr/>
            <p:nvPr/>
          </p:nvSpPr>
          <p:spPr>
            <a:xfrm>
              <a:off x="3960525" y="1944875"/>
              <a:ext cx="14975" cy="31350"/>
            </a:xfrm>
            <a:custGeom>
              <a:rect b="b" l="l" r="r" t="t"/>
              <a:pathLst>
                <a:path extrusionOk="0" h="1254" w="599">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5"/>
            <p:cNvSpPr/>
            <p:nvPr/>
          </p:nvSpPr>
          <p:spPr>
            <a:xfrm>
              <a:off x="4005125" y="1945750"/>
              <a:ext cx="14675" cy="24975"/>
            </a:xfrm>
            <a:custGeom>
              <a:rect b="b" l="l" r="r" t="t"/>
              <a:pathLst>
                <a:path extrusionOk="0" h="999" w="587">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5"/>
            <p:cNvSpPr/>
            <p:nvPr/>
          </p:nvSpPr>
          <p:spPr>
            <a:xfrm>
              <a:off x="4047825" y="1943300"/>
              <a:ext cx="15500" cy="22875"/>
            </a:xfrm>
            <a:custGeom>
              <a:rect b="b" l="l" r="r" t="t"/>
              <a:pathLst>
                <a:path extrusionOk="0" h="915" w="62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5"/>
            <p:cNvSpPr/>
            <p:nvPr/>
          </p:nvSpPr>
          <p:spPr>
            <a:xfrm>
              <a:off x="4077275" y="1935375"/>
              <a:ext cx="14325" cy="27950"/>
            </a:xfrm>
            <a:custGeom>
              <a:rect b="b" l="l" r="r" t="t"/>
              <a:pathLst>
                <a:path extrusionOk="0" h="1118" w="573">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5"/>
            <p:cNvSpPr/>
            <p:nvPr/>
          </p:nvSpPr>
          <p:spPr>
            <a:xfrm>
              <a:off x="4111900" y="1943575"/>
              <a:ext cx="15000" cy="24050"/>
            </a:xfrm>
            <a:custGeom>
              <a:rect b="b" l="l" r="r" t="t"/>
              <a:pathLst>
                <a:path extrusionOk="0" h="962" w="60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5"/>
            <p:cNvSpPr/>
            <p:nvPr/>
          </p:nvSpPr>
          <p:spPr>
            <a:xfrm>
              <a:off x="4136675" y="1939375"/>
              <a:ext cx="15950" cy="25600"/>
            </a:xfrm>
            <a:custGeom>
              <a:rect b="b" l="l" r="r" t="t"/>
              <a:pathLst>
                <a:path extrusionOk="0" h="1024" w="638">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5"/>
            <p:cNvSpPr/>
            <p:nvPr/>
          </p:nvSpPr>
          <p:spPr>
            <a:xfrm>
              <a:off x="4163175" y="1933375"/>
              <a:ext cx="14750" cy="29450"/>
            </a:xfrm>
            <a:custGeom>
              <a:rect b="b" l="l" r="r" t="t"/>
              <a:pathLst>
                <a:path extrusionOk="0" h="1178" w="59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5"/>
            <p:cNvSpPr/>
            <p:nvPr/>
          </p:nvSpPr>
          <p:spPr>
            <a:xfrm>
              <a:off x="4191825" y="1930700"/>
              <a:ext cx="19725" cy="31750"/>
            </a:xfrm>
            <a:custGeom>
              <a:rect b="b" l="l" r="r" t="t"/>
              <a:pathLst>
                <a:path extrusionOk="0" h="1270" w="789">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5"/>
            <p:cNvSpPr/>
            <p:nvPr/>
          </p:nvSpPr>
          <p:spPr>
            <a:xfrm>
              <a:off x="4235925" y="1938125"/>
              <a:ext cx="15800" cy="23225"/>
            </a:xfrm>
            <a:custGeom>
              <a:rect b="b" l="l" r="r" t="t"/>
              <a:pathLst>
                <a:path extrusionOk="0" h="929" w="632">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5"/>
            <p:cNvSpPr/>
            <p:nvPr/>
          </p:nvSpPr>
          <p:spPr>
            <a:xfrm>
              <a:off x="4290700" y="1938750"/>
              <a:ext cx="625" cy="625"/>
            </a:xfrm>
            <a:custGeom>
              <a:rect b="b" l="l" r="r" t="t"/>
              <a:pathLst>
                <a:path extrusionOk="0" h="25" w="25">
                  <a:moveTo>
                    <a:pt x="13" y="1"/>
                  </a:moveTo>
                  <a:cubicBezTo>
                    <a:pt x="1" y="1"/>
                    <a:pt x="1" y="25"/>
                    <a:pt x="13" y="25"/>
                  </a:cubicBezTo>
                  <a:cubicBezTo>
                    <a:pt x="24" y="25"/>
                    <a:pt x="24"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5"/>
            <p:cNvSpPr/>
            <p:nvPr/>
          </p:nvSpPr>
          <p:spPr>
            <a:xfrm>
              <a:off x="4282075" y="1934925"/>
              <a:ext cx="17275" cy="24700"/>
            </a:xfrm>
            <a:custGeom>
              <a:rect b="b" l="l" r="r" t="t"/>
              <a:pathLst>
                <a:path extrusionOk="0" h="988" w="691">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5"/>
            <p:cNvSpPr/>
            <p:nvPr/>
          </p:nvSpPr>
          <p:spPr>
            <a:xfrm>
              <a:off x="4311650" y="1930150"/>
              <a:ext cx="26350" cy="39225"/>
            </a:xfrm>
            <a:custGeom>
              <a:rect b="b" l="l" r="r" t="t"/>
              <a:pathLst>
                <a:path extrusionOk="0" h="1569" w="1054">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5"/>
            <p:cNvSpPr/>
            <p:nvPr/>
          </p:nvSpPr>
          <p:spPr>
            <a:xfrm>
              <a:off x="4358075" y="1931550"/>
              <a:ext cx="21350" cy="25625"/>
            </a:xfrm>
            <a:custGeom>
              <a:rect b="b" l="l" r="r" t="t"/>
              <a:pathLst>
                <a:path extrusionOk="0" h="1025" w="854">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5"/>
            <p:cNvSpPr/>
            <p:nvPr/>
          </p:nvSpPr>
          <p:spPr>
            <a:xfrm>
              <a:off x="4401550" y="1923925"/>
              <a:ext cx="21325" cy="33775"/>
            </a:xfrm>
            <a:custGeom>
              <a:rect b="b" l="l" r="r" t="t"/>
              <a:pathLst>
                <a:path extrusionOk="0" h="1351" w="853">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5"/>
            <p:cNvSpPr/>
            <p:nvPr/>
          </p:nvSpPr>
          <p:spPr>
            <a:xfrm>
              <a:off x="4438600" y="1929000"/>
              <a:ext cx="21425" cy="33975"/>
            </a:xfrm>
            <a:custGeom>
              <a:rect b="b" l="l" r="r" t="t"/>
              <a:pathLst>
                <a:path extrusionOk="0" h="1359" w="857">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5"/>
            <p:cNvSpPr/>
            <p:nvPr/>
          </p:nvSpPr>
          <p:spPr>
            <a:xfrm>
              <a:off x="4471675" y="1929000"/>
              <a:ext cx="17175" cy="45450"/>
            </a:xfrm>
            <a:custGeom>
              <a:rect b="b" l="l" r="r" t="t"/>
              <a:pathLst>
                <a:path extrusionOk="0" h="1818" w="687">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5"/>
            <p:cNvSpPr/>
            <p:nvPr/>
          </p:nvSpPr>
          <p:spPr>
            <a:xfrm>
              <a:off x="4492500" y="1928200"/>
              <a:ext cx="32050" cy="73200"/>
            </a:xfrm>
            <a:custGeom>
              <a:rect b="b" l="l" r="r" t="t"/>
              <a:pathLst>
                <a:path extrusionOk="0" h="2928" w="1282">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5"/>
            <p:cNvSpPr/>
            <p:nvPr/>
          </p:nvSpPr>
          <p:spPr>
            <a:xfrm>
              <a:off x="4519725" y="1920525"/>
              <a:ext cx="19850" cy="52875"/>
            </a:xfrm>
            <a:custGeom>
              <a:rect b="b" l="l" r="r" t="t"/>
              <a:pathLst>
                <a:path extrusionOk="0" h="2115" w="794">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5"/>
            <p:cNvSpPr/>
            <p:nvPr/>
          </p:nvSpPr>
          <p:spPr>
            <a:xfrm>
              <a:off x="4542375" y="1983850"/>
              <a:ext cx="20325" cy="42725"/>
            </a:xfrm>
            <a:custGeom>
              <a:rect b="b" l="l" r="r" t="t"/>
              <a:pathLst>
                <a:path extrusionOk="0" h="1709" w="813">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5"/>
            <p:cNvSpPr/>
            <p:nvPr/>
          </p:nvSpPr>
          <p:spPr>
            <a:xfrm>
              <a:off x="4551825" y="1937075"/>
              <a:ext cx="37950" cy="78825"/>
            </a:xfrm>
            <a:custGeom>
              <a:rect b="b" l="l" r="r" t="t"/>
              <a:pathLst>
                <a:path extrusionOk="0" h="3153" w="1518">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5"/>
            <p:cNvSpPr/>
            <p:nvPr/>
          </p:nvSpPr>
          <p:spPr>
            <a:xfrm>
              <a:off x="4576450" y="1937225"/>
              <a:ext cx="50075" cy="93800"/>
            </a:xfrm>
            <a:custGeom>
              <a:rect b="b" l="l" r="r" t="t"/>
              <a:pathLst>
                <a:path extrusionOk="0" h="3752" w="2003">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5"/>
            <p:cNvSpPr/>
            <p:nvPr/>
          </p:nvSpPr>
          <p:spPr>
            <a:xfrm>
              <a:off x="4594600" y="1931225"/>
              <a:ext cx="42475" cy="89750"/>
            </a:xfrm>
            <a:custGeom>
              <a:rect b="b" l="l" r="r" t="t"/>
              <a:pathLst>
                <a:path extrusionOk="0" h="3590" w="1699">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5"/>
            <p:cNvSpPr/>
            <p:nvPr/>
          </p:nvSpPr>
          <p:spPr>
            <a:xfrm>
              <a:off x="4624350" y="1942900"/>
              <a:ext cx="39350" cy="88650"/>
            </a:xfrm>
            <a:custGeom>
              <a:rect b="b" l="l" r="r" t="t"/>
              <a:pathLst>
                <a:path extrusionOk="0" h="3546" w="1574">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5"/>
            <p:cNvSpPr/>
            <p:nvPr/>
          </p:nvSpPr>
          <p:spPr>
            <a:xfrm>
              <a:off x="4637825" y="1942250"/>
              <a:ext cx="29725" cy="50775"/>
            </a:xfrm>
            <a:custGeom>
              <a:rect b="b" l="l" r="r" t="t"/>
              <a:pathLst>
                <a:path extrusionOk="0" h="2031" w="1189">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5"/>
            <p:cNvSpPr/>
            <p:nvPr/>
          </p:nvSpPr>
          <p:spPr>
            <a:xfrm>
              <a:off x="4623900" y="1932400"/>
              <a:ext cx="10925" cy="19850"/>
            </a:xfrm>
            <a:custGeom>
              <a:rect b="b" l="l" r="r" t="t"/>
              <a:pathLst>
                <a:path extrusionOk="0" h="794" w="437">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5"/>
            <p:cNvSpPr/>
            <p:nvPr/>
          </p:nvSpPr>
          <p:spPr>
            <a:xfrm>
              <a:off x="3817775" y="2028725"/>
              <a:ext cx="5925" cy="10750"/>
            </a:xfrm>
            <a:custGeom>
              <a:rect b="b" l="l" r="r" t="t"/>
              <a:pathLst>
                <a:path extrusionOk="0" h="430" w="237">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5"/>
            <p:cNvSpPr/>
            <p:nvPr/>
          </p:nvSpPr>
          <p:spPr>
            <a:xfrm>
              <a:off x="3823075" y="2032600"/>
              <a:ext cx="5975" cy="25400"/>
            </a:xfrm>
            <a:custGeom>
              <a:rect b="b" l="l" r="r" t="t"/>
              <a:pathLst>
                <a:path extrusionOk="0" h="1016" w="239">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5"/>
            <p:cNvSpPr/>
            <p:nvPr/>
          </p:nvSpPr>
          <p:spPr>
            <a:xfrm>
              <a:off x="3829050" y="2038250"/>
              <a:ext cx="5675" cy="24200"/>
            </a:xfrm>
            <a:custGeom>
              <a:rect b="b" l="l" r="r" t="t"/>
              <a:pathLst>
                <a:path extrusionOk="0" h="968" w="227">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5"/>
            <p:cNvSpPr/>
            <p:nvPr/>
          </p:nvSpPr>
          <p:spPr>
            <a:xfrm>
              <a:off x="3836475" y="2041925"/>
              <a:ext cx="5975" cy="30700"/>
            </a:xfrm>
            <a:custGeom>
              <a:rect b="b" l="l" r="r" t="t"/>
              <a:pathLst>
                <a:path extrusionOk="0" h="1228" w="239">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5"/>
            <p:cNvSpPr/>
            <p:nvPr/>
          </p:nvSpPr>
          <p:spPr>
            <a:xfrm>
              <a:off x="3845225" y="2053800"/>
              <a:ext cx="4975" cy="17600"/>
            </a:xfrm>
            <a:custGeom>
              <a:rect b="b" l="l" r="r" t="t"/>
              <a:pathLst>
                <a:path extrusionOk="0" h="704" w="199">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5"/>
            <p:cNvSpPr/>
            <p:nvPr/>
          </p:nvSpPr>
          <p:spPr>
            <a:xfrm>
              <a:off x="3851475" y="2063925"/>
              <a:ext cx="6150" cy="20425"/>
            </a:xfrm>
            <a:custGeom>
              <a:rect b="b" l="l" r="r" t="t"/>
              <a:pathLst>
                <a:path extrusionOk="0" h="817" w="246">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5"/>
            <p:cNvSpPr/>
            <p:nvPr/>
          </p:nvSpPr>
          <p:spPr>
            <a:xfrm>
              <a:off x="3855525" y="2070075"/>
              <a:ext cx="7475" cy="27450"/>
            </a:xfrm>
            <a:custGeom>
              <a:rect b="b" l="l" r="r" t="t"/>
              <a:pathLst>
                <a:path extrusionOk="0" h="1098" w="299">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5"/>
            <p:cNvSpPr/>
            <p:nvPr/>
          </p:nvSpPr>
          <p:spPr>
            <a:xfrm>
              <a:off x="3864150" y="2086525"/>
              <a:ext cx="13975" cy="23275"/>
            </a:xfrm>
            <a:custGeom>
              <a:rect b="b" l="l" r="r" t="t"/>
              <a:pathLst>
                <a:path extrusionOk="0" h="931" w="559">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5"/>
            <p:cNvSpPr/>
            <p:nvPr/>
          </p:nvSpPr>
          <p:spPr>
            <a:xfrm>
              <a:off x="3879000" y="2093350"/>
              <a:ext cx="10200" cy="17250"/>
            </a:xfrm>
            <a:custGeom>
              <a:rect b="b" l="l" r="r" t="t"/>
              <a:pathLst>
                <a:path extrusionOk="0" h="690" w="408">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5"/>
            <p:cNvSpPr/>
            <p:nvPr/>
          </p:nvSpPr>
          <p:spPr>
            <a:xfrm>
              <a:off x="3890050" y="2101275"/>
              <a:ext cx="2700" cy="4325"/>
            </a:xfrm>
            <a:custGeom>
              <a:rect b="b" l="l" r="r" t="t"/>
              <a:pathLst>
                <a:path extrusionOk="0" h="173" w="108">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5"/>
            <p:cNvSpPr/>
            <p:nvPr/>
          </p:nvSpPr>
          <p:spPr>
            <a:xfrm>
              <a:off x="3851650" y="2083050"/>
              <a:ext cx="4200" cy="15125"/>
            </a:xfrm>
            <a:custGeom>
              <a:rect b="b" l="l" r="r" t="t"/>
              <a:pathLst>
                <a:path extrusionOk="0" h="605" w="168">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5"/>
            <p:cNvSpPr/>
            <p:nvPr/>
          </p:nvSpPr>
          <p:spPr>
            <a:xfrm>
              <a:off x="3843375" y="2088300"/>
              <a:ext cx="6225" cy="9325"/>
            </a:xfrm>
            <a:custGeom>
              <a:rect b="b" l="l" r="r" t="t"/>
              <a:pathLst>
                <a:path extrusionOk="0" h="373" w="249">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5"/>
            <p:cNvSpPr/>
            <p:nvPr/>
          </p:nvSpPr>
          <p:spPr>
            <a:xfrm>
              <a:off x="3833500" y="2087500"/>
              <a:ext cx="16400" cy="12750"/>
            </a:xfrm>
            <a:custGeom>
              <a:rect b="b" l="l" r="r" t="t"/>
              <a:pathLst>
                <a:path extrusionOk="0" h="510" w="656">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5"/>
            <p:cNvSpPr/>
            <p:nvPr/>
          </p:nvSpPr>
          <p:spPr>
            <a:xfrm>
              <a:off x="3828750" y="2090425"/>
              <a:ext cx="5075" cy="10725"/>
            </a:xfrm>
            <a:custGeom>
              <a:rect b="b" l="l" r="r" t="t"/>
              <a:pathLst>
                <a:path extrusionOk="0" h="429" w="203">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5"/>
            <p:cNvSpPr/>
            <p:nvPr/>
          </p:nvSpPr>
          <p:spPr>
            <a:xfrm>
              <a:off x="3820550" y="2088475"/>
              <a:ext cx="6125" cy="9250"/>
            </a:xfrm>
            <a:custGeom>
              <a:rect b="b" l="l" r="r" t="t"/>
              <a:pathLst>
                <a:path extrusionOk="0" h="370" w="245">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5"/>
            <p:cNvSpPr/>
            <p:nvPr/>
          </p:nvSpPr>
          <p:spPr>
            <a:xfrm>
              <a:off x="3813550" y="2088675"/>
              <a:ext cx="13350" cy="9350"/>
            </a:xfrm>
            <a:custGeom>
              <a:rect b="b" l="l" r="r" t="t"/>
              <a:pathLst>
                <a:path extrusionOk="0" h="374" w="534">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5"/>
            <p:cNvSpPr/>
            <p:nvPr/>
          </p:nvSpPr>
          <p:spPr>
            <a:xfrm>
              <a:off x="3806425" y="2082675"/>
              <a:ext cx="6850" cy="9175"/>
            </a:xfrm>
            <a:custGeom>
              <a:rect b="b" l="l" r="r" t="t"/>
              <a:pathLst>
                <a:path extrusionOk="0" h="367" w="274">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5"/>
            <p:cNvSpPr/>
            <p:nvPr/>
          </p:nvSpPr>
          <p:spPr>
            <a:xfrm>
              <a:off x="3734975" y="2189100"/>
              <a:ext cx="3300" cy="3425"/>
            </a:xfrm>
            <a:custGeom>
              <a:rect b="b" l="l" r="r" t="t"/>
              <a:pathLst>
                <a:path extrusionOk="0" h="137" w="132">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5"/>
            <p:cNvSpPr/>
            <p:nvPr/>
          </p:nvSpPr>
          <p:spPr>
            <a:xfrm>
              <a:off x="3733500" y="2188350"/>
              <a:ext cx="6575" cy="15175"/>
            </a:xfrm>
            <a:custGeom>
              <a:rect b="b" l="l" r="r" t="t"/>
              <a:pathLst>
                <a:path extrusionOk="0" h="607" w="263">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5"/>
            <p:cNvSpPr/>
            <p:nvPr/>
          </p:nvSpPr>
          <p:spPr>
            <a:xfrm>
              <a:off x="3721000" y="2186675"/>
              <a:ext cx="7450" cy="17125"/>
            </a:xfrm>
            <a:custGeom>
              <a:rect b="b" l="l" r="r" t="t"/>
              <a:pathLst>
                <a:path extrusionOk="0" h="685" w="298">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5"/>
            <p:cNvSpPr/>
            <p:nvPr/>
          </p:nvSpPr>
          <p:spPr>
            <a:xfrm>
              <a:off x="3708475" y="2184825"/>
              <a:ext cx="7475" cy="19875"/>
            </a:xfrm>
            <a:custGeom>
              <a:rect b="b" l="l" r="r" t="t"/>
              <a:pathLst>
                <a:path extrusionOk="0" h="795" w="299">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5"/>
            <p:cNvSpPr/>
            <p:nvPr/>
          </p:nvSpPr>
          <p:spPr>
            <a:xfrm>
              <a:off x="3701875" y="2190875"/>
              <a:ext cx="5150" cy="15925"/>
            </a:xfrm>
            <a:custGeom>
              <a:rect b="b" l="l" r="r" t="t"/>
              <a:pathLst>
                <a:path extrusionOk="0" h="637" w="206">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5"/>
            <p:cNvSpPr/>
            <p:nvPr/>
          </p:nvSpPr>
          <p:spPr>
            <a:xfrm>
              <a:off x="3692700" y="2179125"/>
              <a:ext cx="5025" cy="11825"/>
            </a:xfrm>
            <a:custGeom>
              <a:rect b="b" l="l" r="r" t="t"/>
              <a:pathLst>
                <a:path extrusionOk="0" h="473" w="201">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5"/>
            <p:cNvSpPr/>
            <p:nvPr/>
          </p:nvSpPr>
          <p:spPr>
            <a:xfrm>
              <a:off x="3687350" y="2170200"/>
              <a:ext cx="3600" cy="9175"/>
            </a:xfrm>
            <a:custGeom>
              <a:rect b="b" l="l" r="r" t="t"/>
              <a:pathLst>
                <a:path extrusionOk="0" h="367" w="144">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5"/>
            <p:cNvSpPr/>
            <p:nvPr/>
          </p:nvSpPr>
          <p:spPr>
            <a:xfrm>
              <a:off x="3699600" y="2199450"/>
              <a:ext cx="6225" cy="13275"/>
            </a:xfrm>
            <a:custGeom>
              <a:rect b="b" l="l" r="r" t="t"/>
              <a:pathLst>
                <a:path extrusionOk="0" h="531" w="249">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5"/>
            <p:cNvSpPr/>
            <p:nvPr/>
          </p:nvSpPr>
          <p:spPr>
            <a:xfrm>
              <a:off x="3705550" y="2202200"/>
              <a:ext cx="7725" cy="7325"/>
            </a:xfrm>
            <a:custGeom>
              <a:rect b="b" l="l" r="r" t="t"/>
              <a:pathLst>
                <a:path extrusionOk="0" h="293" w="309">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5"/>
            <p:cNvSpPr/>
            <p:nvPr/>
          </p:nvSpPr>
          <p:spPr>
            <a:xfrm>
              <a:off x="3689725" y="2201250"/>
              <a:ext cx="7900" cy="11725"/>
            </a:xfrm>
            <a:custGeom>
              <a:rect b="b" l="l" r="r" t="t"/>
              <a:pathLst>
                <a:path extrusionOk="0" h="469" w="316">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5"/>
            <p:cNvSpPr/>
            <p:nvPr/>
          </p:nvSpPr>
          <p:spPr>
            <a:xfrm>
              <a:off x="3689150" y="2203550"/>
              <a:ext cx="4475" cy="14075"/>
            </a:xfrm>
            <a:custGeom>
              <a:rect b="b" l="l" r="r" t="t"/>
              <a:pathLst>
                <a:path extrusionOk="0" h="563" w="179">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5"/>
            <p:cNvSpPr/>
            <p:nvPr/>
          </p:nvSpPr>
          <p:spPr>
            <a:xfrm>
              <a:off x="3708100" y="2203900"/>
              <a:ext cx="8150" cy="7100"/>
            </a:xfrm>
            <a:custGeom>
              <a:rect b="b" l="l" r="r" t="t"/>
              <a:pathLst>
                <a:path extrusionOk="0" h="284" w="326">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5"/>
            <p:cNvSpPr/>
            <p:nvPr/>
          </p:nvSpPr>
          <p:spPr>
            <a:xfrm>
              <a:off x="3716925" y="2202700"/>
              <a:ext cx="10050" cy="9925"/>
            </a:xfrm>
            <a:custGeom>
              <a:rect b="b" l="l" r="r" t="t"/>
              <a:pathLst>
                <a:path extrusionOk="0" h="397" w="402">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5"/>
            <p:cNvSpPr/>
            <p:nvPr/>
          </p:nvSpPr>
          <p:spPr>
            <a:xfrm>
              <a:off x="3726975" y="2207400"/>
              <a:ext cx="6550" cy="7375"/>
            </a:xfrm>
            <a:custGeom>
              <a:rect b="b" l="l" r="r" t="t"/>
              <a:pathLst>
                <a:path extrusionOk="0" h="295" w="262">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5"/>
            <p:cNvSpPr/>
            <p:nvPr/>
          </p:nvSpPr>
          <p:spPr>
            <a:xfrm>
              <a:off x="3823000" y="2245900"/>
              <a:ext cx="8750" cy="24425"/>
            </a:xfrm>
            <a:custGeom>
              <a:rect b="b" l="l" r="r" t="t"/>
              <a:pathLst>
                <a:path extrusionOk="0" h="977" w="35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5"/>
            <p:cNvSpPr/>
            <p:nvPr/>
          </p:nvSpPr>
          <p:spPr>
            <a:xfrm>
              <a:off x="3825775" y="2249175"/>
              <a:ext cx="7750" cy="25975"/>
            </a:xfrm>
            <a:custGeom>
              <a:rect b="b" l="l" r="r" t="t"/>
              <a:pathLst>
                <a:path extrusionOk="0" h="1039" w="31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5"/>
            <p:cNvSpPr/>
            <p:nvPr/>
          </p:nvSpPr>
          <p:spPr>
            <a:xfrm>
              <a:off x="3816250" y="2236875"/>
              <a:ext cx="14600" cy="43650"/>
            </a:xfrm>
            <a:custGeom>
              <a:rect b="b" l="l" r="r" t="t"/>
              <a:pathLst>
                <a:path extrusionOk="0" h="1746" w="584">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5"/>
            <p:cNvSpPr/>
            <p:nvPr/>
          </p:nvSpPr>
          <p:spPr>
            <a:xfrm>
              <a:off x="3810875" y="2243200"/>
              <a:ext cx="7475" cy="30325"/>
            </a:xfrm>
            <a:custGeom>
              <a:rect b="b" l="l" r="r" t="t"/>
              <a:pathLst>
                <a:path extrusionOk="0" h="1213" w="299">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5"/>
            <p:cNvSpPr/>
            <p:nvPr/>
          </p:nvSpPr>
          <p:spPr>
            <a:xfrm>
              <a:off x="3800750" y="2255550"/>
              <a:ext cx="9550" cy="22700"/>
            </a:xfrm>
            <a:custGeom>
              <a:rect b="b" l="l" r="r" t="t"/>
              <a:pathLst>
                <a:path extrusionOk="0" h="908" w="382">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5"/>
            <p:cNvSpPr/>
            <p:nvPr/>
          </p:nvSpPr>
          <p:spPr>
            <a:xfrm>
              <a:off x="3790350" y="2264200"/>
              <a:ext cx="6200" cy="9900"/>
            </a:xfrm>
            <a:custGeom>
              <a:rect b="b" l="l" r="r" t="t"/>
              <a:pathLst>
                <a:path extrusionOk="0" h="396" w="248">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5"/>
            <p:cNvSpPr/>
            <p:nvPr/>
          </p:nvSpPr>
          <p:spPr>
            <a:xfrm>
              <a:off x="3804325" y="2274075"/>
              <a:ext cx="4200" cy="7975"/>
            </a:xfrm>
            <a:custGeom>
              <a:rect b="b" l="l" r="r" t="t"/>
              <a:pathLst>
                <a:path extrusionOk="0" h="319" w="168">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5"/>
            <p:cNvSpPr/>
            <p:nvPr/>
          </p:nvSpPr>
          <p:spPr>
            <a:xfrm>
              <a:off x="3819675" y="2273375"/>
              <a:ext cx="9675" cy="9825"/>
            </a:xfrm>
            <a:custGeom>
              <a:rect b="b" l="l" r="r" t="t"/>
              <a:pathLst>
                <a:path extrusionOk="0" h="393" w="387">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5"/>
            <p:cNvSpPr/>
            <p:nvPr/>
          </p:nvSpPr>
          <p:spPr>
            <a:xfrm>
              <a:off x="3830275" y="2279875"/>
              <a:ext cx="9500" cy="7475"/>
            </a:xfrm>
            <a:custGeom>
              <a:rect b="b" l="l" r="r" t="t"/>
              <a:pathLst>
                <a:path extrusionOk="0" h="299" w="38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5"/>
            <p:cNvSpPr/>
            <p:nvPr/>
          </p:nvSpPr>
          <p:spPr>
            <a:xfrm>
              <a:off x="3842825" y="2279625"/>
              <a:ext cx="12125" cy="10400"/>
            </a:xfrm>
            <a:custGeom>
              <a:rect b="b" l="l" r="r" t="t"/>
              <a:pathLst>
                <a:path extrusionOk="0" h="416" w="485">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5"/>
            <p:cNvSpPr/>
            <p:nvPr/>
          </p:nvSpPr>
          <p:spPr>
            <a:xfrm>
              <a:off x="3774575" y="2274025"/>
              <a:ext cx="5975" cy="8550"/>
            </a:xfrm>
            <a:custGeom>
              <a:rect b="b" l="l" r="r" t="t"/>
              <a:pathLst>
                <a:path extrusionOk="0" h="342" w="239">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5"/>
            <p:cNvSpPr/>
            <p:nvPr/>
          </p:nvSpPr>
          <p:spPr>
            <a:xfrm>
              <a:off x="3766825" y="2281800"/>
              <a:ext cx="4350" cy="4350"/>
            </a:xfrm>
            <a:custGeom>
              <a:rect b="b" l="l" r="r" t="t"/>
              <a:pathLst>
                <a:path extrusionOk="0" h="174" w="174">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5"/>
            <p:cNvSpPr/>
            <p:nvPr/>
          </p:nvSpPr>
          <p:spPr>
            <a:xfrm>
              <a:off x="3757600" y="2275400"/>
              <a:ext cx="4500" cy="9125"/>
            </a:xfrm>
            <a:custGeom>
              <a:rect b="b" l="l" r="r" t="t"/>
              <a:pathLst>
                <a:path extrusionOk="0" h="365" w="18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5"/>
            <p:cNvSpPr/>
            <p:nvPr/>
          </p:nvSpPr>
          <p:spPr>
            <a:xfrm>
              <a:off x="3752250" y="2277200"/>
              <a:ext cx="2700" cy="10800"/>
            </a:xfrm>
            <a:custGeom>
              <a:rect b="b" l="l" r="r" t="t"/>
              <a:pathLst>
                <a:path extrusionOk="0" h="432" w="108">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5"/>
            <p:cNvSpPr/>
            <p:nvPr/>
          </p:nvSpPr>
          <p:spPr>
            <a:xfrm>
              <a:off x="3746150" y="2278300"/>
              <a:ext cx="4175" cy="6425"/>
            </a:xfrm>
            <a:custGeom>
              <a:rect b="b" l="l" r="r" t="t"/>
              <a:pathLst>
                <a:path extrusionOk="0" h="257" w="167">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5"/>
            <p:cNvSpPr/>
            <p:nvPr/>
          </p:nvSpPr>
          <p:spPr>
            <a:xfrm>
              <a:off x="4073425" y="2461450"/>
              <a:ext cx="2700" cy="8875"/>
            </a:xfrm>
            <a:custGeom>
              <a:rect b="b" l="l" r="r" t="t"/>
              <a:pathLst>
                <a:path extrusionOk="0" h="355" w="108">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5"/>
            <p:cNvSpPr/>
            <p:nvPr/>
          </p:nvSpPr>
          <p:spPr>
            <a:xfrm>
              <a:off x="4062925" y="2452900"/>
              <a:ext cx="8725" cy="25775"/>
            </a:xfrm>
            <a:custGeom>
              <a:rect b="b" l="l" r="r" t="t"/>
              <a:pathLst>
                <a:path extrusionOk="0" h="1031" w="349">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5"/>
            <p:cNvSpPr/>
            <p:nvPr/>
          </p:nvSpPr>
          <p:spPr>
            <a:xfrm>
              <a:off x="4054375" y="2446850"/>
              <a:ext cx="7150" cy="19225"/>
            </a:xfrm>
            <a:custGeom>
              <a:rect b="b" l="l" r="r" t="t"/>
              <a:pathLst>
                <a:path extrusionOk="0" h="769" w="286">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5"/>
            <p:cNvSpPr/>
            <p:nvPr/>
          </p:nvSpPr>
          <p:spPr>
            <a:xfrm>
              <a:off x="4049000" y="2440300"/>
              <a:ext cx="5400" cy="22575"/>
            </a:xfrm>
            <a:custGeom>
              <a:rect b="b" l="l" r="r" t="t"/>
              <a:pathLst>
                <a:path extrusionOk="0" h="903" w="216">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5"/>
            <p:cNvSpPr/>
            <p:nvPr/>
          </p:nvSpPr>
          <p:spPr>
            <a:xfrm>
              <a:off x="4040075" y="2442250"/>
              <a:ext cx="3600" cy="12750"/>
            </a:xfrm>
            <a:custGeom>
              <a:rect b="b" l="l" r="r" t="t"/>
              <a:pathLst>
                <a:path extrusionOk="0" h="510" w="144">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5"/>
            <p:cNvSpPr/>
            <p:nvPr/>
          </p:nvSpPr>
          <p:spPr>
            <a:xfrm>
              <a:off x="4031150" y="2442700"/>
              <a:ext cx="6275" cy="15350"/>
            </a:xfrm>
            <a:custGeom>
              <a:rect b="b" l="l" r="r" t="t"/>
              <a:pathLst>
                <a:path extrusionOk="0" h="614" w="251">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5"/>
            <p:cNvSpPr/>
            <p:nvPr/>
          </p:nvSpPr>
          <p:spPr>
            <a:xfrm>
              <a:off x="4020125" y="2441875"/>
              <a:ext cx="5550" cy="18175"/>
            </a:xfrm>
            <a:custGeom>
              <a:rect b="b" l="l" r="r" t="t"/>
              <a:pathLst>
                <a:path extrusionOk="0" h="727" w="222">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5"/>
            <p:cNvSpPr/>
            <p:nvPr/>
          </p:nvSpPr>
          <p:spPr>
            <a:xfrm>
              <a:off x="4019250" y="2475275"/>
              <a:ext cx="3575" cy="8000"/>
            </a:xfrm>
            <a:custGeom>
              <a:rect b="b" l="l" r="r" t="t"/>
              <a:pathLst>
                <a:path extrusionOk="0" h="320" w="143">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5"/>
            <p:cNvSpPr/>
            <p:nvPr/>
          </p:nvSpPr>
          <p:spPr>
            <a:xfrm>
              <a:off x="4030550" y="2475875"/>
              <a:ext cx="4800" cy="4575"/>
            </a:xfrm>
            <a:custGeom>
              <a:rect b="b" l="l" r="r" t="t"/>
              <a:pathLst>
                <a:path extrusionOk="0" h="183" w="192">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5"/>
            <p:cNvSpPr/>
            <p:nvPr/>
          </p:nvSpPr>
          <p:spPr>
            <a:xfrm>
              <a:off x="4098400" y="2485825"/>
              <a:ext cx="13425" cy="24150"/>
            </a:xfrm>
            <a:custGeom>
              <a:rect b="b" l="l" r="r" t="t"/>
              <a:pathLst>
                <a:path extrusionOk="0" h="966" w="537">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5"/>
            <p:cNvSpPr/>
            <p:nvPr/>
          </p:nvSpPr>
          <p:spPr>
            <a:xfrm>
              <a:off x="4093125" y="2487600"/>
              <a:ext cx="10075" cy="28450"/>
            </a:xfrm>
            <a:custGeom>
              <a:rect b="b" l="l" r="r" t="t"/>
              <a:pathLst>
                <a:path extrusionOk="0" h="1138" w="403">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5"/>
            <p:cNvSpPr/>
            <p:nvPr/>
          </p:nvSpPr>
          <p:spPr>
            <a:xfrm>
              <a:off x="4086500" y="2496575"/>
              <a:ext cx="5700" cy="19800"/>
            </a:xfrm>
            <a:custGeom>
              <a:rect b="b" l="l" r="r" t="t"/>
              <a:pathLst>
                <a:path extrusionOk="0" h="792" w="228">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5"/>
            <p:cNvSpPr/>
            <p:nvPr/>
          </p:nvSpPr>
          <p:spPr>
            <a:xfrm>
              <a:off x="4076100" y="2504600"/>
              <a:ext cx="4775" cy="16100"/>
            </a:xfrm>
            <a:custGeom>
              <a:rect b="b" l="l" r="r" t="t"/>
              <a:pathLst>
                <a:path extrusionOk="0" h="644" w="191">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5"/>
            <p:cNvSpPr/>
            <p:nvPr/>
          </p:nvSpPr>
          <p:spPr>
            <a:xfrm>
              <a:off x="4065075" y="2511675"/>
              <a:ext cx="5675" cy="9450"/>
            </a:xfrm>
            <a:custGeom>
              <a:rect b="b" l="l" r="r" t="t"/>
              <a:pathLst>
                <a:path extrusionOk="0" h="378" w="227">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5"/>
            <p:cNvSpPr/>
            <p:nvPr/>
          </p:nvSpPr>
          <p:spPr>
            <a:xfrm>
              <a:off x="4049600" y="2515550"/>
              <a:ext cx="5825" cy="9375"/>
            </a:xfrm>
            <a:custGeom>
              <a:rect b="b" l="l" r="r" t="t"/>
              <a:pathLst>
                <a:path extrusionOk="0" h="375" w="233">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5"/>
            <p:cNvSpPr/>
            <p:nvPr/>
          </p:nvSpPr>
          <p:spPr>
            <a:xfrm>
              <a:off x="4034125" y="2504750"/>
              <a:ext cx="7275" cy="7025"/>
            </a:xfrm>
            <a:custGeom>
              <a:rect b="b" l="l" r="r" t="t"/>
              <a:pathLst>
                <a:path extrusionOk="0" h="281" w="291">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5"/>
            <p:cNvSpPr/>
            <p:nvPr/>
          </p:nvSpPr>
          <p:spPr>
            <a:xfrm>
              <a:off x="4024300" y="2496350"/>
              <a:ext cx="4775" cy="9250"/>
            </a:xfrm>
            <a:custGeom>
              <a:rect b="b" l="l" r="r" t="t"/>
              <a:pathLst>
                <a:path extrusionOk="0" h="370" w="191">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5"/>
            <p:cNvSpPr/>
            <p:nvPr/>
          </p:nvSpPr>
          <p:spPr>
            <a:xfrm>
              <a:off x="4011200" y="2495300"/>
              <a:ext cx="19975" cy="22425"/>
            </a:xfrm>
            <a:custGeom>
              <a:rect b="b" l="l" r="r" t="t"/>
              <a:pathLst>
                <a:path extrusionOk="0" h="897" w="799">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5"/>
            <p:cNvSpPr/>
            <p:nvPr/>
          </p:nvSpPr>
          <p:spPr>
            <a:xfrm>
              <a:off x="3929950" y="2501875"/>
              <a:ext cx="5075" cy="18775"/>
            </a:xfrm>
            <a:custGeom>
              <a:rect b="b" l="l" r="r" t="t"/>
              <a:pathLst>
                <a:path extrusionOk="0" h="751" w="203">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5"/>
            <p:cNvSpPr/>
            <p:nvPr/>
          </p:nvSpPr>
          <p:spPr>
            <a:xfrm>
              <a:off x="3932575" y="2502150"/>
              <a:ext cx="7800" cy="23850"/>
            </a:xfrm>
            <a:custGeom>
              <a:rect b="b" l="l" r="r" t="t"/>
              <a:pathLst>
                <a:path extrusionOk="0" h="954" w="312">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5"/>
            <p:cNvSpPr/>
            <p:nvPr/>
          </p:nvSpPr>
          <p:spPr>
            <a:xfrm>
              <a:off x="3936275" y="2504000"/>
              <a:ext cx="10650" cy="27350"/>
            </a:xfrm>
            <a:custGeom>
              <a:rect b="b" l="l" r="r" t="t"/>
              <a:pathLst>
                <a:path extrusionOk="0" h="1094" w="426">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5"/>
            <p:cNvSpPr/>
            <p:nvPr/>
          </p:nvSpPr>
          <p:spPr>
            <a:xfrm>
              <a:off x="3945125" y="2506450"/>
              <a:ext cx="10150" cy="34275"/>
            </a:xfrm>
            <a:custGeom>
              <a:rect b="b" l="l" r="r" t="t"/>
              <a:pathLst>
                <a:path extrusionOk="0" h="1371" w="406">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5"/>
            <p:cNvSpPr/>
            <p:nvPr/>
          </p:nvSpPr>
          <p:spPr>
            <a:xfrm>
              <a:off x="3951675" y="2491950"/>
              <a:ext cx="6875" cy="21175"/>
            </a:xfrm>
            <a:custGeom>
              <a:rect b="b" l="l" r="r" t="t"/>
              <a:pathLst>
                <a:path extrusionOk="0" h="847" w="275">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5"/>
            <p:cNvSpPr/>
            <p:nvPr/>
          </p:nvSpPr>
          <p:spPr>
            <a:xfrm>
              <a:off x="3955250" y="2490575"/>
              <a:ext cx="8950" cy="7800"/>
            </a:xfrm>
            <a:custGeom>
              <a:rect b="b" l="l" r="r" t="t"/>
              <a:pathLst>
                <a:path extrusionOk="0" h="312" w="358">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5"/>
            <p:cNvSpPr/>
            <p:nvPr/>
          </p:nvSpPr>
          <p:spPr>
            <a:xfrm>
              <a:off x="4200800" y="2467500"/>
              <a:ext cx="9850" cy="29750"/>
            </a:xfrm>
            <a:custGeom>
              <a:rect b="b" l="l" r="r" t="t"/>
              <a:pathLst>
                <a:path extrusionOk="0" h="1190" w="394">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5"/>
            <p:cNvSpPr/>
            <p:nvPr/>
          </p:nvSpPr>
          <p:spPr>
            <a:xfrm>
              <a:off x="4191575" y="2448950"/>
              <a:ext cx="12825" cy="50700"/>
            </a:xfrm>
            <a:custGeom>
              <a:rect b="b" l="l" r="r" t="t"/>
              <a:pathLst>
                <a:path extrusionOk="0" h="2028" w="513">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5"/>
            <p:cNvSpPr/>
            <p:nvPr/>
          </p:nvSpPr>
          <p:spPr>
            <a:xfrm>
              <a:off x="4183250" y="2433175"/>
              <a:ext cx="13125" cy="66400"/>
            </a:xfrm>
            <a:custGeom>
              <a:rect b="b" l="l" r="r" t="t"/>
              <a:pathLst>
                <a:path extrusionOk="0" h="2656" w="525">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5"/>
            <p:cNvSpPr/>
            <p:nvPr/>
          </p:nvSpPr>
          <p:spPr>
            <a:xfrm>
              <a:off x="4170150" y="2436000"/>
              <a:ext cx="13425" cy="54500"/>
            </a:xfrm>
            <a:custGeom>
              <a:rect b="b" l="l" r="r" t="t"/>
              <a:pathLst>
                <a:path extrusionOk="0" h="2180" w="537">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5"/>
            <p:cNvSpPr/>
            <p:nvPr/>
          </p:nvSpPr>
          <p:spPr>
            <a:xfrm>
              <a:off x="4157950" y="2456300"/>
              <a:ext cx="7475" cy="28375"/>
            </a:xfrm>
            <a:custGeom>
              <a:rect b="b" l="l" r="r" t="t"/>
              <a:pathLst>
                <a:path extrusionOk="0" h="1135" w="299">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5"/>
            <p:cNvSpPr/>
            <p:nvPr/>
          </p:nvSpPr>
          <p:spPr>
            <a:xfrm>
              <a:off x="4150200" y="2476275"/>
              <a:ext cx="8900" cy="9225"/>
            </a:xfrm>
            <a:custGeom>
              <a:rect b="b" l="l" r="r" t="t"/>
              <a:pathLst>
                <a:path extrusionOk="0" h="369" w="356">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5"/>
            <p:cNvSpPr/>
            <p:nvPr/>
          </p:nvSpPr>
          <p:spPr>
            <a:xfrm>
              <a:off x="4147825" y="2488225"/>
              <a:ext cx="925" cy="325"/>
            </a:xfrm>
            <a:custGeom>
              <a:rect b="b" l="l" r="r" t="t"/>
              <a:pathLst>
                <a:path extrusionOk="0" h="13" w="37">
                  <a:moveTo>
                    <a:pt x="13" y="1"/>
                  </a:moveTo>
                  <a:cubicBezTo>
                    <a:pt x="1" y="1"/>
                    <a:pt x="1" y="13"/>
                    <a:pt x="13" y="13"/>
                  </a:cubicBezTo>
                  <a:cubicBezTo>
                    <a:pt x="36" y="13"/>
                    <a:pt x="36"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5"/>
            <p:cNvSpPr/>
            <p:nvPr/>
          </p:nvSpPr>
          <p:spPr>
            <a:xfrm>
              <a:off x="4195750" y="2486650"/>
              <a:ext cx="8050" cy="21775"/>
            </a:xfrm>
            <a:custGeom>
              <a:rect b="b" l="l" r="r" t="t"/>
              <a:pathLst>
                <a:path extrusionOk="0" h="871" w="322">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5"/>
            <p:cNvSpPr/>
            <p:nvPr/>
          </p:nvSpPr>
          <p:spPr>
            <a:xfrm>
              <a:off x="4196450" y="2477025"/>
              <a:ext cx="10925" cy="34000"/>
            </a:xfrm>
            <a:custGeom>
              <a:rect b="b" l="l" r="r" t="t"/>
              <a:pathLst>
                <a:path extrusionOk="0" h="1360" w="437">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5"/>
            <p:cNvSpPr/>
            <p:nvPr/>
          </p:nvSpPr>
          <p:spPr>
            <a:xfrm>
              <a:off x="4204675" y="2488625"/>
              <a:ext cx="14325" cy="28050"/>
            </a:xfrm>
            <a:custGeom>
              <a:rect b="b" l="l" r="r" t="t"/>
              <a:pathLst>
                <a:path extrusionOk="0" h="1122" w="573">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5"/>
            <p:cNvSpPr/>
            <p:nvPr/>
          </p:nvSpPr>
          <p:spPr>
            <a:xfrm>
              <a:off x="4221175" y="2512575"/>
              <a:ext cx="8025" cy="13950"/>
            </a:xfrm>
            <a:custGeom>
              <a:rect b="b" l="l" r="r" t="t"/>
              <a:pathLst>
                <a:path extrusionOk="0" h="558" w="321">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5"/>
            <p:cNvSpPr/>
            <p:nvPr/>
          </p:nvSpPr>
          <p:spPr>
            <a:xfrm>
              <a:off x="4234000" y="2521000"/>
              <a:ext cx="7625" cy="14500"/>
            </a:xfrm>
            <a:custGeom>
              <a:rect b="b" l="l" r="r" t="t"/>
              <a:pathLst>
                <a:path extrusionOk="0" h="580" w="305">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5"/>
            <p:cNvSpPr/>
            <p:nvPr/>
          </p:nvSpPr>
          <p:spPr>
            <a:xfrm>
              <a:off x="4243075" y="2533175"/>
              <a:ext cx="325" cy="625"/>
            </a:xfrm>
            <a:custGeom>
              <a:rect b="b" l="l" r="r" t="t"/>
              <a:pathLst>
                <a:path extrusionOk="0" h="25" w="13">
                  <a:moveTo>
                    <a:pt x="1" y="1"/>
                  </a:moveTo>
                  <a:lnTo>
                    <a:pt x="1" y="24"/>
                  </a:lnTo>
                  <a:cubicBezTo>
                    <a:pt x="13" y="24"/>
                    <a:pt x="13" y="1"/>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5"/>
            <p:cNvSpPr/>
            <p:nvPr/>
          </p:nvSpPr>
          <p:spPr>
            <a:xfrm>
              <a:off x="4421675" y="2342450"/>
              <a:ext cx="6275" cy="22250"/>
            </a:xfrm>
            <a:custGeom>
              <a:rect b="b" l="l" r="r" t="t"/>
              <a:pathLst>
                <a:path extrusionOk="0" h="890" w="251">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5"/>
            <p:cNvSpPr/>
            <p:nvPr/>
          </p:nvSpPr>
          <p:spPr>
            <a:xfrm>
              <a:off x="4428175" y="2338975"/>
              <a:ext cx="12575" cy="52025"/>
            </a:xfrm>
            <a:custGeom>
              <a:rect b="b" l="l" r="r" t="t"/>
              <a:pathLst>
                <a:path extrusionOk="0" h="2081" w="503">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5"/>
            <p:cNvSpPr/>
            <p:nvPr/>
          </p:nvSpPr>
          <p:spPr>
            <a:xfrm>
              <a:off x="4435625" y="2347275"/>
              <a:ext cx="12275" cy="56075"/>
            </a:xfrm>
            <a:custGeom>
              <a:rect b="b" l="l" r="r" t="t"/>
              <a:pathLst>
                <a:path extrusionOk="0" h="2243" w="491">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5"/>
            <p:cNvSpPr/>
            <p:nvPr/>
          </p:nvSpPr>
          <p:spPr>
            <a:xfrm>
              <a:off x="4442500" y="2347750"/>
              <a:ext cx="10450" cy="46875"/>
            </a:xfrm>
            <a:custGeom>
              <a:rect b="b" l="l" r="r" t="t"/>
              <a:pathLst>
                <a:path extrusionOk="0" h="1875" w="418">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5"/>
            <p:cNvSpPr/>
            <p:nvPr/>
          </p:nvSpPr>
          <p:spPr>
            <a:xfrm>
              <a:off x="4451425" y="2359725"/>
              <a:ext cx="12825" cy="24800"/>
            </a:xfrm>
            <a:custGeom>
              <a:rect b="b" l="l" r="r" t="t"/>
              <a:pathLst>
                <a:path extrusionOk="0" h="992" w="513">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5"/>
            <p:cNvSpPr/>
            <p:nvPr/>
          </p:nvSpPr>
          <p:spPr>
            <a:xfrm>
              <a:off x="4463975" y="2377275"/>
              <a:ext cx="8925" cy="8050"/>
            </a:xfrm>
            <a:custGeom>
              <a:rect b="b" l="l" r="r" t="t"/>
              <a:pathLst>
                <a:path extrusionOk="0" h="322" w="357">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5"/>
            <p:cNvSpPr/>
            <p:nvPr/>
          </p:nvSpPr>
          <p:spPr>
            <a:xfrm>
              <a:off x="4445200" y="2406600"/>
              <a:ext cx="9250" cy="7750"/>
            </a:xfrm>
            <a:custGeom>
              <a:rect b="b" l="l" r="r" t="t"/>
              <a:pathLst>
                <a:path extrusionOk="0" h="310" w="37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5"/>
            <p:cNvSpPr/>
            <p:nvPr/>
          </p:nvSpPr>
          <p:spPr>
            <a:xfrm>
              <a:off x="4447350" y="2407550"/>
              <a:ext cx="16325" cy="9275"/>
            </a:xfrm>
            <a:custGeom>
              <a:rect b="b" l="l" r="r" t="t"/>
              <a:pathLst>
                <a:path extrusionOk="0" h="371" w="653">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5"/>
            <p:cNvSpPr/>
            <p:nvPr/>
          </p:nvSpPr>
          <p:spPr>
            <a:xfrm>
              <a:off x="4463650" y="2408325"/>
              <a:ext cx="5675" cy="15000"/>
            </a:xfrm>
            <a:custGeom>
              <a:rect b="b" l="l" r="r" t="t"/>
              <a:pathLst>
                <a:path extrusionOk="0" h="600" w="227">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5"/>
            <p:cNvSpPr/>
            <p:nvPr/>
          </p:nvSpPr>
          <p:spPr>
            <a:xfrm>
              <a:off x="4468450" y="2404325"/>
              <a:ext cx="8600" cy="19725"/>
            </a:xfrm>
            <a:custGeom>
              <a:rect b="b" l="l" r="r" t="t"/>
              <a:pathLst>
                <a:path extrusionOk="0" h="789" w="344">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5"/>
            <p:cNvSpPr/>
            <p:nvPr/>
          </p:nvSpPr>
          <p:spPr>
            <a:xfrm>
              <a:off x="4482000" y="2402525"/>
              <a:ext cx="7850" cy="19500"/>
            </a:xfrm>
            <a:custGeom>
              <a:rect b="b" l="l" r="r" t="t"/>
              <a:pathLst>
                <a:path extrusionOk="0" h="780" w="314">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5"/>
            <p:cNvSpPr/>
            <p:nvPr/>
          </p:nvSpPr>
          <p:spPr>
            <a:xfrm>
              <a:off x="4495150" y="2404325"/>
              <a:ext cx="7500" cy="12800"/>
            </a:xfrm>
            <a:custGeom>
              <a:rect b="b" l="l" r="r" t="t"/>
              <a:pathLst>
                <a:path extrusionOk="0" h="512" w="30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5"/>
            <p:cNvSpPr/>
            <p:nvPr/>
          </p:nvSpPr>
          <p:spPr>
            <a:xfrm>
              <a:off x="4504350" y="2407250"/>
              <a:ext cx="4775" cy="4300"/>
            </a:xfrm>
            <a:custGeom>
              <a:rect b="b" l="l" r="r" t="t"/>
              <a:pathLst>
                <a:path extrusionOk="0" h="172" w="191">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5"/>
            <p:cNvSpPr/>
            <p:nvPr/>
          </p:nvSpPr>
          <p:spPr>
            <a:xfrm>
              <a:off x="4556075" y="2495925"/>
              <a:ext cx="14450" cy="25675"/>
            </a:xfrm>
            <a:custGeom>
              <a:rect b="b" l="l" r="r" t="t"/>
              <a:pathLst>
                <a:path extrusionOk="0" h="1027" w="578">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5"/>
            <p:cNvSpPr/>
            <p:nvPr/>
          </p:nvSpPr>
          <p:spPr>
            <a:xfrm>
              <a:off x="4569900" y="2504600"/>
              <a:ext cx="7775" cy="22675"/>
            </a:xfrm>
            <a:custGeom>
              <a:rect b="b" l="l" r="r" t="t"/>
              <a:pathLst>
                <a:path extrusionOk="0" h="907" w="311">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5"/>
            <p:cNvSpPr/>
            <p:nvPr/>
          </p:nvSpPr>
          <p:spPr>
            <a:xfrm>
              <a:off x="4575250" y="2507275"/>
              <a:ext cx="8975" cy="31000"/>
            </a:xfrm>
            <a:custGeom>
              <a:rect b="b" l="l" r="r" t="t"/>
              <a:pathLst>
                <a:path extrusionOk="0" h="1240" w="359">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5"/>
            <p:cNvSpPr/>
            <p:nvPr/>
          </p:nvSpPr>
          <p:spPr>
            <a:xfrm>
              <a:off x="4584200" y="2513725"/>
              <a:ext cx="6850" cy="27550"/>
            </a:xfrm>
            <a:custGeom>
              <a:rect b="b" l="l" r="r" t="t"/>
              <a:pathLst>
                <a:path extrusionOk="0" h="1102" w="274">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5"/>
            <p:cNvSpPr/>
            <p:nvPr/>
          </p:nvSpPr>
          <p:spPr>
            <a:xfrm>
              <a:off x="4591425" y="2522850"/>
              <a:ext cx="7800" cy="10350"/>
            </a:xfrm>
            <a:custGeom>
              <a:rect b="b" l="l" r="r" t="t"/>
              <a:pathLst>
                <a:path extrusionOk="0" h="414" w="312">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5"/>
            <p:cNvSpPr/>
            <p:nvPr/>
          </p:nvSpPr>
          <p:spPr>
            <a:xfrm>
              <a:off x="4586275" y="2545225"/>
              <a:ext cx="4775" cy="14325"/>
            </a:xfrm>
            <a:custGeom>
              <a:rect b="b" l="l" r="r" t="t"/>
              <a:pathLst>
                <a:path extrusionOk="0" h="573" w="191">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5"/>
            <p:cNvSpPr/>
            <p:nvPr/>
          </p:nvSpPr>
          <p:spPr>
            <a:xfrm>
              <a:off x="4589325" y="2548875"/>
              <a:ext cx="10975" cy="15950"/>
            </a:xfrm>
            <a:custGeom>
              <a:rect b="b" l="l" r="r" t="t"/>
              <a:pathLst>
                <a:path extrusionOk="0" h="638" w="439">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5"/>
            <p:cNvSpPr/>
            <p:nvPr/>
          </p:nvSpPr>
          <p:spPr>
            <a:xfrm>
              <a:off x="4600875" y="2555525"/>
              <a:ext cx="10050" cy="10675"/>
            </a:xfrm>
            <a:custGeom>
              <a:rect b="b" l="l" r="r" t="t"/>
              <a:pathLst>
                <a:path extrusionOk="0" h="427" w="402">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5"/>
            <p:cNvSpPr/>
            <p:nvPr/>
          </p:nvSpPr>
          <p:spPr>
            <a:xfrm>
              <a:off x="4611425" y="2554975"/>
              <a:ext cx="7625" cy="11125"/>
            </a:xfrm>
            <a:custGeom>
              <a:rect b="b" l="l" r="r" t="t"/>
              <a:pathLst>
                <a:path extrusionOk="0" h="445" w="305">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5"/>
            <p:cNvSpPr/>
            <p:nvPr/>
          </p:nvSpPr>
          <p:spPr>
            <a:xfrm>
              <a:off x="4619900" y="2548700"/>
              <a:ext cx="6825" cy="15650"/>
            </a:xfrm>
            <a:custGeom>
              <a:rect b="b" l="l" r="r" t="t"/>
              <a:pathLst>
                <a:path extrusionOk="0" h="626" w="273">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5"/>
            <p:cNvSpPr/>
            <p:nvPr/>
          </p:nvSpPr>
          <p:spPr>
            <a:xfrm>
              <a:off x="4625275" y="2539875"/>
              <a:ext cx="8650" cy="24950"/>
            </a:xfrm>
            <a:custGeom>
              <a:rect b="b" l="l" r="r" t="t"/>
              <a:pathLst>
                <a:path extrusionOk="0" h="998" w="346">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5"/>
            <p:cNvSpPr/>
            <p:nvPr/>
          </p:nvSpPr>
          <p:spPr>
            <a:xfrm>
              <a:off x="4635775" y="2543825"/>
              <a:ext cx="14525" cy="23850"/>
            </a:xfrm>
            <a:custGeom>
              <a:rect b="b" l="l" r="r" t="t"/>
              <a:pathLst>
                <a:path extrusionOk="0" h="954" w="581">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5"/>
            <p:cNvSpPr/>
            <p:nvPr/>
          </p:nvSpPr>
          <p:spPr>
            <a:xfrm>
              <a:off x="4649075" y="2552725"/>
              <a:ext cx="9550" cy="12925"/>
            </a:xfrm>
            <a:custGeom>
              <a:rect b="b" l="l" r="r" t="t"/>
              <a:pathLst>
                <a:path extrusionOk="0" h="517" w="382">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5"/>
            <p:cNvSpPr/>
            <p:nvPr/>
          </p:nvSpPr>
          <p:spPr>
            <a:xfrm>
              <a:off x="4661375" y="2555450"/>
              <a:ext cx="12725" cy="6925"/>
            </a:xfrm>
            <a:custGeom>
              <a:rect b="b" l="l" r="r" t="t"/>
              <a:pathLst>
                <a:path extrusionOk="0" h="277" w="509">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5"/>
            <p:cNvSpPr/>
            <p:nvPr/>
          </p:nvSpPr>
          <p:spPr>
            <a:xfrm>
              <a:off x="4676425" y="2558375"/>
              <a:ext cx="6200" cy="4325"/>
            </a:xfrm>
            <a:custGeom>
              <a:rect b="b" l="l" r="r" t="t"/>
              <a:pathLst>
                <a:path extrusionOk="0" h="173" w="248">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5"/>
            <p:cNvSpPr/>
            <p:nvPr/>
          </p:nvSpPr>
          <p:spPr>
            <a:xfrm>
              <a:off x="4582100" y="2559150"/>
              <a:ext cx="4800" cy="8725"/>
            </a:xfrm>
            <a:custGeom>
              <a:rect b="b" l="l" r="r" t="t"/>
              <a:pathLst>
                <a:path extrusionOk="0" h="349" w="192">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5"/>
            <p:cNvSpPr/>
            <p:nvPr/>
          </p:nvSpPr>
          <p:spPr>
            <a:xfrm>
              <a:off x="4568725" y="2557800"/>
              <a:ext cx="7450" cy="10825"/>
            </a:xfrm>
            <a:custGeom>
              <a:rect b="b" l="l" r="r" t="t"/>
              <a:pathLst>
                <a:path extrusionOk="0" h="433" w="298">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5"/>
            <p:cNvSpPr/>
            <p:nvPr/>
          </p:nvSpPr>
          <p:spPr>
            <a:xfrm>
              <a:off x="4558700" y="2564275"/>
              <a:ext cx="4375" cy="6775"/>
            </a:xfrm>
            <a:custGeom>
              <a:rect b="b" l="l" r="r" t="t"/>
              <a:pathLst>
                <a:path extrusionOk="0" h="271" w="175">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5"/>
            <p:cNvSpPr/>
            <p:nvPr/>
          </p:nvSpPr>
          <p:spPr>
            <a:xfrm>
              <a:off x="4539250" y="2564475"/>
              <a:ext cx="12225" cy="13600"/>
            </a:xfrm>
            <a:custGeom>
              <a:rect b="b" l="l" r="r" t="t"/>
              <a:pathLst>
                <a:path extrusionOk="0" h="544" w="489">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5"/>
            <p:cNvSpPr/>
            <p:nvPr/>
          </p:nvSpPr>
          <p:spPr>
            <a:xfrm>
              <a:off x="4533600" y="2576050"/>
              <a:ext cx="900" cy="325"/>
            </a:xfrm>
            <a:custGeom>
              <a:rect b="b" l="l" r="r" t="t"/>
              <a:pathLst>
                <a:path extrusionOk="0" h="13" w="36">
                  <a:moveTo>
                    <a:pt x="12" y="0"/>
                  </a:moveTo>
                  <a:cubicBezTo>
                    <a:pt x="0" y="0"/>
                    <a:pt x="0" y="12"/>
                    <a:pt x="12" y="12"/>
                  </a:cubicBezTo>
                  <a:cubicBezTo>
                    <a:pt x="36" y="12"/>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5"/>
            <p:cNvSpPr/>
            <p:nvPr/>
          </p:nvSpPr>
          <p:spPr>
            <a:xfrm>
              <a:off x="4172825" y="2701350"/>
              <a:ext cx="4675" cy="13875"/>
            </a:xfrm>
            <a:custGeom>
              <a:rect b="b" l="l" r="r" t="t"/>
              <a:pathLst>
                <a:path extrusionOk="0" h="555" w="187">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5"/>
            <p:cNvSpPr/>
            <p:nvPr/>
          </p:nvSpPr>
          <p:spPr>
            <a:xfrm>
              <a:off x="4176100" y="2705900"/>
              <a:ext cx="7175" cy="18175"/>
            </a:xfrm>
            <a:custGeom>
              <a:rect b="b" l="l" r="r" t="t"/>
              <a:pathLst>
                <a:path extrusionOk="0" h="727" w="287">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5"/>
            <p:cNvSpPr/>
            <p:nvPr/>
          </p:nvSpPr>
          <p:spPr>
            <a:xfrm>
              <a:off x="4180575" y="2710150"/>
              <a:ext cx="7750" cy="21850"/>
            </a:xfrm>
            <a:custGeom>
              <a:rect b="b" l="l" r="r" t="t"/>
              <a:pathLst>
                <a:path extrusionOk="0" h="874" w="31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5"/>
            <p:cNvSpPr/>
            <p:nvPr/>
          </p:nvSpPr>
          <p:spPr>
            <a:xfrm>
              <a:off x="4190225" y="2717425"/>
              <a:ext cx="9425" cy="14800"/>
            </a:xfrm>
            <a:custGeom>
              <a:rect b="b" l="l" r="r" t="t"/>
              <a:pathLst>
                <a:path extrusionOk="0" h="592" w="377">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5"/>
            <p:cNvSpPr/>
            <p:nvPr/>
          </p:nvSpPr>
          <p:spPr>
            <a:xfrm>
              <a:off x="4198800" y="2722450"/>
              <a:ext cx="6500" cy="6900"/>
            </a:xfrm>
            <a:custGeom>
              <a:rect b="b" l="l" r="r" t="t"/>
              <a:pathLst>
                <a:path extrusionOk="0" h="276" w="26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5"/>
            <p:cNvSpPr/>
            <p:nvPr/>
          </p:nvSpPr>
          <p:spPr>
            <a:xfrm>
              <a:off x="4213025" y="2725025"/>
              <a:ext cx="5975" cy="8800"/>
            </a:xfrm>
            <a:custGeom>
              <a:rect b="b" l="l" r="r" t="t"/>
              <a:pathLst>
                <a:path extrusionOk="0" h="352" w="239">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5"/>
            <p:cNvSpPr/>
            <p:nvPr/>
          </p:nvSpPr>
          <p:spPr>
            <a:xfrm>
              <a:off x="4215650" y="2733450"/>
              <a:ext cx="9300" cy="6700"/>
            </a:xfrm>
            <a:custGeom>
              <a:rect b="b" l="l" r="r" t="t"/>
              <a:pathLst>
                <a:path extrusionOk="0" h="268" w="372">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5"/>
            <p:cNvSpPr/>
            <p:nvPr/>
          </p:nvSpPr>
          <p:spPr>
            <a:xfrm>
              <a:off x="4227175" y="2737425"/>
              <a:ext cx="8825" cy="6825"/>
            </a:xfrm>
            <a:custGeom>
              <a:rect b="b" l="l" r="r" t="t"/>
              <a:pathLst>
                <a:path extrusionOk="0" h="273" w="353">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5"/>
            <p:cNvSpPr/>
            <p:nvPr/>
          </p:nvSpPr>
          <p:spPr>
            <a:xfrm>
              <a:off x="4442500" y="2771625"/>
              <a:ext cx="6875" cy="16675"/>
            </a:xfrm>
            <a:custGeom>
              <a:rect b="b" l="l" r="r" t="t"/>
              <a:pathLst>
                <a:path extrusionOk="0" h="667" w="275">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5"/>
            <p:cNvSpPr/>
            <p:nvPr/>
          </p:nvSpPr>
          <p:spPr>
            <a:xfrm>
              <a:off x="4448975" y="2767750"/>
              <a:ext cx="8150" cy="13925"/>
            </a:xfrm>
            <a:custGeom>
              <a:rect b="b" l="l" r="r" t="t"/>
              <a:pathLst>
                <a:path extrusionOk="0" h="557" w="326">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5"/>
            <p:cNvSpPr/>
            <p:nvPr/>
          </p:nvSpPr>
          <p:spPr>
            <a:xfrm>
              <a:off x="4456475" y="2765225"/>
              <a:ext cx="8075" cy="21900"/>
            </a:xfrm>
            <a:custGeom>
              <a:rect b="b" l="l" r="r" t="t"/>
              <a:pathLst>
                <a:path extrusionOk="0" h="876" w="323">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5"/>
            <p:cNvSpPr/>
            <p:nvPr/>
          </p:nvSpPr>
          <p:spPr>
            <a:xfrm>
              <a:off x="4465125" y="2764450"/>
              <a:ext cx="6575" cy="21575"/>
            </a:xfrm>
            <a:custGeom>
              <a:rect b="b" l="l" r="r" t="t"/>
              <a:pathLst>
                <a:path extrusionOk="0" h="863" w="263">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5"/>
            <p:cNvSpPr/>
            <p:nvPr/>
          </p:nvSpPr>
          <p:spPr>
            <a:xfrm>
              <a:off x="4471200" y="2769975"/>
              <a:ext cx="11225" cy="16000"/>
            </a:xfrm>
            <a:custGeom>
              <a:rect b="b" l="l" r="r" t="t"/>
              <a:pathLst>
                <a:path extrusionOk="0" h="640" w="449">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5"/>
            <p:cNvSpPr/>
            <p:nvPr/>
          </p:nvSpPr>
          <p:spPr>
            <a:xfrm>
              <a:off x="4484775" y="2773175"/>
              <a:ext cx="11325" cy="9275"/>
            </a:xfrm>
            <a:custGeom>
              <a:rect b="b" l="l" r="r" t="t"/>
              <a:pathLst>
                <a:path extrusionOk="0" h="371" w="453">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5"/>
            <p:cNvSpPr/>
            <p:nvPr/>
          </p:nvSpPr>
          <p:spPr>
            <a:xfrm>
              <a:off x="4503525" y="2772800"/>
              <a:ext cx="8650" cy="5100"/>
            </a:xfrm>
            <a:custGeom>
              <a:rect b="b" l="l" r="r" t="t"/>
              <a:pathLst>
                <a:path extrusionOk="0" h="204" w="346">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5"/>
            <p:cNvSpPr/>
            <p:nvPr/>
          </p:nvSpPr>
          <p:spPr>
            <a:xfrm>
              <a:off x="4519900" y="2774800"/>
              <a:ext cx="11825" cy="6025"/>
            </a:xfrm>
            <a:custGeom>
              <a:rect b="b" l="l" r="r" t="t"/>
              <a:pathLst>
                <a:path extrusionOk="0" h="241" w="473">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5"/>
            <p:cNvSpPr/>
            <p:nvPr/>
          </p:nvSpPr>
          <p:spPr>
            <a:xfrm>
              <a:off x="4259450" y="3113975"/>
              <a:ext cx="4200" cy="8800"/>
            </a:xfrm>
            <a:custGeom>
              <a:rect b="b" l="l" r="r" t="t"/>
              <a:pathLst>
                <a:path extrusionOk="0" h="352" w="168">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5"/>
            <p:cNvSpPr/>
            <p:nvPr/>
          </p:nvSpPr>
          <p:spPr>
            <a:xfrm>
              <a:off x="4262275" y="3109400"/>
              <a:ext cx="7325" cy="19050"/>
            </a:xfrm>
            <a:custGeom>
              <a:rect b="b" l="l" r="r" t="t"/>
              <a:pathLst>
                <a:path extrusionOk="0" h="762" w="293">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5"/>
            <p:cNvSpPr/>
            <p:nvPr/>
          </p:nvSpPr>
          <p:spPr>
            <a:xfrm>
              <a:off x="4271350" y="3112450"/>
              <a:ext cx="4800" cy="15225"/>
            </a:xfrm>
            <a:custGeom>
              <a:rect b="b" l="l" r="r" t="t"/>
              <a:pathLst>
                <a:path extrusionOk="0" h="609" w="192">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5"/>
            <p:cNvSpPr/>
            <p:nvPr/>
          </p:nvSpPr>
          <p:spPr>
            <a:xfrm>
              <a:off x="4279100" y="3104700"/>
              <a:ext cx="4475" cy="20125"/>
            </a:xfrm>
            <a:custGeom>
              <a:rect b="b" l="l" r="r" t="t"/>
              <a:pathLst>
                <a:path extrusionOk="0" h="805" w="179">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5"/>
            <p:cNvSpPr/>
            <p:nvPr/>
          </p:nvSpPr>
          <p:spPr>
            <a:xfrm>
              <a:off x="4290100" y="3099500"/>
              <a:ext cx="4500" cy="24400"/>
            </a:xfrm>
            <a:custGeom>
              <a:rect b="b" l="l" r="r" t="t"/>
              <a:pathLst>
                <a:path extrusionOk="0" h="976" w="18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5"/>
            <p:cNvSpPr/>
            <p:nvPr/>
          </p:nvSpPr>
          <p:spPr>
            <a:xfrm>
              <a:off x="4295775" y="3095500"/>
              <a:ext cx="10125" cy="25675"/>
            </a:xfrm>
            <a:custGeom>
              <a:rect b="b" l="l" r="r" t="t"/>
              <a:pathLst>
                <a:path extrusionOk="0" h="1027" w="405">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5"/>
            <p:cNvSpPr/>
            <p:nvPr/>
          </p:nvSpPr>
          <p:spPr>
            <a:xfrm>
              <a:off x="4306350" y="3108150"/>
              <a:ext cx="8475" cy="13525"/>
            </a:xfrm>
            <a:custGeom>
              <a:rect b="b" l="l" r="r" t="t"/>
              <a:pathLst>
                <a:path extrusionOk="0" h="541" w="339">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5"/>
            <p:cNvSpPr/>
            <p:nvPr/>
          </p:nvSpPr>
          <p:spPr>
            <a:xfrm>
              <a:off x="4323450" y="3116550"/>
              <a:ext cx="4475" cy="2475"/>
            </a:xfrm>
            <a:custGeom>
              <a:rect b="b" l="l" r="r" t="t"/>
              <a:pathLst>
                <a:path extrusionOk="0" h="99" w="179">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5"/>
            <p:cNvSpPr/>
            <p:nvPr/>
          </p:nvSpPr>
          <p:spPr>
            <a:xfrm>
              <a:off x="4330600" y="3114400"/>
              <a:ext cx="7750" cy="4600"/>
            </a:xfrm>
            <a:custGeom>
              <a:rect b="b" l="l" r="r" t="t"/>
              <a:pathLst>
                <a:path extrusionOk="0" h="184" w="31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5"/>
            <p:cNvSpPr/>
            <p:nvPr/>
          </p:nvSpPr>
          <p:spPr>
            <a:xfrm>
              <a:off x="4244275" y="3116275"/>
              <a:ext cx="5975" cy="6350"/>
            </a:xfrm>
            <a:custGeom>
              <a:rect b="b" l="l" r="r" t="t"/>
              <a:pathLst>
                <a:path extrusionOk="0" h="254" w="239">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5"/>
            <p:cNvSpPr/>
            <p:nvPr/>
          </p:nvSpPr>
          <p:spPr>
            <a:xfrm>
              <a:off x="4241875" y="3118225"/>
              <a:ext cx="6625" cy="5550"/>
            </a:xfrm>
            <a:custGeom>
              <a:rect b="b" l="l" r="r" t="t"/>
              <a:pathLst>
                <a:path extrusionOk="0" h="222" w="265">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5"/>
            <p:cNvSpPr/>
            <p:nvPr/>
          </p:nvSpPr>
          <p:spPr>
            <a:xfrm>
              <a:off x="4224925" y="3120125"/>
              <a:ext cx="11100" cy="7800"/>
            </a:xfrm>
            <a:custGeom>
              <a:rect b="b" l="l" r="r" t="t"/>
              <a:pathLst>
                <a:path extrusionOk="0" h="312" w="444">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5"/>
            <p:cNvSpPr/>
            <p:nvPr/>
          </p:nvSpPr>
          <p:spPr>
            <a:xfrm>
              <a:off x="4185675" y="1997250"/>
              <a:ext cx="5625" cy="11125"/>
            </a:xfrm>
            <a:custGeom>
              <a:rect b="b" l="l" r="r" t="t"/>
              <a:pathLst>
                <a:path extrusionOk="0" h="445" w="225">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5"/>
            <p:cNvSpPr/>
            <p:nvPr/>
          </p:nvSpPr>
          <p:spPr>
            <a:xfrm>
              <a:off x="4191575" y="2002850"/>
              <a:ext cx="4200" cy="13000"/>
            </a:xfrm>
            <a:custGeom>
              <a:rect b="b" l="l" r="r" t="t"/>
              <a:pathLst>
                <a:path extrusionOk="0" h="520" w="168">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5"/>
            <p:cNvSpPr/>
            <p:nvPr/>
          </p:nvSpPr>
          <p:spPr>
            <a:xfrm>
              <a:off x="4198425" y="1997150"/>
              <a:ext cx="7175" cy="17675"/>
            </a:xfrm>
            <a:custGeom>
              <a:rect b="b" l="l" r="r" t="t"/>
              <a:pathLst>
                <a:path extrusionOk="0" h="707" w="287">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5"/>
            <p:cNvSpPr/>
            <p:nvPr/>
          </p:nvSpPr>
          <p:spPr>
            <a:xfrm>
              <a:off x="4206650" y="1993150"/>
              <a:ext cx="8175" cy="21400"/>
            </a:xfrm>
            <a:custGeom>
              <a:rect b="b" l="l" r="r" t="t"/>
              <a:pathLst>
                <a:path extrusionOk="0" h="856" w="327">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5"/>
            <p:cNvSpPr/>
            <p:nvPr/>
          </p:nvSpPr>
          <p:spPr>
            <a:xfrm>
              <a:off x="4219625" y="1979200"/>
              <a:ext cx="9200" cy="36500"/>
            </a:xfrm>
            <a:custGeom>
              <a:rect b="b" l="l" r="r" t="t"/>
              <a:pathLst>
                <a:path extrusionOk="0" h="1460" w="368">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5"/>
            <p:cNvSpPr/>
            <p:nvPr/>
          </p:nvSpPr>
          <p:spPr>
            <a:xfrm>
              <a:off x="4228500" y="1975900"/>
              <a:ext cx="10125" cy="42150"/>
            </a:xfrm>
            <a:custGeom>
              <a:rect b="b" l="l" r="r" t="t"/>
              <a:pathLst>
                <a:path extrusionOk="0" h="1686" w="405">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5"/>
            <p:cNvSpPr/>
            <p:nvPr/>
          </p:nvSpPr>
          <p:spPr>
            <a:xfrm>
              <a:off x="4240175" y="1979200"/>
              <a:ext cx="12675" cy="37050"/>
            </a:xfrm>
            <a:custGeom>
              <a:rect b="b" l="l" r="r" t="t"/>
              <a:pathLst>
                <a:path extrusionOk="0" h="1482" w="507">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5"/>
            <p:cNvSpPr/>
            <p:nvPr/>
          </p:nvSpPr>
          <p:spPr>
            <a:xfrm>
              <a:off x="4251325" y="1987550"/>
              <a:ext cx="15300" cy="28775"/>
            </a:xfrm>
            <a:custGeom>
              <a:rect b="b" l="l" r="r" t="t"/>
              <a:pathLst>
                <a:path extrusionOk="0" h="1151" w="612">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5"/>
            <p:cNvSpPr/>
            <p:nvPr/>
          </p:nvSpPr>
          <p:spPr>
            <a:xfrm>
              <a:off x="4266600" y="2002650"/>
              <a:ext cx="8575" cy="7900"/>
            </a:xfrm>
            <a:custGeom>
              <a:rect b="b" l="l" r="r" t="t"/>
              <a:pathLst>
                <a:path extrusionOk="0" h="316" w="343">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5"/>
            <p:cNvSpPr/>
            <p:nvPr/>
          </p:nvSpPr>
          <p:spPr>
            <a:xfrm>
              <a:off x="4273750" y="2008850"/>
              <a:ext cx="8650" cy="4350"/>
            </a:xfrm>
            <a:custGeom>
              <a:rect b="b" l="l" r="r" t="t"/>
              <a:pathLst>
                <a:path extrusionOk="0" h="174" w="346">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5"/>
            <p:cNvSpPr/>
            <p:nvPr/>
          </p:nvSpPr>
          <p:spPr>
            <a:xfrm>
              <a:off x="4132950" y="2174275"/>
              <a:ext cx="5375" cy="8800"/>
            </a:xfrm>
            <a:custGeom>
              <a:rect b="b" l="l" r="r" t="t"/>
              <a:pathLst>
                <a:path extrusionOk="0" h="352" w="215">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5"/>
            <p:cNvSpPr/>
            <p:nvPr/>
          </p:nvSpPr>
          <p:spPr>
            <a:xfrm>
              <a:off x="4142400" y="2163150"/>
              <a:ext cx="5450" cy="14800"/>
            </a:xfrm>
            <a:custGeom>
              <a:rect b="b" l="l" r="r" t="t"/>
              <a:pathLst>
                <a:path extrusionOk="0" h="592" w="218">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5"/>
            <p:cNvSpPr/>
            <p:nvPr/>
          </p:nvSpPr>
          <p:spPr>
            <a:xfrm>
              <a:off x="4149025" y="2157675"/>
              <a:ext cx="4775" cy="11950"/>
            </a:xfrm>
            <a:custGeom>
              <a:rect b="b" l="l" r="r" t="t"/>
              <a:pathLst>
                <a:path extrusionOk="0" h="478" w="191">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5"/>
            <p:cNvSpPr/>
            <p:nvPr/>
          </p:nvSpPr>
          <p:spPr>
            <a:xfrm>
              <a:off x="4155275" y="2151450"/>
              <a:ext cx="5975" cy="16225"/>
            </a:xfrm>
            <a:custGeom>
              <a:rect b="b" l="l" r="r" t="t"/>
              <a:pathLst>
                <a:path extrusionOk="0" h="649" w="239">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5"/>
            <p:cNvSpPr/>
            <p:nvPr/>
          </p:nvSpPr>
          <p:spPr>
            <a:xfrm>
              <a:off x="4163225" y="2146275"/>
              <a:ext cx="7550" cy="17650"/>
            </a:xfrm>
            <a:custGeom>
              <a:rect b="b" l="l" r="r" t="t"/>
              <a:pathLst>
                <a:path extrusionOk="0" h="706" w="302">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5"/>
            <p:cNvSpPr/>
            <p:nvPr/>
          </p:nvSpPr>
          <p:spPr>
            <a:xfrm>
              <a:off x="4172525" y="2144250"/>
              <a:ext cx="5975" cy="15800"/>
            </a:xfrm>
            <a:custGeom>
              <a:rect b="b" l="l" r="r" t="t"/>
              <a:pathLst>
                <a:path extrusionOk="0" h="632" w="239">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5"/>
            <p:cNvSpPr/>
            <p:nvPr/>
          </p:nvSpPr>
          <p:spPr>
            <a:xfrm>
              <a:off x="4180875" y="2141175"/>
              <a:ext cx="7150" cy="14600"/>
            </a:xfrm>
            <a:custGeom>
              <a:rect b="b" l="l" r="r" t="t"/>
              <a:pathLst>
                <a:path extrusionOk="0" h="584" w="286">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5"/>
            <p:cNvSpPr/>
            <p:nvPr/>
          </p:nvSpPr>
          <p:spPr>
            <a:xfrm>
              <a:off x="4193375" y="2137300"/>
              <a:ext cx="4775" cy="14425"/>
            </a:xfrm>
            <a:custGeom>
              <a:rect b="b" l="l" r="r" t="t"/>
              <a:pathLst>
                <a:path extrusionOk="0" h="577" w="191">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5"/>
            <p:cNvSpPr/>
            <p:nvPr/>
          </p:nvSpPr>
          <p:spPr>
            <a:xfrm>
              <a:off x="4203525" y="2135675"/>
              <a:ext cx="5650" cy="13175"/>
            </a:xfrm>
            <a:custGeom>
              <a:rect b="b" l="l" r="r" t="t"/>
              <a:pathLst>
                <a:path extrusionOk="0" h="527" w="226">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5"/>
            <p:cNvSpPr/>
            <p:nvPr/>
          </p:nvSpPr>
          <p:spPr>
            <a:xfrm>
              <a:off x="4213725" y="2135275"/>
              <a:ext cx="5575" cy="10600"/>
            </a:xfrm>
            <a:custGeom>
              <a:rect b="b" l="l" r="r" t="t"/>
              <a:pathLst>
                <a:path extrusionOk="0" h="424" w="223">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5"/>
            <p:cNvSpPr/>
            <p:nvPr/>
          </p:nvSpPr>
          <p:spPr>
            <a:xfrm>
              <a:off x="4222600" y="2132000"/>
              <a:ext cx="8625" cy="11425"/>
            </a:xfrm>
            <a:custGeom>
              <a:rect b="b" l="l" r="r" t="t"/>
              <a:pathLst>
                <a:path extrusionOk="0" h="457" w="345">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5"/>
            <p:cNvSpPr/>
            <p:nvPr/>
          </p:nvSpPr>
          <p:spPr>
            <a:xfrm>
              <a:off x="4232250" y="2127375"/>
              <a:ext cx="8775" cy="14125"/>
            </a:xfrm>
            <a:custGeom>
              <a:rect b="b" l="l" r="r" t="t"/>
              <a:pathLst>
                <a:path extrusionOk="0" h="565" w="351">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5"/>
            <p:cNvSpPr/>
            <p:nvPr/>
          </p:nvSpPr>
          <p:spPr>
            <a:xfrm>
              <a:off x="4240100" y="2127675"/>
              <a:ext cx="10450" cy="10850"/>
            </a:xfrm>
            <a:custGeom>
              <a:rect b="b" l="l" r="r" t="t"/>
              <a:pathLst>
                <a:path extrusionOk="0" h="434" w="418">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5"/>
            <p:cNvSpPr/>
            <p:nvPr/>
          </p:nvSpPr>
          <p:spPr>
            <a:xfrm>
              <a:off x="4251375" y="2126550"/>
              <a:ext cx="11850" cy="13500"/>
            </a:xfrm>
            <a:custGeom>
              <a:rect b="b" l="l" r="r" t="t"/>
              <a:pathLst>
                <a:path extrusionOk="0" h="540" w="474">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5"/>
            <p:cNvSpPr/>
            <p:nvPr/>
          </p:nvSpPr>
          <p:spPr>
            <a:xfrm>
              <a:off x="4265775" y="2127450"/>
              <a:ext cx="7700" cy="15100"/>
            </a:xfrm>
            <a:custGeom>
              <a:rect b="b" l="l" r="r" t="t"/>
              <a:pathLst>
                <a:path extrusionOk="0" h="604" w="308">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5"/>
            <p:cNvSpPr/>
            <p:nvPr/>
          </p:nvSpPr>
          <p:spPr>
            <a:xfrm>
              <a:off x="4276325" y="2132525"/>
              <a:ext cx="6950" cy="11450"/>
            </a:xfrm>
            <a:custGeom>
              <a:rect b="b" l="l" r="r" t="t"/>
              <a:pathLst>
                <a:path extrusionOk="0" h="458" w="278">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5"/>
            <p:cNvSpPr/>
            <p:nvPr/>
          </p:nvSpPr>
          <p:spPr>
            <a:xfrm>
              <a:off x="4285100" y="2135000"/>
              <a:ext cx="11875" cy="13525"/>
            </a:xfrm>
            <a:custGeom>
              <a:rect b="b" l="l" r="r" t="t"/>
              <a:pathLst>
                <a:path extrusionOk="0" h="541" w="475">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5"/>
            <p:cNvSpPr/>
            <p:nvPr/>
          </p:nvSpPr>
          <p:spPr>
            <a:xfrm>
              <a:off x="4297350" y="2144650"/>
              <a:ext cx="5575" cy="6075"/>
            </a:xfrm>
            <a:custGeom>
              <a:rect b="b" l="l" r="r" t="t"/>
              <a:pathLst>
                <a:path extrusionOk="0" h="243" w="223">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5"/>
            <p:cNvSpPr/>
            <p:nvPr/>
          </p:nvSpPr>
          <p:spPr>
            <a:xfrm>
              <a:off x="4162425" y="2066400"/>
              <a:ext cx="8650" cy="8675"/>
            </a:xfrm>
            <a:custGeom>
              <a:rect b="b" l="l" r="r" t="t"/>
              <a:pathLst>
                <a:path extrusionOk="0" h="347" w="346">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5"/>
            <p:cNvSpPr/>
            <p:nvPr/>
          </p:nvSpPr>
          <p:spPr>
            <a:xfrm>
              <a:off x="4173750" y="2071200"/>
              <a:ext cx="9525" cy="11650"/>
            </a:xfrm>
            <a:custGeom>
              <a:rect b="b" l="l" r="r" t="t"/>
              <a:pathLst>
                <a:path extrusionOk="0" h="466" w="381">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5"/>
            <p:cNvSpPr/>
            <p:nvPr/>
          </p:nvSpPr>
          <p:spPr>
            <a:xfrm>
              <a:off x="4184725" y="2078350"/>
              <a:ext cx="4200" cy="10575"/>
            </a:xfrm>
            <a:custGeom>
              <a:rect b="b" l="l" r="r" t="t"/>
              <a:pathLst>
                <a:path extrusionOk="0" h="423" w="168">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5"/>
            <p:cNvSpPr/>
            <p:nvPr/>
          </p:nvSpPr>
          <p:spPr>
            <a:xfrm>
              <a:off x="4192425" y="2083375"/>
              <a:ext cx="10200" cy="20425"/>
            </a:xfrm>
            <a:custGeom>
              <a:rect b="b" l="l" r="r" t="t"/>
              <a:pathLst>
                <a:path extrusionOk="0" h="817" w="408">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5"/>
            <p:cNvSpPr/>
            <p:nvPr/>
          </p:nvSpPr>
          <p:spPr>
            <a:xfrm>
              <a:off x="4208375" y="2092500"/>
              <a:ext cx="7950" cy="20425"/>
            </a:xfrm>
            <a:custGeom>
              <a:rect b="b" l="l" r="r" t="t"/>
              <a:pathLst>
                <a:path extrusionOk="0" h="817" w="318">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5"/>
            <p:cNvSpPr/>
            <p:nvPr/>
          </p:nvSpPr>
          <p:spPr>
            <a:xfrm>
              <a:off x="4216575" y="2105300"/>
              <a:ext cx="7775" cy="19950"/>
            </a:xfrm>
            <a:custGeom>
              <a:rect b="b" l="l" r="r" t="t"/>
              <a:pathLst>
                <a:path extrusionOk="0" h="798" w="311">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5"/>
            <p:cNvSpPr/>
            <p:nvPr/>
          </p:nvSpPr>
          <p:spPr>
            <a:xfrm>
              <a:off x="4222050" y="2117175"/>
              <a:ext cx="4975" cy="8150"/>
            </a:xfrm>
            <a:custGeom>
              <a:rect b="b" l="l" r="r" t="t"/>
              <a:pathLst>
                <a:path extrusionOk="0" h="326" w="199">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5"/>
            <p:cNvSpPr/>
            <p:nvPr/>
          </p:nvSpPr>
          <p:spPr>
            <a:xfrm>
              <a:off x="4232175" y="2095100"/>
              <a:ext cx="8250" cy="11600"/>
            </a:xfrm>
            <a:custGeom>
              <a:rect b="b" l="l" r="r" t="t"/>
              <a:pathLst>
                <a:path extrusionOk="0" h="464" w="33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5"/>
            <p:cNvSpPr/>
            <p:nvPr/>
          </p:nvSpPr>
          <p:spPr>
            <a:xfrm>
              <a:off x="4237200" y="2093000"/>
              <a:ext cx="7600" cy="10175"/>
            </a:xfrm>
            <a:custGeom>
              <a:rect b="b" l="l" r="r" t="t"/>
              <a:pathLst>
                <a:path extrusionOk="0" h="407" w="304">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5"/>
            <p:cNvSpPr/>
            <p:nvPr/>
          </p:nvSpPr>
          <p:spPr>
            <a:xfrm>
              <a:off x="4245750" y="2087000"/>
              <a:ext cx="5100" cy="12350"/>
            </a:xfrm>
            <a:custGeom>
              <a:rect b="b" l="l" r="r" t="t"/>
              <a:pathLst>
                <a:path extrusionOk="0" h="494" w="204">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5"/>
            <p:cNvSpPr/>
            <p:nvPr/>
          </p:nvSpPr>
          <p:spPr>
            <a:xfrm>
              <a:off x="4252100" y="2081825"/>
              <a:ext cx="8750" cy="16550"/>
            </a:xfrm>
            <a:custGeom>
              <a:rect b="b" l="l" r="r" t="t"/>
              <a:pathLst>
                <a:path extrusionOk="0" h="662" w="35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5"/>
            <p:cNvSpPr/>
            <p:nvPr/>
          </p:nvSpPr>
          <p:spPr>
            <a:xfrm>
              <a:off x="4261050" y="2080425"/>
              <a:ext cx="8675" cy="11625"/>
            </a:xfrm>
            <a:custGeom>
              <a:rect b="b" l="l" r="r" t="t"/>
              <a:pathLst>
                <a:path extrusionOk="0" h="465" w="347">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5"/>
            <p:cNvSpPr/>
            <p:nvPr/>
          </p:nvSpPr>
          <p:spPr>
            <a:xfrm>
              <a:off x="4270000" y="2080225"/>
              <a:ext cx="9825" cy="8150"/>
            </a:xfrm>
            <a:custGeom>
              <a:rect b="b" l="l" r="r" t="t"/>
              <a:pathLst>
                <a:path extrusionOk="0" h="326" w="393">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5"/>
            <p:cNvSpPr/>
            <p:nvPr/>
          </p:nvSpPr>
          <p:spPr>
            <a:xfrm>
              <a:off x="4281975" y="2083025"/>
              <a:ext cx="6375" cy="4625"/>
            </a:xfrm>
            <a:custGeom>
              <a:rect b="b" l="l" r="r" t="t"/>
              <a:pathLst>
                <a:path extrusionOk="0" h="185" w="255">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5"/>
            <p:cNvSpPr/>
            <p:nvPr/>
          </p:nvSpPr>
          <p:spPr>
            <a:xfrm>
              <a:off x="4224625" y="2142275"/>
              <a:ext cx="7475" cy="19425"/>
            </a:xfrm>
            <a:custGeom>
              <a:rect b="b" l="l" r="r" t="t"/>
              <a:pathLst>
                <a:path extrusionOk="0" h="777" w="299">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5"/>
            <p:cNvSpPr/>
            <p:nvPr/>
          </p:nvSpPr>
          <p:spPr>
            <a:xfrm>
              <a:off x="4228125" y="2138575"/>
              <a:ext cx="10500" cy="28800"/>
            </a:xfrm>
            <a:custGeom>
              <a:rect b="b" l="l" r="r" t="t"/>
              <a:pathLst>
                <a:path extrusionOk="0" h="1152" w="42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5"/>
            <p:cNvSpPr/>
            <p:nvPr/>
          </p:nvSpPr>
          <p:spPr>
            <a:xfrm>
              <a:off x="4233550" y="2145925"/>
              <a:ext cx="11050" cy="24975"/>
            </a:xfrm>
            <a:custGeom>
              <a:rect b="b" l="l" r="r" t="t"/>
              <a:pathLst>
                <a:path extrusionOk="0" h="999" w="442">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5"/>
            <p:cNvSpPr/>
            <p:nvPr/>
          </p:nvSpPr>
          <p:spPr>
            <a:xfrm>
              <a:off x="4241300" y="2157750"/>
              <a:ext cx="7450" cy="15200"/>
            </a:xfrm>
            <a:custGeom>
              <a:rect b="b" l="l" r="r" t="t"/>
              <a:pathLst>
                <a:path extrusionOk="0" h="608" w="298">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5"/>
            <p:cNvSpPr/>
            <p:nvPr/>
          </p:nvSpPr>
          <p:spPr>
            <a:xfrm>
              <a:off x="4248125" y="2172025"/>
              <a:ext cx="7175" cy="14500"/>
            </a:xfrm>
            <a:custGeom>
              <a:rect b="b" l="l" r="r" t="t"/>
              <a:pathLst>
                <a:path extrusionOk="0" h="580" w="287">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5"/>
            <p:cNvSpPr/>
            <p:nvPr/>
          </p:nvSpPr>
          <p:spPr>
            <a:xfrm>
              <a:off x="4253875" y="2185675"/>
              <a:ext cx="8575" cy="11025"/>
            </a:xfrm>
            <a:custGeom>
              <a:rect b="b" l="l" r="r" t="t"/>
              <a:pathLst>
                <a:path extrusionOk="0" h="441" w="343">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5"/>
            <p:cNvSpPr/>
            <p:nvPr/>
          </p:nvSpPr>
          <p:spPr>
            <a:xfrm>
              <a:off x="4300000" y="2152825"/>
              <a:ext cx="5600" cy="13600"/>
            </a:xfrm>
            <a:custGeom>
              <a:rect b="b" l="l" r="r" t="t"/>
              <a:pathLst>
                <a:path extrusionOk="0" h="544" w="224">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5"/>
            <p:cNvSpPr/>
            <p:nvPr/>
          </p:nvSpPr>
          <p:spPr>
            <a:xfrm>
              <a:off x="4298150" y="2103125"/>
              <a:ext cx="5075" cy="16675"/>
            </a:xfrm>
            <a:custGeom>
              <a:rect b="b" l="l" r="r" t="t"/>
              <a:pathLst>
                <a:path extrusionOk="0" h="667" w="203">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5"/>
            <p:cNvSpPr/>
            <p:nvPr/>
          </p:nvSpPr>
          <p:spPr>
            <a:xfrm>
              <a:off x="4301425" y="2122400"/>
              <a:ext cx="9550" cy="10025"/>
            </a:xfrm>
            <a:custGeom>
              <a:rect b="b" l="l" r="r" t="t"/>
              <a:pathLst>
                <a:path extrusionOk="0" h="401" w="382">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5"/>
            <p:cNvSpPr/>
            <p:nvPr/>
          </p:nvSpPr>
          <p:spPr>
            <a:xfrm>
              <a:off x="4323775" y="2149275"/>
              <a:ext cx="3850" cy="6150"/>
            </a:xfrm>
            <a:custGeom>
              <a:rect b="b" l="l" r="r" t="t"/>
              <a:pathLst>
                <a:path extrusionOk="0" h="246" w="154">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5"/>
            <p:cNvSpPr/>
            <p:nvPr/>
          </p:nvSpPr>
          <p:spPr>
            <a:xfrm>
              <a:off x="4329600" y="2146725"/>
              <a:ext cx="6675" cy="9350"/>
            </a:xfrm>
            <a:custGeom>
              <a:rect b="b" l="l" r="r" t="t"/>
              <a:pathLst>
                <a:path extrusionOk="0" h="374" w="267">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5"/>
            <p:cNvSpPr/>
            <p:nvPr/>
          </p:nvSpPr>
          <p:spPr>
            <a:xfrm>
              <a:off x="4340125" y="2149725"/>
              <a:ext cx="7750" cy="12000"/>
            </a:xfrm>
            <a:custGeom>
              <a:rect b="b" l="l" r="r" t="t"/>
              <a:pathLst>
                <a:path extrusionOk="0" h="480" w="31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5"/>
            <p:cNvSpPr/>
            <p:nvPr/>
          </p:nvSpPr>
          <p:spPr>
            <a:xfrm>
              <a:off x="4348225" y="2153925"/>
              <a:ext cx="5900" cy="9075"/>
            </a:xfrm>
            <a:custGeom>
              <a:rect b="b" l="l" r="r" t="t"/>
              <a:pathLst>
                <a:path extrusionOk="0" h="363" w="236">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5"/>
            <p:cNvSpPr/>
            <p:nvPr/>
          </p:nvSpPr>
          <p:spPr>
            <a:xfrm>
              <a:off x="4357675" y="2156725"/>
              <a:ext cx="4775" cy="10700"/>
            </a:xfrm>
            <a:custGeom>
              <a:rect b="b" l="l" r="r" t="t"/>
              <a:pathLst>
                <a:path extrusionOk="0" h="428" w="191">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5"/>
            <p:cNvSpPr/>
            <p:nvPr/>
          </p:nvSpPr>
          <p:spPr>
            <a:xfrm>
              <a:off x="4365650" y="2159225"/>
              <a:ext cx="6625" cy="12250"/>
            </a:xfrm>
            <a:custGeom>
              <a:rect b="b" l="l" r="r" t="t"/>
              <a:pathLst>
                <a:path extrusionOk="0" h="490" w="265">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5"/>
            <p:cNvSpPr/>
            <p:nvPr/>
          </p:nvSpPr>
          <p:spPr>
            <a:xfrm>
              <a:off x="4373550" y="2164425"/>
              <a:ext cx="6475" cy="10100"/>
            </a:xfrm>
            <a:custGeom>
              <a:rect b="b" l="l" r="r" t="t"/>
              <a:pathLst>
                <a:path extrusionOk="0" h="404" w="259">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5"/>
            <p:cNvSpPr/>
            <p:nvPr/>
          </p:nvSpPr>
          <p:spPr>
            <a:xfrm>
              <a:off x="4381200" y="2169250"/>
              <a:ext cx="4475" cy="9475"/>
            </a:xfrm>
            <a:custGeom>
              <a:rect b="b" l="l" r="r" t="t"/>
              <a:pathLst>
                <a:path extrusionOk="0" h="379" w="179">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5"/>
            <p:cNvSpPr/>
            <p:nvPr/>
          </p:nvSpPr>
          <p:spPr>
            <a:xfrm>
              <a:off x="4341400" y="2122625"/>
              <a:ext cx="7075" cy="9675"/>
            </a:xfrm>
            <a:custGeom>
              <a:rect b="b" l="l" r="r" t="t"/>
              <a:pathLst>
                <a:path extrusionOk="0" h="387" w="283">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5"/>
            <p:cNvSpPr/>
            <p:nvPr/>
          </p:nvSpPr>
          <p:spPr>
            <a:xfrm>
              <a:off x="4349650" y="2119200"/>
              <a:ext cx="7450" cy="8150"/>
            </a:xfrm>
            <a:custGeom>
              <a:rect b="b" l="l" r="r" t="t"/>
              <a:pathLst>
                <a:path extrusionOk="0" h="326" w="298">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5"/>
            <p:cNvSpPr/>
            <p:nvPr/>
          </p:nvSpPr>
          <p:spPr>
            <a:xfrm>
              <a:off x="4309750" y="2132425"/>
              <a:ext cx="9250" cy="13900"/>
            </a:xfrm>
            <a:custGeom>
              <a:rect b="b" l="l" r="r" t="t"/>
              <a:pathLst>
                <a:path extrusionOk="0" h="556" w="37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5"/>
            <p:cNvSpPr/>
            <p:nvPr/>
          </p:nvSpPr>
          <p:spPr>
            <a:xfrm>
              <a:off x="4305675" y="2132100"/>
              <a:ext cx="7075" cy="7625"/>
            </a:xfrm>
            <a:custGeom>
              <a:rect b="b" l="l" r="r" t="t"/>
              <a:pathLst>
                <a:path extrusionOk="0" h="305" w="283">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5"/>
            <p:cNvSpPr/>
            <p:nvPr/>
          </p:nvSpPr>
          <p:spPr>
            <a:xfrm>
              <a:off x="4287875" y="2166175"/>
              <a:ext cx="7625" cy="14675"/>
            </a:xfrm>
            <a:custGeom>
              <a:rect b="b" l="l" r="r" t="t"/>
              <a:pathLst>
                <a:path extrusionOk="0" h="587" w="305">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5"/>
            <p:cNvSpPr/>
            <p:nvPr/>
          </p:nvSpPr>
          <p:spPr>
            <a:xfrm>
              <a:off x="4296350" y="2158000"/>
              <a:ext cx="6875" cy="17300"/>
            </a:xfrm>
            <a:custGeom>
              <a:rect b="b" l="l" r="r" t="t"/>
              <a:pathLst>
                <a:path extrusionOk="0" h="692" w="275">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5"/>
            <p:cNvSpPr/>
            <p:nvPr/>
          </p:nvSpPr>
          <p:spPr>
            <a:xfrm>
              <a:off x="4250225" y="2280050"/>
              <a:ext cx="15800" cy="5650"/>
            </a:xfrm>
            <a:custGeom>
              <a:rect b="b" l="l" r="r" t="t"/>
              <a:pathLst>
                <a:path extrusionOk="0" h="226" w="632">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5"/>
            <p:cNvSpPr/>
            <p:nvPr/>
          </p:nvSpPr>
          <p:spPr>
            <a:xfrm>
              <a:off x="4251050" y="2263325"/>
              <a:ext cx="14350" cy="9275"/>
            </a:xfrm>
            <a:custGeom>
              <a:rect b="b" l="l" r="r" t="t"/>
              <a:pathLst>
                <a:path extrusionOk="0" h="371" w="574">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5"/>
            <p:cNvSpPr/>
            <p:nvPr/>
          </p:nvSpPr>
          <p:spPr>
            <a:xfrm>
              <a:off x="4252300" y="2252675"/>
              <a:ext cx="14700" cy="9925"/>
            </a:xfrm>
            <a:custGeom>
              <a:rect b="b" l="l" r="r" t="t"/>
              <a:pathLst>
                <a:path extrusionOk="0" h="397" w="588">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5"/>
            <p:cNvSpPr/>
            <p:nvPr/>
          </p:nvSpPr>
          <p:spPr>
            <a:xfrm>
              <a:off x="4253800" y="2243200"/>
              <a:ext cx="12450" cy="7700"/>
            </a:xfrm>
            <a:custGeom>
              <a:rect b="b" l="l" r="r" t="t"/>
              <a:pathLst>
                <a:path extrusionOk="0" h="308" w="498">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5"/>
            <p:cNvSpPr/>
            <p:nvPr/>
          </p:nvSpPr>
          <p:spPr>
            <a:xfrm>
              <a:off x="4253500" y="2233075"/>
              <a:ext cx="10575" cy="4975"/>
            </a:xfrm>
            <a:custGeom>
              <a:rect b="b" l="l" r="r" t="t"/>
              <a:pathLst>
                <a:path extrusionOk="0" h="199" w="423">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5"/>
            <p:cNvSpPr/>
            <p:nvPr/>
          </p:nvSpPr>
          <p:spPr>
            <a:xfrm>
              <a:off x="4252900" y="2222825"/>
              <a:ext cx="11000" cy="5275"/>
            </a:xfrm>
            <a:custGeom>
              <a:rect b="b" l="l" r="r" t="t"/>
              <a:pathLst>
                <a:path extrusionOk="0" h="211" w="44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5"/>
            <p:cNvSpPr/>
            <p:nvPr/>
          </p:nvSpPr>
          <p:spPr>
            <a:xfrm>
              <a:off x="4250825" y="2214325"/>
              <a:ext cx="10225" cy="5225"/>
            </a:xfrm>
            <a:custGeom>
              <a:rect b="b" l="l" r="r" t="t"/>
              <a:pathLst>
                <a:path extrusionOk="0" h="209" w="409">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5"/>
            <p:cNvSpPr/>
            <p:nvPr/>
          </p:nvSpPr>
          <p:spPr>
            <a:xfrm>
              <a:off x="4250825" y="2198675"/>
              <a:ext cx="12700" cy="7400"/>
            </a:xfrm>
            <a:custGeom>
              <a:rect b="b" l="l" r="r" t="t"/>
              <a:pathLst>
                <a:path extrusionOk="0" h="296" w="508">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5"/>
            <p:cNvSpPr/>
            <p:nvPr/>
          </p:nvSpPr>
          <p:spPr>
            <a:xfrm>
              <a:off x="4250225" y="2193000"/>
              <a:ext cx="8050" cy="3375"/>
            </a:xfrm>
            <a:custGeom>
              <a:rect b="b" l="l" r="r" t="t"/>
              <a:pathLst>
                <a:path extrusionOk="0" h="135" w="322">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5"/>
            <p:cNvSpPr/>
            <p:nvPr/>
          </p:nvSpPr>
          <p:spPr>
            <a:xfrm>
              <a:off x="4244275" y="2177250"/>
              <a:ext cx="12225" cy="8600"/>
            </a:xfrm>
            <a:custGeom>
              <a:rect b="b" l="l" r="r" t="t"/>
              <a:pathLst>
                <a:path extrusionOk="0" h="344" w="489">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5"/>
            <p:cNvSpPr/>
            <p:nvPr/>
          </p:nvSpPr>
          <p:spPr>
            <a:xfrm>
              <a:off x="4241825" y="2167500"/>
              <a:ext cx="8175" cy="6375"/>
            </a:xfrm>
            <a:custGeom>
              <a:rect b="b" l="l" r="r" t="t"/>
              <a:pathLst>
                <a:path extrusionOk="0" h="255" w="327">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5"/>
            <p:cNvSpPr/>
            <p:nvPr/>
          </p:nvSpPr>
          <p:spPr>
            <a:xfrm>
              <a:off x="4281175" y="2273300"/>
              <a:ext cx="13575" cy="13050"/>
            </a:xfrm>
            <a:custGeom>
              <a:rect b="b" l="l" r="r" t="t"/>
              <a:pathLst>
                <a:path extrusionOk="0" h="522" w="543">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5"/>
            <p:cNvSpPr/>
            <p:nvPr/>
          </p:nvSpPr>
          <p:spPr>
            <a:xfrm>
              <a:off x="4281175" y="2260750"/>
              <a:ext cx="13025" cy="10225"/>
            </a:xfrm>
            <a:custGeom>
              <a:rect b="b" l="l" r="r" t="t"/>
              <a:pathLst>
                <a:path extrusionOk="0" h="409" w="521">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5"/>
            <p:cNvSpPr/>
            <p:nvPr/>
          </p:nvSpPr>
          <p:spPr>
            <a:xfrm>
              <a:off x="4278500" y="2255875"/>
              <a:ext cx="10500" cy="7550"/>
            </a:xfrm>
            <a:custGeom>
              <a:rect b="b" l="l" r="r" t="t"/>
              <a:pathLst>
                <a:path extrusionOk="0" h="302" w="42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5"/>
            <p:cNvSpPr/>
            <p:nvPr/>
          </p:nvSpPr>
          <p:spPr>
            <a:xfrm>
              <a:off x="4277000" y="2245775"/>
              <a:ext cx="11125" cy="5800"/>
            </a:xfrm>
            <a:custGeom>
              <a:rect b="b" l="l" r="r" t="t"/>
              <a:pathLst>
                <a:path extrusionOk="0" h="232" w="445">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5"/>
            <p:cNvSpPr/>
            <p:nvPr/>
          </p:nvSpPr>
          <p:spPr>
            <a:xfrm>
              <a:off x="4275525" y="2232275"/>
              <a:ext cx="15650" cy="8900"/>
            </a:xfrm>
            <a:custGeom>
              <a:rect b="b" l="l" r="r" t="t"/>
              <a:pathLst>
                <a:path extrusionOk="0" h="356" w="626">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5"/>
            <p:cNvSpPr/>
            <p:nvPr/>
          </p:nvSpPr>
          <p:spPr>
            <a:xfrm>
              <a:off x="4279250" y="2222300"/>
              <a:ext cx="9575" cy="7575"/>
            </a:xfrm>
            <a:custGeom>
              <a:rect b="b" l="l" r="r" t="t"/>
              <a:pathLst>
                <a:path extrusionOk="0" h="303" w="383">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5"/>
            <p:cNvSpPr/>
            <p:nvPr/>
          </p:nvSpPr>
          <p:spPr>
            <a:xfrm>
              <a:off x="4278200" y="2211125"/>
              <a:ext cx="8350" cy="6275"/>
            </a:xfrm>
            <a:custGeom>
              <a:rect b="b" l="l" r="r" t="t"/>
              <a:pathLst>
                <a:path extrusionOk="0" h="251" w="334">
                  <a:moveTo>
                    <a:pt x="179" y="0"/>
                  </a:moveTo>
                  <a:cubicBezTo>
                    <a:pt x="1" y="0"/>
                    <a:pt x="1" y="250"/>
                    <a:pt x="179" y="250"/>
                  </a:cubicBezTo>
                  <a:cubicBezTo>
                    <a:pt x="334" y="250"/>
                    <a:pt x="334" y="0"/>
                    <a:pt x="1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5"/>
            <p:cNvSpPr/>
            <p:nvPr/>
          </p:nvSpPr>
          <p:spPr>
            <a:xfrm>
              <a:off x="4287300" y="2192075"/>
              <a:ext cx="9375" cy="7850"/>
            </a:xfrm>
            <a:custGeom>
              <a:rect b="b" l="l" r="r" t="t"/>
              <a:pathLst>
                <a:path extrusionOk="0" h="314" w="375">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5"/>
            <p:cNvSpPr/>
            <p:nvPr/>
          </p:nvSpPr>
          <p:spPr>
            <a:xfrm>
              <a:off x="4631325" y="2978125"/>
              <a:ext cx="4975" cy="8275"/>
            </a:xfrm>
            <a:custGeom>
              <a:rect b="b" l="l" r="r" t="t"/>
              <a:pathLst>
                <a:path extrusionOk="0" h="331" w="199">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5"/>
            <p:cNvSpPr/>
            <p:nvPr/>
          </p:nvSpPr>
          <p:spPr>
            <a:xfrm>
              <a:off x="4631600" y="2978450"/>
              <a:ext cx="8875" cy="4825"/>
            </a:xfrm>
            <a:custGeom>
              <a:rect b="b" l="l" r="r" t="t"/>
              <a:pathLst>
                <a:path extrusionOk="0" h="193" w="355">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5"/>
            <p:cNvSpPr/>
            <p:nvPr/>
          </p:nvSpPr>
          <p:spPr>
            <a:xfrm>
              <a:off x="3586275" y="2361425"/>
              <a:ext cx="15675" cy="4225"/>
            </a:xfrm>
            <a:custGeom>
              <a:rect b="b" l="l" r="r" t="t"/>
              <a:pathLst>
                <a:path extrusionOk="0" h="169" w="627">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5"/>
            <p:cNvSpPr/>
            <p:nvPr/>
          </p:nvSpPr>
          <p:spPr>
            <a:xfrm>
              <a:off x="3619775" y="2355125"/>
              <a:ext cx="45875" cy="6825"/>
            </a:xfrm>
            <a:custGeom>
              <a:rect b="b" l="l" r="r" t="t"/>
              <a:pathLst>
                <a:path extrusionOk="0" h="273" w="1835">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5"/>
            <p:cNvSpPr/>
            <p:nvPr/>
          </p:nvSpPr>
          <p:spPr>
            <a:xfrm>
              <a:off x="3586150" y="2348250"/>
              <a:ext cx="3300" cy="400"/>
            </a:xfrm>
            <a:custGeom>
              <a:rect b="b" l="l" r="r" t="t"/>
              <a:pathLst>
                <a:path extrusionOk="0" h="16" w="132">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5"/>
            <p:cNvSpPr/>
            <p:nvPr/>
          </p:nvSpPr>
          <p:spPr>
            <a:xfrm>
              <a:off x="3592100" y="2334175"/>
              <a:ext cx="18025" cy="6750"/>
            </a:xfrm>
            <a:custGeom>
              <a:rect b="b" l="l" r="r" t="t"/>
              <a:pathLst>
                <a:path extrusionOk="0" h="270" w="721">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5"/>
            <p:cNvSpPr/>
            <p:nvPr/>
          </p:nvSpPr>
          <p:spPr>
            <a:xfrm>
              <a:off x="3581100" y="2307475"/>
              <a:ext cx="7775" cy="3075"/>
            </a:xfrm>
            <a:custGeom>
              <a:rect b="b" l="l" r="r" t="t"/>
              <a:pathLst>
                <a:path extrusionOk="0" h="123" w="311">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5"/>
            <p:cNvSpPr/>
            <p:nvPr/>
          </p:nvSpPr>
          <p:spPr>
            <a:xfrm>
              <a:off x="3573225" y="2284125"/>
              <a:ext cx="11450" cy="4200"/>
            </a:xfrm>
            <a:custGeom>
              <a:rect b="b" l="l" r="r" t="t"/>
              <a:pathLst>
                <a:path extrusionOk="0" h="168" w="458">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5"/>
            <p:cNvSpPr/>
            <p:nvPr/>
          </p:nvSpPr>
          <p:spPr>
            <a:xfrm>
              <a:off x="3570450" y="2208500"/>
              <a:ext cx="10375" cy="5550"/>
            </a:xfrm>
            <a:custGeom>
              <a:rect b="b" l="l" r="r" t="t"/>
              <a:pathLst>
                <a:path extrusionOk="0" h="222" w="415">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5"/>
            <p:cNvSpPr/>
            <p:nvPr/>
          </p:nvSpPr>
          <p:spPr>
            <a:xfrm>
              <a:off x="3588275" y="2199075"/>
              <a:ext cx="11600" cy="6625"/>
            </a:xfrm>
            <a:custGeom>
              <a:rect b="b" l="l" r="r" t="t"/>
              <a:pathLst>
                <a:path extrusionOk="0" h="265" w="464">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5"/>
            <p:cNvSpPr/>
            <p:nvPr/>
          </p:nvSpPr>
          <p:spPr>
            <a:xfrm>
              <a:off x="3578875" y="2170500"/>
              <a:ext cx="12550" cy="5025"/>
            </a:xfrm>
            <a:custGeom>
              <a:rect b="b" l="l" r="r" t="t"/>
              <a:pathLst>
                <a:path extrusionOk="0" h="201" w="502">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5"/>
            <p:cNvSpPr/>
            <p:nvPr/>
          </p:nvSpPr>
          <p:spPr>
            <a:xfrm>
              <a:off x="3591225" y="2136200"/>
              <a:ext cx="4775" cy="525"/>
            </a:xfrm>
            <a:custGeom>
              <a:rect b="b" l="l" r="r" t="t"/>
              <a:pathLst>
                <a:path extrusionOk="0" h="21" w="191">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5"/>
            <p:cNvSpPr/>
            <p:nvPr/>
          </p:nvSpPr>
          <p:spPr>
            <a:xfrm>
              <a:off x="3610750" y="2091150"/>
              <a:ext cx="18575" cy="5175"/>
            </a:xfrm>
            <a:custGeom>
              <a:rect b="b" l="l" r="r" t="t"/>
              <a:pathLst>
                <a:path extrusionOk="0" h="207" w="743">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5"/>
            <p:cNvSpPr/>
            <p:nvPr/>
          </p:nvSpPr>
          <p:spPr>
            <a:xfrm>
              <a:off x="3652525" y="2080425"/>
              <a:ext cx="22350" cy="6300"/>
            </a:xfrm>
            <a:custGeom>
              <a:rect b="b" l="l" r="r" t="t"/>
              <a:pathLst>
                <a:path extrusionOk="0" h="252" w="894">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5"/>
            <p:cNvSpPr/>
            <p:nvPr/>
          </p:nvSpPr>
          <p:spPr>
            <a:xfrm>
              <a:off x="3679200" y="2055150"/>
              <a:ext cx="34375" cy="7825"/>
            </a:xfrm>
            <a:custGeom>
              <a:rect b="b" l="l" r="r" t="t"/>
              <a:pathLst>
                <a:path extrusionOk="0" h="313" w="1375">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5"/>
            <p:cNvSpPr/>
            <p:nvPr/>
          </p:nvSpPr>
          <p:spPr>
            <a:xfrm>
              <a:off x="3702925" y="2036500"/>
              <a:ext cx="19425" cy="4500"/>
            </a:xfrm>
            <a:custGeom>
              <a:rect b="b" l="l" r="r" t="t"/>
              <a:pathLst>
                <a:path extrusionOk="0" h="180" w="777">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5"/>
            <p:cNvSpPr/>
            <p:nvPr/>
          </p:nvSpPr>
          <p:spPr>
            <a:xfrm>
              <a:off x="3692700" y="2003950"/>
              <a:ext cx="25325" cy="4050"/>
            </a:xfrm>
            <a:custGeom>
              <a:rect b="b" l="l" r="r" t="t"/>
              <a:pathLst>
                <a:path extrusionOk="0" h="162" w="1013">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5"/>
            <p:cNvSpPr/>
            <p:nvPr/>
          </p:nvSpPr>
          <p:spPr>
            <a:xfrm>
              <a:off x="3720550" y="2373050"/>
              <a:ext cx="18625" cy="5450"/>
            </a:xfrm>
            <a:custGeom>
              <a:rect b="b" l="l" r="r" t="t"/>
              <a:pathLst>
                <a:path extrusionOk="0" h="218" w="745">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5"/>
            <p:cNvSpPr/>
            <p:nvPr/>
          </p:nvSpPr>
          <p:spPr>
            <a:xfrm>
              <a:off x="3639125" y="2327200"/>
              <a:ext cx="19975" cy="4200"/>
            </a:xfrm>
            <a:custGeom>
              <a:rect b="b" l="l" r="r" t="t"/>
              <a:pathLst>
                <a:path extrusionOk="0" h="168" w="799">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5"/>
            <p:cNvSpPr/>
            <p:nvPr/>
          </p:nvSpPr>
          <p:spPr>
            <a:xfrm>
              <a:off x="3657600" y="2298625"/>
              <a:ext cx="1500" cy="325"/>
            </a:xfrm>
            <a:custGeom>
              <a:rect b="b" l="l" r="r" t="t"/>
              <a:pathLst>
                <a:path extrusionOk="0" h="13" w="60">
                  <a:moveTo>
                    <a:pt x="60" y="1"/>
                  </a:moveTo>
                  <a:cubicBezTo>
                    <a:pt x="24" y="1"/>
                    <a:pt x="12" y="1"/>
                    <a:pt x="0" y="12"/>
                  </a:cubicBezTo>
                  <a:lnTo>
                    <a:pt x="60" y="12"/>
                  </a:lnTo>
                  <a:lnTo>
                    <a:pt x="60"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5"/>
            <p:cNvSpPr/>
            <p:nvPr/>
          </p:nvSpPr>
          <p:spPr>
            <a:xfrm>
              <a:off x="3790350" y="2380475"/>
              <a:ext cx="19950" cy="1825"/>
            </a:xfrm>
            <a:custGeom>
              <a:rect b="b" l="l" r="r" t="t"/>
              <a:pathLst>
                <a:path extrusionOk="0" h="73" w="798">
                  <a:moveTo>
                    <a:pt x="798" y="1"/>
                  </a:moveTo>
                  <a:cubicBezTo>
                    <a:pt x="536" y="13"/>
                    <a:pt x="262" y="13"/>
                    <a:pt x="0" y="72"/>
                  </a:cubicBezTo>
                  <a:cubicBezTo>
                    <a:pt x="262" y="25"/>
                    <a:pt x="536" y="13"/>
                    <a:pt x="798" y="13"/>
                  </a:cubicBezTo>
                  <a:lnTo>
                    <a:pt x="798"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5"/>
            <p:cNvSpPr/>
            <p:nvPr/>
          </p:nvSpPr>
          <p:spPr>
            <a:xfrm>
              <a:off x="3806425" y="2378675"/>
              <a:ext cx="25625" cy="4475"/>
            </a:xfrm>
            <a:custGeom>
              <a:rect b="b" l="l" r="r" t="t"/>
              <a:pathLst>
                <a:path extrusionOk="0" h="179" w="1025">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5"/>
            <p:cNvSpPr/>
            <p:nvPr/>
          </p:nvSpPr>
          <p:spPr>
            <a:xfrm>
              <a:off x="3816825" y="2386350"/>
              <a:ext cx="21175" cy="7550"/>
            </a:xfrm>
            <a:custGeom>
              <a:rect b="b" l="l" r="r" t="t"/>
              <a:pathLst>
                <a:path extrusionOk="0" h="302" w="847">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5"/>
            <p:cNvSpPr/>
            <p:nvPr/>
          </p:nvSpPr>
          <p:spPr>
            <a:xfrm>
              <a:off x="3839450" y="2397100"/>
              <a:ext cx="22950" cy="7625"/>
            </a:xfrm>
            <a:custGeom>
              <a:rect b="b" l="l" r="r" t="t"/>
              <a:pathLst>
                <a:path extrusionOk="0" h="305" w="918">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5"/>
            <p:cNvSpPr/>
            <p:nvPr/>
          </p:nvSpPr>
          <p:spPr>
            <a:xfrm>
              <a:off x="3850475" y="2408550"/>
              <a:ext cx="24725" cy="7875"/>
            </a:xfrm>
            <a:custGeom>
              <a:rect b="b" l="l" r="r" t="t"/>
              <a:pathLst>
                <a:path extrusionOk="0" h="315" w="989">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5"/>
            <p:cNvSpPr/>
            <p:nvPr/>
          </p:nvSpPr>
          <p:spPr>
            <a:xfrm>
              <a:off x="3862375" y="2434600"/>
              <a:ext cx="16375" cy="6325"/>
            </a:xfrm>
            <a:custGeom>
              <a:rect b="b" l="l" r="r" t="t"/>
              <a:pathLst>
                <a:path extrusionOk="0" h="253" w="655">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5"/>
            <p:cNvSpPr/>
            <p:nvPr/>
          </p:nvSpPr>
          <p:spPr>
            <a:xfrm>
              <a:off x="3857925" y="2465900"/>
              <a:ext cx="15775" cy="6350"/>
            </a:xfrm>
            <a:custGeom>
              <a:rect b="b" l="l" r="r" t="t"/>
              <a:pathLst>
                <a:path extrusionOk="0" h="254" w="631">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5"/>
            <p:cNvSpPr/>
            <p:nvPr/>
          </p:nvSpPr>
          <p:spPr>
            <a:xfrm>
              <a:off x="3856125" y="2498050"/>
              <a:ext cx="22650" cy="6575"/>
            </a:xfrm>
            <a:custGeom>
              <a:rect b="b" l="l" r="r" t="t"/>
              <a:pathLst>
                <a:path extrusionOk="0" h="263" w="906">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5"/>
            <p:cNvSpPr/>
            <p:nvPr/>
          </p:nvSpPr>
          <p:spPr>
            <a:xfrm>
              <a:off x="3893825" y="2489625"/>
              <a:ext cx="16800" cy="7050"/>
            </a:xfrm>
            <a:custGeom>
              <a:rect b="b" l="l" r="r" t="t"/>
              <a:pathLst>
                <a:path extrusionOk="0" h="282" w="672">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5"/>
            <p:cNvSpPr/>
            <p:nvPr/>
          </p:nvSpPr>
          <p:spPr>
            <a:xfrm>
              <a:off x="3892300" y="2453675"/>
              <a:ext cx="21900" cy="8975"/>
            </a:xfrm>
            <a:custGeom>
              <a:rect b="b" l="l" r="r" t="t"/>
              <a:pathLst>
                <a:path extrusionOk="0" h="359" w="876">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5"/>
            <p:cNvSpPr/>
            <p:nvPr/>
          </p:nvSpPr>
          <p:spPr>
            <a:xfrm>
              <a:off x="3899575" y="2385500"/>
              <a:ext cx="11275" cy="6025"/>
            </a:xfrm>
            <a:custGeom>
              <a:rect b="b" l="l" r="r" t="t"/>
              <a:pathLst>
                <a:path extrusionOk="0" h="241" w="451">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5"/>
            <p:cNvSpPr/>
            <p:nvPr/>
          </p:nvSpPr>
          <p:spPr>
            <a:xfrm>
              <a:off x="3843925" y="2581625"/>
              <a:ext cx="21450" cy="8200"/>
            </a:xfrm>
            <a:custGeom>
              <a:rect b="b" l="l" r="r" t="t"/>
              <a:pathLst>
                <a:path extrusionOk="0" h="328" w="858">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5"/>
            <p:cNvSpPr/>
            <p:nvPr/>
          </p:nvSpPr>
          <p:spPr>
            <a:xfrm>
              <a:off x="3865025" y="2572775"/>
              <a:ext cx="21775" cy="8950"/>
            </a:xfrm>
            <a:custGeom>
              <a:rect b="b" l="l" r="r" t="t"/>
              <a:pathLst>
                <a:path extrusionOk="0" h="358" w="871">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5"/>
            <p:cNvSpPr/>
            <p:nvPr/>
          </p:nvSpPr>
          <p:spPr>
            <a:xfrm>
              <a:off x="3848375" y="2634400"/>
              <a:ext cx="18200" cy="3575"/>
            </a:xfrm>
            <a:custGeom>
              <a:rect b="b" l="l" r="r" t="t"/>
              <a:pathLst>
                <a:path extrusionOk="0" h="143" w="728">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5"/>
            <p:cNvSpPr/>
            <p:nvPr/>
          </p:nvSpPr>
          <p:spPr>
            <a:xfrm>
              <a:off x="3906725" y="2605975"/>
              <a:ext cx="21150" cy="5550"/>
            </a:xfrm>
            <a:custGeom>
              <a:rect b="b" l="l" r="r" t="t"/>
              <a:pathLst>
                <a:path extrusionOk="0" h="222" w="846">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5"/>
            <p:cNvSpPr/>
            <p:nvPr/>
          </p:nvSpPr>
          <p:spPr>
            <a:xfrm>
              <a:off x="3848675" y="2687325"/>
              <a:ext cx="22350" cy="3900"/>
            </a:xfrm>
            <a:custGeom>
              <a:rect b="b" l="l" r="r" t="t"/>
              <a:pathLst>
                <a:path extrusionOk="0" h="156" w="894">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5"/>
            <p:cNvSpPr/>
            <p:nvPr/>
          </p:nvSpPr>
          <p:spPr>
            <a:xfrm>
              <a:off x="3906425" y="2683200"/>
              <a:ext cx="21150" cy="7025"/>
            </a:xfrm>
            <a:custGeom>
              <a:rect b="b" l="l" r="r" t="t"/>
              <a:pathLst>
                <a:path extrusionOk="0" h="281" w="846">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5"/>
            <p:cNvSpPr/>
            <p:nvPr/>
          </p:nvSpPr>
          <p:spPr>
            <a:xfrm>
              <a:off x="3915650" y="2722125"/>
              <a:ext cx="22050" cy="7300"/>
            </a:xfrm>
            <a:custGeom>
              <a:rect b="b" l="l" r="r" t="t"/>
              <a:pathLst>
                <a:path extrusionOk="0" h="292" w="882">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5"/>
            <p:cNvSpPr/>
            <p:nvPr/>
          </p:nvSpPr>
          <p:spPr>
            <a:xfrm>
              <a:off x="3931450" y="2750175"/>
              <a:ext cx="8925" cy="1900"/>
            </a:xfrm>
            <a:custGeom>
              <a:rect b="b" l="l" r="r" t="t"/>
              <a:pathLst>
                <a:path extrusionOk="0" h="76" w="357">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5"/>
            <p:cNvSpPr/>
            <p:nvPr/>
          </p:nvSpPr>
          <p:spPr>
            <a:xfrm>
              <a:off x="3949450" y="2750650"/>
              <a:ext cx="21600" cy="5350"/>
            </a:xfrm>
            <a:custGeom>
              <a:rect b="b" l="l" r="r" t="t"/>
              <a:pathLst>
                <a:path extrusionOk="0" h="214" w="864">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5"/>
            <p:cNvSpPr/>
            <p:nvPr/>
          </p:nvSpPr>
          <p:spPr>
            <a:xfrm>
              <a:off x="3977575" y="2709650"/>
              <a:ext cx="15200" cy="3075"/>
            </a:xfrm>
            <a:custGeom>
              <a:rect b="b" l="l" r="r" t="t"/>
              <a:pathLst>
                <a:path extrusionOk="0" h="123" w="608">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5"/>
            <p:cNvSpPr/>
            <p:nvPr/>
          </p:nvSpPr>
          <p:spPr>
            <a:xfrm>
              <a:off x="3972500" y="2791850"/>
              <a:ext cx="11950" cy="4775"/>
            </a:xfrm>
            <a:custGeom>
              <a:rect b="b" l="l" r="r" t="t"/>
              <a:pathLst>
                <a:path extrusionOk="0" h="191" w="478">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5"/>
            <p:cNvSpPr/>
            <p:nvPr/>
          </p:nvSpPr>
          <p:spPr>
            <a:xfrm>
              <a:off x="4025800" y="2793625"/>
              <a:ext cx="5975" cy="2700"/>
            </a:xfrm>
            <a:custGeom>
              <a:rect b="b" l="l" r="r" t="t"/>
              <a:pathLst>
                <a:path extrusionOk="0" h="108" w="239">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5"/>
            <p:cNvSpPr/>
            <p:nvPr/>
          </p:nvSpPr>
          <p:spPr>
            <a:xfrm>
              <a:off x="4055375" y="2790050"/>
              <a:ext cx="6450" cy="1900"/>
            </a:xfrm>
            <a:custGeom>
              <a:rect b="b" l="l" r="r" t="t"/>
              <a:pathLst>
                <a:path extrusionOk="0" h="76" w="258">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5"/>
            <p:cNvSpPr/>
            <p:nvPr/>
          </p:nvSpPr>
          <p:spPr>
            <a:xfrm>
              <a:off x="4012550" y="2811925"/>
              <a:ext cx="26350" cy="9225"/>
            </a:xfrm>
            <a:custGeom>
              <a:rect b="b" l="l" r="r" t="t"/>
              <a:pathLst>
                <a:path extrusionOk="0" h="369" w="1054">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5"/>
            <p:cNvSpPr/>
            <p:nvPr/>
          </p:nvSpPr>
          <p:spPr>
            <a:xfrm>
              <a:off x="4030275" y="2818600"/>
              <a:ext cx="37400" cy="12350"/>
            </a:xfrm>
            <a:custGeom>
              <a:rect b="b" l="l" r="r" t="t"/>
              <a:pathLst>
                <a:path extrusionOk="0" h="494" w="1496">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5"/>
            <p:cNvSpPr/>
            <p:nvPr/>
          </p:nvSpPr>
          <p:spPr>
            <a:xfrm>
              <a:off x="4080775" y="2839125"/>
              <a:ext cx="24800" cy="7675"/>
            </a:xfrm>
            <a:custGeom>
              <a:rect b="b" l="l" r="r" t="t"/>
              <a:pathLst>
                <a:path extrusionOk="0" h="307" w="992">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5"/>
            <p:cNvSpPr/>
            <p:nvPr/>
          </p:nvSpPr>
          <p:spPr>
            <a:xfrm>
              <a:off x="4121125" y="2865050"/>
              <a:ext cx="8875" cy="3625"/>
            </a:xfrm>
            <a:custGeom>
              <a:rect b="b" l="l" r="r" t="t"/>
              <a:pathLst>
                <a:path extrusionOk="0" h="145" w="355">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5"/>
            <p:cNvSpPr/>
            <p:nvPr/>
          </p:nvSpPr>
          <p:spPr>
            <a:xfrm>
              <a:off x="4155575" y="2864475"/>
              <a:ext cx="5975" cy="1800"/>
            </a:xfrm>
            <a:custGeom>
              <a:rect b="b" l="l" r="r" t="t"/>
              <a:pathLst>
                <a:path extrusionOk="0" h="72" w="239">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5"/>
            <p:cNvSpPr/>
            <p:nvPr/>
          </p:nvSpPr>
          <p:spPr>
            <a:xfrm>
              <a:off x="4154075" y="2898625"/>
              <a:ext cx="10100" cy="4575"/>
            </a:xfrm>
            <a:custGeom>
              <a:rect b="b" l="l" r="r" t="t"/>
              <a:pathLst>
                <a:path extrusionOk="0" h="183" w="404">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5"/>
            <p:cNvSpPr/>
            <p:nvPr/>
          </p:nvSpPr>
          <p:spPr>
            <a:xfrm>
              <a:off x="4163000" y="2910600"/>
              <a:ext cx="14925" cy="3300"/>
            </a:xfrm>
            <a:custGeom>
              <a:rect b="b" l="l" r="r" t="t"/>
              <a:pathLst>
                <a:path extrusionOk="0" h="132" w="597">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5"/>
            <p:cNvSpPr/>
            <p:nvPr/>
          </p:nvSpPr>
          <p:spPr>
            <a:xfrm>
              <a:off x="4163100" y="2943300"/>
              <a:ext cx="19800" cy="11700"/>
            </a:xfrm>
            <a:custGeom>
              <a:rect b="b" l="l" r="r" t="t"/>
              <a:pathLst>
                <a:path extrusionOk="0" h="468" w="792">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5"/>
            <p:cNvSpPr/>
            <p:nvPr/>
          </p:nvSpPr>
          <p:spPr>
            <a:xfrm>
              <a:off x="4179375" y="2978775"/>
              <a:ext cx="14900" cy="3975"/>
            </a:xfrm>
            <a:custGeom>
              <a:rect b="b" l="l" r="r" t="t"/>
              <a:pathLst>
                <a:path extrusionOk="0" h="159" w="596">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5"/>
            <p:cNvSpPr/>
            <p:nvPr/>
          </p:nvSpPr>
          <p:spPr>
            <a:xfrm>
              <a:off x="4209150" y="2988275"/>
              <a:ext cx="8050" cy="4200"/>
            </a:xfrm>
            <a:custGeom>
              <a:rect b="b" l="l" r="r" t="t"/>
              <a:pathLst>
                <a:path extrusionOk="0" h="168" w="322">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5"/>
            <p:cNvSpPr/>
            <p:nvPr/>
          </p:nvSpPr>
          <p:spPr>
            <a:xfrm>
              <a:off x="4159425" y="3015975"/>
              <a:ext cx="32175" cy="8950"/>
            </a:xfrm>
            <a:custGeom>
              <a:rect b="b" l="l" r="r" t="t"/>
              <a:pathLst>
                <a:path extrusionOk="0" h="358" w="1287">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5"/>
            <p:cNvSpPr/>
            <p:nvPr/>
          </p:nvSpPr>
          <p:spPr>
            <a:xfrm>
              <a:off x="4203775" y="3013725"/>
              <a:ext cx="17000" cy="6325"/>
            </a:xfrm>
            <a:custGeom>
              <a:rect b="b" l="l" r="r" t="t"/>
              <a:pathLst>
                <a:path extrusionOk="0" h="253" w="68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5"/>
            <p:cNvSpPr/>
            <p:nvPr/>
          </p:nvSpPr>
          <p:spPr>
            <a:xfrm>
              <a:off x="4143675" y="3074875"/>
              <a:ext cx="11625" cy="4250"/>
            </a:xfrm>
            <a:custGeom>
              <a:rect b="b" l="l" r="r" t="t"/>
              <a:pathLst>
                <a:path extrusionOk="0" h="170" w="465">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5"/>
            <p:cNvSpPr/>
            <p:nvPr/>
          </p:nvSpPr>
          <p:spPr>
            <a:xfrm>
              <a:off x="4126400" y="3106750"/>
              <a:ext cx="16700" cy="6275"/>
            </a:xfrm>
            <a:custGeom>
              <a:rect b="b" l="l" r="r" t="t"/>
              <a:pathLst>
                <a:path extrusionOk="0" h="251" w="668">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5"/>
            <p:cNvSpPr/>
            <p:nvPr/>
          </p:nvSpPr>
          <p:spPr>
            <a:xfrm>
              <a:off x="4169850" y="3099975"/>
              <a:ext cx="14900" cy="7275"/>
            </a:xfrm>
            <a:custGeom>
              <a:rect b="b" l="l" r="r" t="t"/>
              <a:pathLst>
                <a:path extrusionOk="0" h="291" w="596">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5"/>
            <p:cNvSpPr/>
            <p:nvPr/>
          </p:nvSpPr>
          <p:spPr>
            <a:xfrm>
              <a:off x="4125900" y="3145475"/>
              <a:ext cx="34750" cy="6600"/>
            </a:xfrm>
            <a:custGeom>
              <a:rect b="b" l="l" r="r" t="t"/>
              <a:pathLst>
                <a:path extrusionOk="0" h="264" w="139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5"/>
            <p:cNvSpPr/>
            <p:nvPr/>
          </p:nvSpPr>
          <p:spPr>
            <a:xfrm>
              <a:off x="4154175" y="3159700"/>
              <a:ext cx="21875" cy="8425"/>
            </a:xfrm>
            <a:custGeom>
              <a:rect b="b" l="l" r="r" t="t"/>
              <a:pathLst>
                <a:path extrusionOk="0" h="337" w="875">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5"/>
            <p:cNvSpPr/>
            <p:nvPr/>
          </p:nvSpPr>
          <p:spPr>
            <a:xfrm>
              <a:off x="4157650" y="3214225"/>
              <a:ext cx="31275" cy="4475"/>
            </a:xfrm>
            <a:custGeom>
              <a:rect b="b" l="l" r="r" t="t"/>
              <a:pathLst>
                <a:path extrusionOk="0" h="179" w="1251">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5"/>
            <p:cNvSpPr/>
            <p:nvPr/>
          </p:nvSpPr>
          <p:spPr>
            <a:xfrm>
              <a:off x="4198450" y="3239825"/>
              <a:ext cx="16075" cy="4825"/>
            </a:xfrm>
            <a:custGeom>
              <a:rect b="b" l="l" r="r" t="t"/>
              <a:pathLst>
                <a:path extrusionOk="0" h="193" w="643">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5"/>
            <p:cNvSpPr/>
            <p:nvPr/>
          </p:nvSpPr>
          <p:spPr>
            <a:xfrm>
              <a:off x="4219575" y="3236825"/>
              <a:ext cx="69675" cy="13425"/>
            </a:xfrm>
            <a:custGeom>
              <a:rect b="b" l="l" r="r" t="t"/>
              <a:pathLst>
                <a:path extrusionOk="0" h="537" w="2787">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5"/>
            <p:cNvSpPr/>
            <p:nvPr/>
          </p:nvSpPr>
          <p:spPr>
            <a:xfrm>
              <a:off x="4254950" y="3267575"/>
              <a:ext cx="16125" cy="5550"/>
            </a:xfrm>
            <a:custGeom>
              <a:rect b="b" l="l" r="r" t="t"/>
              <a:pathLst>
                <a:path extrusionOk="0" h="222" w="645">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5"/>
            <p:cNvSpPr/>
            <p:nvPr/>
          </p:nvSpPr>
          <p:spPr>
            <a:xfrm>
              <a:off x="4301425" y="3278500"/>
              <a:ext cx="900" cy="625"/>
            </a:xfrm>
            <a:custGeom>
              <a:rect b="b" l="l" r="r" t="t"/>
              <a:pathLst>
                <a:path extrusionOk="0" h="25" w="36">
                  <a:moveTo>
                    <a:pt x="24" y="1"/>
                  </a:moveTo>
                  <a:cubicBezTo>
                    <a:pt x="0" y="1"/>
                    <a:pt x="0" y="25"/>
                    <a:pt x="24" y="25"/>
                  </a:cubicBezTo>
                  <a:cubicBezTo>
                    <a:pt x="36" y="25"/>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5"/>
            <p:cNvSpPr/>
            <p:nvPr/>
          </p:nvSpPr>
          <p:spPr>
            <a:xfrm>
              <a:off x="4299875" y="3277700"/>
              <a:ext cx="11400" cy="5150"/>
            </a:xfrm>
            <a:custGeom>
              <a:rect b="b" l="l" r="r" t="t"/>
              <a:pathLst>
                <a:path extrusionOk="0" h="206" w="456">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5"/>
            <p:cNvSpPr/>
            <p:nvPr/>
          </p:nvSpPr>
          <p:spPr>
            <a:xfrm>
              <a:off x="4317800" y="3309775"/>
              <a:ext cx="10425" cy="2700"/>
            </a:xfrm>
            <a:custGeom>
              <a:rect b="b" l="l" r="r" t="t"/>
              <a:pathLst>
                <a:path extrusionOk="0" h="108" w="417">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5"/>
            <p:cNvSpPr/>
            <p:nvPr/>
          </p:nvSpPr>
          <p:spPr>
            <a:xfrm>
              <a:off x="4373750" y="3337950"/>
              <a:ext cx="31275" cy="2550"/>
            </a:xfrm>
            <a:custGeom>
              <a:rect b="b" l="l" r="r" t="t"/>
              <a:pathLst>
                <a:path extrusionOk="0" h="102" w="1251">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5"/>
            <p:cNvSpPr/>
            <p:nvPr/>
          </p:nvSpPr>
          <p:spPr>
            <a:xfrm>
              <a:off x="4438350" y="3339225"/>
              <a:ext cx="900" cy="325"/>
            </a:xfrm>
            <a:custGeom>
              <a:rect b="b" l="l" r="r" t="t"/>
              <a:pathLst>
                <a:path extrusionOk="0" h="13" w="36">
                  <a:moveTo>
                    <a:pt x="24" y="1"/>
                  </a:moveTo>
                  <a:cubicBezTo>
                    <a:pt x="0" y="1"/>
                    <a:pt x="0" y="13"/>
                    <a:pt x="24" y="13"/>
                  </a:cubicBezTo>
                  <a:cubicBezTo>
                    <a:pt x="36" y="13"/>
                    <a:pt x="36" y="1"/>
                    <a:pt x="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5"/>
            <p:cNvSpPr/>
            <p:nvPr/>
          </p:nvSpPr>
          <p:spPr>
            <a:xfrm>
              <a:off x="4455600" y="3335350"/>
              <a:ext cx="12825" cy="5700"/>
            </a:xfrm>
            <a:custGeom>
              <a:rect b="b" l="l" r="r" t="t"/>
              <a:pathLst>
                <a:path extrusionOk="0" h="228" w="513">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5"/>
            <p:cNvSpPr/>
            <p:nvPr/>
          </p:nvSpPr>
          <p:spPr>
            <a:xfrm>
              <a:off x="4457775" y="3328975"/>
              <a:ext cx="6300" cy="4075"/>
            </a:xfrm>
            <a:custGeom>
              <a:rect b="b" l="l" r="r" t="t"/>
              <a:pathLst>
                <a:path extrusionOk="0" h="163" w="252">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5"/>
            <p:cNvSpPr/>
            <p:nvPr/>
          </p:nvSpPr>
          <p:spPr>
            <a:xfrm>
              <a:off x="4439525" y="3330900"/>
              <a:ext cx="11500" cy="3150"/>
            </a:xfrm>
            <a:custGeom>
              <a:rect b="b" l="l" r="r" t="t"/>
              <a:pathLst>
                <a:path extrusionOk="0" h="126" w="46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5"/>
            <p:cNvSpPr/>
            <p:nvPr/>
          </p:nvSpPr>
          <p:spPr>
            <a:xfrm>
              <a:off x="4536275" y="3281475"/>
              <a:ext cx="32750" cy="1925"/>
            </a:xfrm>
            <a:custGeom>
              <a:rect b="b" l="l" r="r" t="t"/>
              <a:pathLst>
                <a:path extrusionOk="0" h="77" w="131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5"/>
            <p:cNvSpPr/>
            <p:nvPr/>
          </p:nvSpPr>
          <p:spPr>
            <a:xfrm>
              <a:off x="4501450" y="3285950"/>
              <a:ext cx="4475" cy="1800"/>
            </a:xfrm>
            <a:custGeom>
              <a:rect b="b" l="l" r="r" t="t"/>
              <a:pathLst>
                <a:path extrusionOk="0" h="72" w="179">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5"/>
            <p:cNvSpPr/>
            <p:nvPr/>
          </p:nvSpPr>
          <p:spPr>
            <a:xfrm>
              <a:off x="4563050" y="3265375"/>
              <a:ext cx="20175" cy="6100"/>
            </a:xfrm>
            <a:custGeom>
              <a:rect b="b" l="l" r="r" t="t"/>
              <a:pathLst>
                <a:path extrusionOk="0" h="244" w="807">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5"/>
            <p:cNvSpPr/>
            <p:nvPr/>
          </p:nvSpPr>
          <p:spPr>
            <a:xfrm>
              <a:off x="4587175" y="3247525"/>
              <a:ext cx="17275" cy="3925"/>
            </a:xfrm>
            <a:custGeom>
              <a:rect b="b" l="l" r="r" t="t"/>
              <a:pathLst>
                <a:path extrusionOk="0" h="157" w="691">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5"/>
            <p:cNvSpPr/>
            <p:nvPr/>
          </p:nvSpPr>
          <p:spPr>
            <a:xfrm>
              <a:off x="4613075" y="3224600"/>
              <a:ext cx="19950" cy="2150"/>
            </a:xfrm>
            <a:custGeom>
              <a:rect b="b" l="l" r="r" t="t"/>
              <a:pathLst>
                <a:path extrusionOk="0" h="86" w="798">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5"/>
            <p:cNvSpPr/>
            <p:nvPr/>
          </p:nvSpPr>
          <p:spPr>
            <a:xfrm>
              <a:off x="4590300" y="3226350"/>
              <a:ext cx="8425" cy="4350"/>
            </a:xfrm>
            <a:custGeom>
              <a:rect b="b" l="l" r="r" t="t"/>
              <a:pathLst>
                <a:path extrusionOk="0" h="174" w="337">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5"/>
            <p:cNvSpPr/>
            <p:nvPr/>
          </p:nvSpPr>
          <p:spPr>
            <a:xfrm>
              <a:off x="4572575" y="3233525"/>
              <a:ext cx="9175" cy="2150"/>
            </a:xfrm>
            <a:custGeom>
              <a:rect b="b" l="l" r="r" t="t"/>
              <a:pathLst>
                <a:path extrusionOk="0" h="86" w="367">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5"/>
            <p:cNvSpPr/>
            <p:nvPr/>
          </p:nvSpPr>
          <p:spPr>
            <a:xfrm>
              <a:off x="4655925" y="3188525"/>
              <a:ext cx="24575" cy="4150"/>
            </a:xfrm>
            <a:custGeom>
              <a:rect b="b" l="l" r="r" t="t"/>
              <a:pathLst>
                <a:path extrusionOk="0" h="166" w="983">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5"/>
            <p:cNvSpPr/>
            <p:nvPr/>
          </p:nvSpPr>
          <p:spPr>
            <a:xfrm>
              <a:off x="4656525" y="3186475"/>
              <a:ext cx="625" cy="675"/>
            </a:xfrm>
            <a:custGeom>
              <a:rect b="b" l="l" r="r" t="t"/>
              <a:pathLst>
                <a:path extrusionOk="0" h="27" w="25">
                  <a:moveTo>
                    <a:pt x="8" y="0"/>
                  </a:moveTo>
                  <a:cubicBezTo>
                    <a:pt x="1" y="0"/>
                    <a:pt x="2" y="27"/>
                    <a:pt x="12" y="27"/>
                  </a:cubicBezTo>
                  <a:cubicBezTo>
                    <a:pt x="24" y="27"/>
                    <a:pt x="24" y="3"/>
                    <a:pt x="12" y="3"/>
                  </a:cubicBezTo>
                  <a:cubicBezTo>
                    <a:pt x="11" y="1"/>
                    <a:pt x="9" y="0"/>
                    <a:pt x="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5"/>
            <p:cNvSpPr/>
            <p:nvPr/>
          </p:nvSpPr>
          <p:spPr>
            <a:xfrm>
              <a:off x="4721125" y="3128125"/>
              <a:ext cx="32750" cy="7400"/>
            </a:xfrm>
            <a:custGeom>
              <a:rect b="b" l="l" r="r" t="t"/>
              <a:pathLst>
                <a:path extrusionOk="0" h="296" w="131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5"/>
            <p:cNvSpPr/>
            <p:nvPr/>
          </p:nvSpPr>
          <p:spPr>
            <a:xfrm>
              <a:off x="4765750" y="3105575"/>
              <a:ext cx="18500" cy="2875"/>
            </a:xfrm>
            <a:custGeom>
              <a:rect b="b" l="l" r="r" t="t"/>
              <a:pathLst>
                <a:path extrusionOk="0" h="115" w="74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5"/>
            <p:cNvSpPr/>
            <p:nvPr/>
          </p:nvSpPr>
          <p:spPr>
            <a:xfrm>
              <a:off x="4716650" y="3106900"/>
              <a:ext cx="35750" cy="3900"/>
            </a:xfrm>
            <a:custGeom>
              <a:rect b="b" l="l" r="r" t="t"/>
              <a:pathLst>
                <a:path extrusionOk="0" h="156" w="143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5"/>
            <p:cNvSpPr/>
            <p:nvPr/>
          </p:nvSpPr>
          <p:spPr>
            <a:xfrm>
              <a:off x="4768450" y="3080825"/>
              <a:ext cx="13300" cy="3550"/>
            </a:xfrm>
            <a:custGeom>
              <a:rect b="b" l="l" r="r" t="t"/>
              <a:pathLst>
                <a:path extrusionOk="0" h="142" w="532">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5"/>
            <p:cNvSpPr/>
            <p:nvPr/>
          </p:nvSpPr>
          <p:spPr>
            <a:xfrm>
              <a:off x="4750875" y="3053175"/>
              <a:ext cx="8925" cy="5100"/>
            </a:xfrm>
            <a:custGeom>
              <a:rect b="b" l="l" r="r" t="t"/>
              <a:pathLst>
                <a:path extrusionOk="0" h="204" w="357">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5"/>
            <p:cNvSpPr/>
            <p:nvPr/>
          </p:nvSpPr>
          <p:spPr>
            <a:xfrm>
              <a:off x="4751775" y="3015000"/>
              <a:ext cx="17725" cy="6725"/>
            </a:xfrm>
            <a:custGeom>
              <a:rect b="b" l="l" r="r" t="t"/>
              <a:pathLst>
                <a:path extrusionOk="0" h="269" w="709">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5"/>
            <p:cNvSpPr/>
            <p:nvPr/>
          </p:nvSpPr>
          <p:spPr>
            <a:xfrm>
              <a:off x="4738975" y="2961500"/>
              <a:ext cx="21450" cy="6000"/>
            </a:xfrm>
            <a:custGeom>
              <a:rect b="b" l="l" r="r" t="t"/>
              <a:pathLst>
                <a:path extrusionOk="0" h="240" w="858">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5"/>
            <p:cNvSpPr/>
            <p:nvPr/>
          </p:nvSpPr>
          <p:spPr>
            <a:xfrm>
              <a:off x="4718725" y="2961675"/>
              <a:ext cx="6275" cy="4625"/>
            </a:xfrm>
            <a:custGeom>
              <a:rect b="b" l="l" r="r" t="t"/>
              <a:pathLst>
                <a:path extrusionOk="0" h="185" w="251">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5"/>
            <p:cNvSpPr/>
            <p:nvPr/>
          </p:nvSpPr>
          <p:spPr>
            <a:xfrm>
              <a:off x="4730050" y="2944250"/>
              <a:ext cx="23225" cy="2150"/>
            </a:xfrm>
            <a:custGeom>
              <a:rect b="b" l="l" r="r" t="t"/>
              <a:pathLst>
                <a:path extrusionOk="0" h="86" w="929">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5"/>
            <p:cNvSpPr/>
            <p:nvPr/>
          </p:nvSpPr>
          <p:spPr>
            <a:xfrm>
              <a:off x="4714275" y="2884000"/>
              <a:ext cx="21150" cy="4225"/>
            </a:xfrm>
            <a:custGeom>
              <a:rect b="b" l="l" r="r" t="t"/>
              <a:pathLst>
                <a:path extrusionOk="0" h="169" w="846">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5"/>
            <p:cNvSpPr/>
            <p:nvPr/>
          </p:nvSpPr>
          <p:spPr>
            <a:xfrm>
              <a:off x="4683300" y="2882025"/>
              <a:ext cx="17000" cy="3600"/>
            </a:xfrm>
            <a:custGeom>
              <a:rect b="b" l="l" r="r" t="t"/>
              <a:pathLst>
                <a:path extrusionOk="0" h="144" w="68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5"/>
            <p:cNvSpPr/>
            <p:nvPr/>
          </p:nvSpPr>
          <p:spPr>
            <a:xfrm>
              <a:off x="4659800" y="2849375"/>
              <a:ext cx="11950" cy="8575"/>
            </a:xfrm>
            <a:custGeom>
              <a:rect b="b" l="l" r="r" t="t"/>
              <a:pathLst>
                <a:path extrusionOk="0" h="343" w="478">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5"/>
            <p:cNvSpPr/>
            <p:nvPr/>
          </p:nvSpPr>
          <p:spPr>
            <a:xfrm>
              <a:off x="4625275" y="2846900"/>
              <a:ext cx="8575" cy="4850"/>
            </a:xfrm>
            <a:custGeom>
              <a:rect b="b" l="l" r="r" t="t"/>
              <a:pathLst>
                <a:path extrusionOk="0" h="194" w="343">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5"/>
            <p:cNvSpPr/>
            <p:nvPr/>
          </p:nvSpPr>
          <p:spPr>
            <a:xfrm>
              <a:off x="4604725" y="2823500"/>
              <a:ext cx="19075" cy="3200"/>
            </a:xfrm>
            <a:custGeom>
              <a:rect b="b" l="l" r="r" t="t"/>
              <a:pathLst>
                <a:path extrusionOk="0" h="128" w="763">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5"/>
            <p:cNvSpPr/>
            <p:nvPr/>
          </p:nvSpPr>
          <p:spPr>
            <a:xfrm>
              <a:off x="4588650" y="2821550"/>
              <a:ext cx="15575" cy="6025"/>
            </a:xfrm>
            <a:custGeom>
              <a:rect b="b" l="l" r="r" t="t"/>
              <a:pathLst>
                <a:path extrusionOk="0" h="241" w="623">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5"/>
            <p:cNvSpPr/>
            <p:nvPr/>
          </p:nvSpPr>
          <p:spPr>
            <a:xfrm>
              <a:off x="4597575" y="2806400"/>
              <a:ext cx="13050" cy="3925"/>
            </a:xfrm>
            <a:custGeom>
              <a:rect b="b" l="l" r="r" t="t"/>
              <a:pathLst>
                <a:path extrusionOk="0" h="157" w="522">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5"/>
            <p:cNvSpPr/>
            <p:nvPr/>
          </p:nvSpPr>
          <p:spPr>
            <a:xfrm>
              <a:off x="4591625" y="2790275"/>
              <a:ext cx="9850" cy="7075"/>
            </a:xfrm>
            <a:custGeom>
              <a:rect b="b" l="l" r="r" t="t"/>
              <a:pathLst>
                <a:path extrusionOk="0" h="283" w="394">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5"/>
            <p:cNvSpPr/>
            <p:nvPr/>
          </p:nvSpPr>
          <p:spPr>
            <a:xfrm>
              <a:off x="4603550" y="2748650"/>
              <a:ext cx="16325" cy="5000"/>
            </a:xfrm>
            <a:custGeom>
              <a:rect b="b" l="l" r="r" t="t"/>
              <a:pathLst>
                <a:path extrusionOk="0" h="200" w="653">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5"/>
            <p:cNvSpPr/>
            <p:nvPr/>
          </p:nvSpPr>
          <p:spPr>
            <a:xfrm>
              <a:off x="4600850" y="2732925"/>
              <a:ext cx="16750" cy="6850"/>
            </a:xfrm>
            <a:custGeom>
              <a:rect b="b" l="l" r="r" t="t"/>
              <a:pathLst>
                <a:path extrusionOk="0" h="274" w="67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5"/>
            <p:cNvSpPr/>
            <p:nvPr/>
          </p:nvSpPr>
          <p:spPr>
            <a:xfrm>
              <a:off x="4633000" y="2683450"/>
              <a:ext cx="12525" cy="3950"/>
            </a:xfrm>
            <a:custGeom>
              <a:rect b="b" l="l" r="r" t="t"/>
              <a:pathLst>
                <a:path extrusionOk="0" h="158" w="501">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5"/>
            <p:cNvSpPr/>
            <p:nvPr/>
          </p:nvSpPr>
          <p:spPr>
            <a:xfrm>
              <a:off x="4576750" y="2690350"/>
              <a:ext cx="32475" cy="7325"/>
            </a:xfrm>
            <a:custGeom>
              <a:rect b="b" l="l" r="r" t="t"/>
              <a:pathLst>
                <a:path extrusionOk="0" h="293" w="1299">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5"/>
            <p:cNvSpPr/>
            <p:nvPr/>
          </p:nvSpPr>
          <p:spPr>
            <a:xfrm>
              <a:off x="4650575" y="2671600"/>
              <a:ext cx="10725" cy="3675"/>
            </a:xfrm>
            <a:custGeom>
              <a:rect b="b" l="l" r="r" t="t"/>
              <a:pathLst>
                <a:path extrusionOk="0" h="147" w="429">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5"/>
            <p:cNvSpPr/>
            <p:nvPr/>
          </p:nvSpPr>
          <p:spPr>
            <a:xfrm>
              <a:off x="4686700" y="2665050"/>
              <a:ext cx="10325" cy="1850"/>
            </a:xfrm>
            <a:custGeom>
              <a:rect b="b" l="l" r="r" t="t"/>
              <a:pathLst>
                <a:path extrusionOk="0" h="74" w="413">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5"/>
            <p:cNvSpPr/>
            <p:nvPr/>
          </p:nvSpPr>
          <p:spPr>
            <a:xfrm>
              <a:off x="4708325" y="2660550"/>
              <a:ext cx="8950" cy="3875"/>
            </a:xfrm>
            <a:custGeom>
              <a:rect b="b" l="l" r="r" t="t"/>
              <a:pathLst>
                <a:path extrusionOk="0" h="155" w="358">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5"/>
            <p:cNvSpPr/>
            <p:nvPr/>
          </p:nvSpPr>
          <p:spPr>
            <a:xfrm>
              <a:off x="4730050" y="2660475"/>
              <a:ext cx="16325" cy="2950"/>
            </a:xfrm>
            <a:custGeom>
              <a:rect b="b" l="l" r="r" t="t"/>
              <a:pathLst>
                <a:path extrusionOk="0" h="118" w="653">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5"/>
            <p:cNvSpPr/>
            <p:nvPr/>
          </p:nvSpPr>
          <p:spPr>
            <a:xfrm>
              <a:off x="4752075" y="2668250"/>
              <a:ext cx="17275" cy="2475"/>
            </a:xfrm>
            <a:custGeom>
              <a:rect b="b" l="l" r="r" t="t"/>
              <a:pathLst>
                <a:path extrusionOk="0" h="99" w="691">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5"/>
            <p:cNvSpPr/>
            <p:nvPr/>
          </p:nvSpPr>
          <p:spPr>
            <a:xfrm>
              <a:off x="4804150" y="2684900"/>
              <a:ext cx="11050" cy="3675"/>
            </a:xfrm>
            <a:custGeom>
              <a:rect b="b" l="l" r="r" t="t"/>
              <a:pathLst>
                <a:path extrusionOk="0" h="147" w="442">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5"/>
            <p:cNvSpPr/>
            <p:nvPr/>
          </p:nvSpPr>
          <p:spPr>
            <a:xfrm>
              <a:off x="4831250" y="2673175"/>
              <a:ext cx="8650" cy="2600"/>
            </a:xfrm>
            <a:custGeom>
              <a:rect b="b" l="l" r="r" t="t"/>
              <a:pathLst>
                <a:path extrusionOk="0" h="104" w="346">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5"/>
            <p:cNvSpPr/>
            <p:nvPr/>
          </p:nvSpPr>
          <p:spPr>
            <a:xfrm>
              <a:off x="4838150" y="2662075"/>
              <a:ext cx="6525" cy="3075"/>
            </a:xfrm>
            <a:custGeom>
              <a:rect b="b" l="l" r="r" t="t"/>
              <a:pathLst>
                <a:path extrusionOk="0" h="123" w="261">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5"/>
            <p:cNvSpPr/>
            <p:nvPr/>
          </p:nvSpPr>
          <p:spPr>
            <a:xfrm>
              <a:off x="4836300" y="2623950"/>
              <a:ext cx="13425" cy="4500"/>
            </a:xfrm>
            <a:custGeom>
              <a:rect b="b" l="l" r="r" t="t"/>
              <a:pathLst>
                <a:path extrusionOk="0" h="180" w="537">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5"/>
            <p:cNvSpPr/>
            <p:nvPr/>
          </p:nvSpPr>
          <p:spPr>
            <a:xfrm>
              <a:off x="4827075" y="2607600"/>
              <a:ext cx="18475" cy="5625"/>
            </a:xfrm>
            <a:custGeom>
              <a:rect b="b" l="l" r="r" t="t"/>
              <a:pathLst>
                <a:path extrusionOk="0" h="225" w="739">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5"/>
            <p:cNvSpPr/>
            <p:nvPr/>
          </p:nvSpPr>
          <p:spPr>
            <a:xfrm>
              <a:off x="4817250" y="2613250"/>
              <a:ext cx="4775" cy="975"/>
            </a:xfrm>
            <a:custGeom>
              <a:rect b="b" l="l" r="r" t="t"/>
              <a:pathLst>
                <a:path extrusionOk="0" h="39" w="191">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5"/>
            <p:cNvSpPr/>
            <p:nvPr/>
          </p:nvSpPr>
          <p:spPr>
            <a:xfrm>
              <a:off x="4821725" y="2598375"/>
              <a:ext cx="7750" cy="1575"/>
            </a:xfrm>
            <a:custGeom>
              <a:rect b="b" l="l" r="r" t="t"/>
              <a:pathLst>
                <a:path extrusionOk="0" h="63" w="31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5"/>
            <p:cNvSpPr/>
            <p:nvPr/>
          </p:nvSpPr>
          <p:spPr>
            <a:xfrm>
              <a:off x="4811000" y="2589150"/>
              <a:ext cx="14025" cy="3575"/>
            </a:xfrm>
            <a:custGeom>
              <a:rect b="b" l="l" r="r" t="t"/>
              <a:pathLst>
                <a:path extrusionOk="0" h="143" w="561">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5"/>
            <p:cNvSpPr/>
            <p:nvPr/>
          </p:nvSpPr>
          <p:spPr>
            <a:xfrm>
              <a:off x="4798500" y="2584675"/>
              <a:ext cx="12825" cy="3300"/>
            </a:xfrm>
            <a:custGeom>
              <a:rect b="b" l="l" r="r" t="t"/>
              <a:pathLst>
                <a:path extrusionOk="0" h="132" w="513">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5"/>
            <p:cNvSpPr/>
            <p:nvPr/>
          </p:nvSpPr>
          <p:spPr>
            <a:xfrm>
              <a:off x="4794050" y="2574150"/>
              <a:ext cx="11025" cy="7325"/>
            </a:xfrm>
            <a:custGeom>
              <a:rect b="b" l="l" r="r" t="t"/>
              <a:pathLst>
                <a:path extrusionOk="0" h="293" w="441">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5"/>
            <p:cNvSpPr/>
            <p:nvPr/>
          </p:nvSpPr>
          <p:spPr>
            <a:xfrm>
              <a:off x="4791650" y="2550150"/>
              <a:ext cx="18775" cy="4775"/>
            </a:xfrm>
            <a:custGeom>
              <a:rect b="b" l="l" r="r" t="t"/>
              <a:pathLst>
                <a:path extrusionOk="0" h="191" w="751">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5"/>
            <p:cNvSpPr/>
            <p:nvPr/>
          </p:nvSpPr>
          <p:spPr>
            <a:xfrm>
              <a:off x="4797025" y="2533850"/>
              <a:ext cx="11675" cy="4300"/>
            </a:xfrm>
            <a:custGeom>
              <a:rect b="b" l="l" r="r" t="t"/>
              <a:pathLst>
                <a:path extrusionOk="0" h="172" w="467">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5"/>
            <p:cNvSpPr/>
            <p:nvPr/>
          </p:nvSpPr>
          <p:spPr>
            <a:xfrm>
              <a:off x="4795000" y="2523950"/>
              <a:ext cx="11875" cy="5500"/>
            </a:xfrm>
            <a:custGeom>
              <a:rect b="b" l="l" r="r" t="t"/>
              <a:pathLst>
                <a:path extrusionOk="0" h="220" w="475">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5"/>
            <p:cNvSpPr/>
            <p:nvPr/>
          </p:nvSpPr>
          <p:spPr>
            <a:xfrm>
              <a:off x="4759800" y="2529875"/>
              <a:ext cx="27025" cy="5575"/>
            </a:xfrm>
            <a:custGeom>
              <a:rect b="b" l="l" r="r" t="t"/>
              <a:pathLst>
                <a:path extrusionOk="0" h="223" w="1081">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5"/>
            <p:cNvSpPr/>
            <p:nvPr/>
          </p:nvSpPr>
          <p:spPr>
            <a:xfrm>
              <a:off x="4729750" y="2538525"/>
              <a:ext cx="19375" cy="5100"/>
            </a:xfrm>
            <a:custGeom>
              <a:rect b="b" l="l" r="r" t="t"/>
              <a:pathLst>
                <a:path extrusionOk="0" h="204" w="775">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5"/>
            <p:cNvSpPr/>
            <p:nvPr/>
          </p:nvSpPr>
          <p:spPr>
            <a:xfrm>
              <a:off x="4728250" y="2530200"/>
              <a:ext cx="14925" cy="4200"/>
            </a:xfrm>
            <a:custGeom>
              <a:rect b="b" l="l" r="r" t="t"/>
              <a:pathLst>
                <a:path extrusionOk="0" h="168" w="597">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5"/>
            <p:cNvSpPr/>
            <p:nvPr/>
          </p:nvSpPr>
          <p:spPr>
            <a:xfrm>
              <a:off x="4721775" y="2526925"/>
              <a:ext cx="15150" cy="5425"/>
            </a:xfrm>
            <a:custGeom>
              <a:rect b="b" l="l" r="r" t="t"/>
              <a:pathLst>
                <a:path extrusionOk="0" h="217" w="606">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5"/>
            <p:cNvSpPr/>
            <p:nvPr/>
          </p:nvSpPr>
          <p:spPr>
            <a:xfrm>
              <a:off x="4660100" y="2520975"/>
              <a:ext cx="60975" cy="6000"/>
            </a:xfrm>
            <a:custGeom>
              <a:rect b="b" l="l" r="r" t="t"/>
              <a:pathLst>
                <a:path extrusionOk="0" h="240" w="2439">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5"/>
            <p:cNvSpPr/>
            <p:nvPr/>
          </p:nvSpPr>
          <p:spPr>
            <a:xfrm>
              <a:off x="4679150" y="2498875"/>
              <a:ext cx="10025" cy="5150"/>
            </a:xfrm>
            <a:custGeom>
              <a:rect b="b" l="l" r="r" t="t"/>
              <a:pathLst>
                <a:path extrusionOk="0" h="206" w="401">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5"/>
            <p:cNvSpPr/>
            <p:nvPr/>
          </p:nvSpPr>
          <p:spPr>
            <a:xfrm>
              <a:off x="4670500" y="2501625"/>
              <a:ext cx="2425" cy="2400"/>
            </a:xfrm>
            <a:custGeom>
              <a:rect b="b" l="l" r="r" t="t"/>
              <a:pathLst>
                <a:path extrusionOk="0" h="96" w="97">
                  <a:moveTo>
                    <a:pt x="96" y="1"/>
                  </a:moveTo>
                  <a:lnTo>
                    <a:pt x="25" y="72"/>
                  </a:lnTo>
                  <a:cubicBezTo>
                    <a:pt x="1" y="96"/>
                    <a:pt x="25" y="96"/>
                    <a:pt x="37" y="96"/>
                  </a:cubicBezTo>
                  <a:cubicBezTo>
                    <a:pt x="49" y="60"/>
                    <a:pt x="84" y="48"/>
                    <a:pt x="9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5"/>
            <p:cNvSpPr/>
            <p:nvPr/>
          </p:nvSpPr>
          <p:spPr>
            <a:xfrm>
              <a:off x="4655625" y="2490475"/>
              <a:ext cx="22850" cy="5250"/>
            </a:xfrm>
            <a:custGeom>
              <a:rect b="b" l="l" r="r" t="t"/>
              <a:pathLst>
                <a:path extrusionOk="0" h="210" w="914">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5"/>
            <p:cNvSpPr/>
            <p:nvPr/>
          </p:nvSpPr>
          <p:spPr>
            <a:xfrm>
              <a:off x="4630350" y="2476625"/>
              <a:ext cx="11025" cy="2500"/>
            </a:xfrm>
            <a:custGeom>
              <a:rect b="b" l="l" r="r" t="t"/>
              <a:pathLst>
                <a:path extrusionOk="0" h="100" w="441">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5"/>
            <p:cNvSpPr/>
            <p:nvPr/>
          </p:nvSpPr>
          <p:spPr>
            <a:xfrm>
              <a:off x="4612475" y="2457275"/>
              <a:ext cx="20250" cy="5025"/>
            </a:xfrm>
            <a:custGeom>
              <a:rect b="b" l="l" r="r" t="t"/>
              <a:pathLst>
                <a:path extrusionOk="0" h="201" w="81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5"/>
            <p:cNvSpPr/>
            <p:nvPr/>
          </p:nvSpPr>
          <p:spPr>
            <a:xfrm>
              <a:off x="4600850" y="2458000"/>
              <a:ext cx="14000" cy="6275"/>
            </a:xfrm>
            <a:custGeom>
              <a:rect b="b" l="l" r="r" t="t"/>
              <a:pathLst>
                <a:path extrusionOk="0" h="251" w="56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5"/>
            <p:cNvSpPr/>
            <p:nvPr/>
          </p:nvSpPr>
          <p:spPr>
            <a:xfrm>
              <a:off x="4599975" y="2446275"/>
              <a:ext cx="22350" cy="4775"/>
            </a:xfrm>
            <a:custGeom>
              <a:rect b="b" l="l" r="r" t="t"/>
              <a:pathLst>
                <a:path extrusionOk="0" h="191" w="894">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5"/>
            <p:cNvSpPr/>
            <p:nvPr/>
          </p:nvSpPr>
          <p:spPr>
            <a:xfrm>
              <a:off x="4589250" y="2433475"/>
              <a:ext cx="2400" cy="675"/>
            </a:xfrm>
            <a:custGeom>
              <a:rect b="b" l="l" r="r" t="t"/>
              <a:pathLst>
                <a:path extrusionOk="0" h="27" w="96">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5"/>
            <p:cNvSpPr/>
            <p:nvPr/>
          </p:nvSpPr>
          <p:spPr>
            <a:xfrm>
              <a:off x="4535075" y="2391050"/>
              <a:ext cx="30150" cy="7650"/>
            </a:xfrm>
            <a:custGeom>
              <a:rect b="b" l="l" r="r" t="t"/>
              <a:pathLst>
                <a:path extrusionOk="0" h="306" w="1206">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5"/>
            <p:cNvSpPr/>
            <p:nvPr/>
          </p:nvSpPr>
          <p:spPr>
            <a:xfrm>
              <a:off x="4504725" y="2395625"/>
              <a:ext cx="8575" cy="4225"/>
            </a:xfrm>
            <a:custGeom>
              <a:rect b="b" l="l" r="r" t="t"/>
              <a:pathLst>
                <a:path extrusionOk="0" h="169" w="343">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5"/>
            <p:cNvSpPr/>
            <p:nvPr/>
          </p:nvSpPr>
          <p:spPr>
            <a:xfrm>
              <a:off x="4518100" y="2370925"/>
              <a:ext cx="12450" cy="4525"/>
            </a:xfrm>
            <a:custGeom>
              <a:rect b="b" l="l" r="r" t="t"/>
              <a:pathLst>
                <a:path extrusionOk="0" h="181" w="498">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5"/>
            <p:cNvSpPr/>
            <p:nvPr/>
          </p:nvSpPr>
          <p:spPr>
            <a:xfrm>
              <a:off x="4507400" y="2341550"/>
              <a:ext cx="14925" cy="6625"/>
            </a:xfrm>
            <a:custGeom>
              <a:rect b="b" l="l" r="r" t="t"/>
              <a:pathLst>
                <a:path extrusionOk="0" h="265" w="597">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5"/>
            <p:cNvSpPr/>
            <p:nvPr/>
          </p:nvSpPr>
          <p:spPr>
            <a:xfrm>
              <a:off x="4492875" y="2313425"/>
              <a:ext cx="13650" cy="9675"/>
            </a:xfrm>
            <a:custGeom>
              <a:rect b="b" l="l" r="r" t="t"/>
              <a:pathLst>
                <a:path extrusionOk="0" h="387" w="546">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5"/>
            <p:cNvSpPr/>
            <p:nvPr/>
          </p:nvSpPr>
          <p:spPr>
            <a:xfrm>
              <a:off x="4466925" y="2292775"/>
              <a:ext cx="20825" cy="7300"/>
            </a:xfrm>
            <a:custGeom>
              <a:rect b="b" l="l" r="r" t="t"/>
              <a:pathLst>
                <a:path extrusionOk="0" h="292" w="833">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5"/>
            <p:cNvSpPr/>
            <p:nvPr/>
          </p:nvSpPr>
          <p:spPr>
            <a:xfrm>
              <a:off x="4450850" y="2238850"/>
              <a:ext cx="11025" cy="6550"/>
            </a:xfrm>
            <a:custGeom>
              <a:rect b="b" l="l" r="r" t="t"/>
              <a:pathLst>
                <a:path extrusionOk="0" h="262" w="441">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5"/>
            <p:cNvSpPr/>
            <p:nvPr/>
          </p:nvSpPr>
          <p:spPr>
            <a:xfrm>
              <a:off x="4448750" y="2236325"/>
              <a:ext cx="9425" cy="6675"/>
            </a:xfrm>
            <a:custGeom>
              <a:rect b="b" l="l" r="r" t="t"/>
              <a:pathLst>
                <a:path extrusionOk="0" h="267" w="377">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5"/>
            <p:cNvSpPr/>
            <p:nvPr/>
          </p:nvSpPr>
          <p:spPr>
            <a:xfrm>
              <a:off x="4426125" y="2173650"/>
              <a:ext cx="17600" cy="7425"/>
            </a:xfrm>
            <a:custGeom>
              <a:rect b="b" l="l" r="r" t="t"/>
              <a:pathLst>
                <a:path extrusionOk="0" h="297" w="704">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5"/>
            <p:cNvSpPr/>
            <p:nvPr/>
          </p:nvSpPr>
          <p:spPr>
            <a:xfrm>
              <a:off x="4432375" y="2136400"/>
              <a:ext cx="21775" cy="5050"/>
            </a:xfrm>
            <a:custGeom>
              <a:rect b="b" l="l" r="r" t="t"/>
              <a:pathLst>
                <a:path extrusionOk="0" h="202" w="871">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5"/>
            <p:cNvSpPr/>
            <p:nvPr/>
          </p:nvSpPr>
          <p:spPr>
            <a:xfrm>
              <a:off x="4438950" y="2120000"/>
              <a:ext cx="18200" cy="10500"/>
            </a:xfrm>
            <a:custGeom>
              <a:rect b="b" l="l" r="r" t="t"/>
              <a:pathLst>
                <a:path extrusionOk="0" h="420" w="728">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5"/>
            <p:cNvSpPr/>
            <p:nvPr/>
          </p:nvSpPr>
          <p:spPr>
            <a:xfrm>
              <a:off x="4460375" y="2102175"/>
              <a:ext cx="4475" cy="4325"/>
            </a:xfrm>
            <a:custGeom>
              <a:rect b="b" l="l" r="r" t="t"/>
              <a:pathLst>
                <a:path extrusionOk="0" h="173" w="179">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5"/>
            <p:cNvSpPr/>
            <p:nvPr/>
          </p:nvSpPr>
          <p:spPr>
            <a:xfrm>
              <a:off x="4496375" y="2094625"/>
              <a:ext cx="28750" cy="6125"/>
            </a:xfrm>
            <a:custGeom>
              <a:rect b="b" l="l" r="r" t="t"/>
              <a:pathLst>
                <a:path extrusionOk="0" h="245" w="115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5"/>
            <p:cNvSpPr/>
            <p:nvPr/>
          </p:nvSpPr>
          <p:spPr>
            <a:xfrm>
              <a:off x="4498775" y="2103650"/>
              <a:ext cx="24125" cy="3475"/>
            </a:xfrm>
            <a:custGeom>
              <a:rect b="b" l="l" r="r" t="t"/>
              <a:pathLst>
                <a:path extrusionOk="0" h="139" w="965">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5"/>
            <p:cNvSpPr/>
            <p:nvPr/>
          </p:nvSpPr>
          <p:spPr>
            <a:xfrm>
              <a:off x="4510675" y="2110550"/>
              <a:ext cx="12225" cy="2175"/>
            </a:xfrm>
            <a:custGeom>
              <a:rect b="b" l="l" r="r" t="t"/>
              <a:pathLst>
                <a:path extrusionOk="0" h="87" w="489">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5"/>
            <p:cNvSpPr/>
            <p:nvPr/>
          </p:nvSpPr>
          <p:spPr>
            <a:xfrm>
              <a:off x="4516325" y="2118375"/>
              <a:ext cx="7225" cy="1975"/>
            </a:xfrm>
            <a:custGeom>
              <a:rect b="b" l="l" r="r" t="t"/>
              <a:pathLst>
                <a:path extrusionOk="0" h="79" w="289">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5"/>
            <p:cNvSpPr/>
            <p:nvPr/>
          </p:nvSpPr>
          <p:spPr>
            <a:xfrm>
              <a:off x="4529125" y="2138200"/>
              <a:ext cx="10450" cy="2700"/>
            </a:xfrm>
            <a:custGeom>
              <a:rect b="b" l="l" r="r" t="t"/>
              <a:pathLst>
                <a:path extrusionOk="0" h="108" w="418">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5"/>
            <p:cNvSpPr/>
            <p:nvPr/>
          </p:nvSpPr>
          <p:spPr>
            <a:xfrm>
              <a:off x="4534775" y="2146825"/>
              <a:ext cx="2125" cy="1800"/>
            </a:xfrm>
            <a:custGeom>
              <a:rect b="b" l="l" r="r" t="t"/>
              <a:pathLst>
                <a:path extrusionOk="0" h="72" w="85">
                  <a:moveTo>
                    <a:pt x="48" y="0"/>
                  </a:moveTo>
                  <a:cubicBezTo>
                    <a:pt x="1" y="0"/>
                    <a:pt x="1" y="72"/>
                    <a:pt x="48" y="72"/>
                  </a:cubicBezTo>
                  <a:cubicBezTo>
                    <a:pt x="84" y="72"/>
                    <a:pt x="84"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5"/>
            <p:cNvSpPr/>
            <p:nvPr/>
          </p:nvSpPr>
          <p:spPr>
            <a:xfrm>
              <a:off x="4539250" y="2159250"/>
              <a:ext cx="4350" cy="3375"/>
            </a:xfrm>
            <a:custGeom>
              <a:rect b="b" l="l" r="r" t="t"/>
              <a:pathLst>
                <a:path extrusionOk="0" h="135" w="174">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5"/>
            <p:cNvSpPr/>
            <p:nvPr/>
          </p:nvSpPr>
          <p:spPr>
            <a:xfrm>
              <a:off x="4577350" y="2177250"/>
              <a:ext cx="9475" cy="5650"/>
            </a:xfrm>
            <a:custGeom>
              <a:rect b="b" l="l" r="r" t="t"/>
              <a:pathLst>
                <a:path extrusionOk="0" h="226" w="379">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5"/>
            <p:cNvSpPr/>
            <p:nvPr/>
          </p:nvSpPr>
          <p:spPr>
            <a:xfrm>
              <a:off x="4577950" y="2153000"/>
              <a:ext cx="7800" cy="5250"/>
            </a:xfrm>
            <a:custGeom>
              <a:rect b="b" l="l" r="r" t="t"/>
              <a:pathLst>
                <a:path extrusionOk="0" h="210" w="312">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5"/>
            <p:cNvSpPr/>
            <p:nvPr/>
          </p:nvSpPr>
          <p:spPr>
            <a:xfrm>
              <a:off x="4578525" y="2114225"/>
              <a:ext cx="9675" cy="4650"/>
            </a:xfrm>
            <a:custGeom>
              <a:rect b="b" l="l" r="r" t="t"/>
              <a:pathLst>
                <a:path extrusionOk="0" h="186" w="387">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5"/>
            <p:cNvSpPr/>
            <p:nvPr/>
          </p:nvSpPr>
          <p:spPr>
            <a:xfrm>
              <a:off x="4577950" y="2084475"/>
              <a:ext cx="3125" cy="2375"/>
            </a:xfrm>
            <a:custGeom>
              <a:rect b="b" l="l" r="r" t="t"/>
              <a:pathLst>
                <a:path extrusionOk="0" h="95" w="125">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5"/>
            <p:cNvSpPr/>
            <p:nvPr/>
          </p:nvSpPr>
          <p:spPr>
            <a:xfrm>
              <a:off x="4521375" y="2057825"/>
              <a:ext cx="24150" cy="4450"/>
            </a:xfrm>
            <a:custGeom>
              <a:rect b="b" l="l" r="r" t="t"/>
              <a:pathLst>
                <a:path extrusionOk="0" h="178" w="966">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5"/>
            <p:cNvSpPr/>
            <p:nvPr/>
          </p:nvSpPr>
          <p:spPr>
            <a:xfrm>
              <a:off x="4510425" y="2055400"/>
              <a:ext cx="5275" cy="4025"/>
            </a:xfrm>
            <a:custGeom>
              <a:rect b="b" l="l" r="r" t="t"/>
              <a:pathLst>
                <a:path extrusionOk="0" h="161" w="211">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5"/>
            <p:cNvSpPr/>
            <p:nvPr/>
          </p:nvSpPr>
          <p:spPr>
            <a:xfrm>
              <a:off x="4458400" y="2051575"/>
              <a:ext cx="49325" cy="15950"/>
            </a:xfrm>
            <a:custGeom>
              <a:rect b="b" l="l" r="r" t="t"/>
              <a:pathLst>
                <a:path extrusionOk="0" h="638" w="1973">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5"/>
            <p:cNvSpPr/>
            <p:nvPr/>
          </p:nvSpPr>
          <p:spPr>
            <a:xfrm>
              <a:off x="4458575" y="2044825"/>
              <a:ext cx="23075" cy="7875"/>
            </a:xfrm>
            <a:custGeom>
              <a:rect b="b" l="l" r="r" t="t"/>
              <a:pathLst>
                <a:path extrusionOk="0" h="315" w="923">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5"/>
            <p:cNvSpPr/>
            <p:nvPr/>
          </p:nvSpPr>
          <p:spPr>
            <a:xfrm>
              <a:off x="4425550" y="2050975"/>
              <a:ext cx="18175" cy="6125"/>
            </a:xfrm>
            <a:custGeom>
              <a:rect b="b" l="l" r="r" t="t"/>
              <a:pathLst>
                <a:path extrusionOk="0" h="245" w="727">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5"/>
            <p:cNvSpPr/>
            <p:nvPr/>
          </p:nvSpPr>
          <p:spPr>
            <a:xfrm>
              <a:off x="4423150" y="2038775"/>
              <a:ext cx="18625" cy="3600"/>
            </a:xfrm>
            <a:custGeom>
              <a:rect b="b" l="l" r="r" t="t"/>
              <a:pathLst>
                <a:path extrusionOk="0" h="144" w="745">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5"/>
            <p:cNvSpPr/>
            <p:nvPr/>
          </p:nvSpPr>
          <p:spPr>
            <a:xfrm>
              <a:off x="4405000" y="2034875"/>
              <a:ext cx="15425" cy="4275"/>
            </a:xfrm>
            <a:custGeom>
              <a:rect b="b" l="l" r="r" t="t"/>
              <a:pathLst>
                <a:path extrusionOk="0" h="171" w="617">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5"/>
            <p:cNvSpPr/>
            <p:nvPr/>
          </p:nvSpPr>
          <p:spPr>
            <a:xfrm>
              <a:off x="4380600" y="2030150"/>
              <a:ext cx="21150" cy="5400"/>
            </a:xfrm>
            <a:custGeom>
              <a:rect b="b" l="l" r="r" t="t"/>
              <a:pathLst>
                <a:path extrusionOk="0" h="216" w="846">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5"/>
            <p:cNvSpPr/>
            <p:nvPr/>
          </p:nvSpPr>
          <p:spPr>
            <a:xfrm>
              <a:off x="4372250" y="2011675"/>
              <a:ext cx="12075" cy="6700"/>
            </a:xfrm>
            <a:custGeom>
              <a:rect b="b" l="l" r="r" t="t"/>
              <a:pathLst>
                <a:path extrusionOk="0" h="268" w="483">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5"/>
            <p:cNvSpPr/>
            <p:nvPr/>
          </p:nvSpPr>
          <p:spPr>
            <a:xfrm>
              <a:off x="4371975" y="2008700"/>
              <a:ext cx="9250" cy="1225"/>
            </a:xfrm>
            <a:custGeom>
              <a:rect b="b" l="l" r="r" t="t"/>
              <a:pathLst>
                <a:path extrusionOk="0" h="49" w="37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5"/>
            <p:cNvSpPr/>
            <p:nvPr/>
          </p:nvSpPr>
          <p:spPr>
            <a:xfrm>
              <a:off x="4374050" y="1998300"/>
              <a:ext cx="12825" cy="6275"/>
            </a:xfrm>
            <a:custGeom>
              <a:rect b="b" l="l" r="r" t="t"/>
              <a:pathLst>
                <a:path extrusionOk="0" h="251" w="513">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5"/>
            <p:cNvSpPr/>
            <p:nvPr/>
          </p:nvSpPr>
          <p:spPr>
            <a:xfrm>
              <a:off x="4366900" y="1981625"/>
              <a:ext cx="16975" cy="4100"/>
            </a:xfrm>
            <a:custGeom>
              <a:rect b="b" l="l" r="r" t="t"/>
              <a:pathLst>
                <a:path extrusionOk="0" h="164" w="679">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5"/>
            <p:cNvSpPr/>
            <p:nvPr/>
          </p:nvSpPr>
          <p:spPr>
            <a:xfrm>
              <a:off x="4373750" y="1965675"/>
              <a:ext cx="25425" cy="5600"/>
            </a:xfrm>
            <a:custGeom>
              <a:rect b="b" l="l" r="r" t="t"/>
              <a:pathLst>
                <a:path extrusionOk="0" h="224" w="1017">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5"/>
            <p:cNvSpPr/>
            <p:nvPr/>
          </p:nvSpPr>
          <p:spPr>
            <a:xfrm>
              <a:off x="4392800" y="1960275"/>
              <a:ext cx="7625" cy="3025"/>
            </a:xfrm>
            <a:custGeom>
              <a:rect b="b" l="l" r="r" t="t"/>
              <a:pathLst>
                <a:path extrusionOk="0" h="121" w="305">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5"/>
            <p:cNvSpPr/>
            <p:nvPr/>
          </p:nvSpPr>
          <p:spPr>
            <a:xfrm>
              <a:off x="4384475" y="1953775"/>
              <a:ext cx="23825" cy="5925"/>
            </a:xfrm>
            <a:custGeom>
              <a:rect b="b" l="l" r="r" t="t"/>
              <a:pathLst>
                <a:path extrusionOk="0" h="237" w="953">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5"/>
            <p:cNvSpPr/>
            <p:nvPr/>
          </p:nvSpPr>
          <p:spPr>
            <a:xfrm>
              <a:off x="4315400" y="1948000"/>
              <a:ext cx="102725" cy="9475"/>
            </a:xfrm>
            <a:custGeom>
              <a:rect b="b" l="l" r="r" t="t"/>
              <a:pathLst>
                <a:path extrusionOk="0" h="379" w="4109">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5"/>
            <p:cNvSpPr/>
            <p:nvPr/>
          </p:nvSpPr>
          <p:spPr>
            <a:xfrm>
              <a:off x="4398150" y="1943675"/>
              <a:ext cx="25925" cy="3175"/>
            </a:xfrm>
            <a:custGeom>
              <a:rect b="b" l="l" r="r" t="t"/>
              <a:pathLst>
                <a:path extrusionOk="0" h="127" w="1037">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5"/>
            <p:cNvSpPr/>
            <p:nvPr/>
          </p:nvSpPr>
          <p:spPr>
            <a:xfrm>
              <a:off x="4389825" y="1937600"/>
              <a:ext cx="30675" cy="3650"/>
            </a:xfrm>
            <a:custGeom>
              <a:rect b="b" l="l" r="r" t="t"/>
              <a:pathLst>
                <a:path extrusionOk="0" h="146" w="1227">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5"/>
            <p:cNvSpPr/>
            <p:nvPr/>
          </p:nvSpPr>
          <p:spPr>
            <a:xfrm>
              <a:off x="4270750" y="1935775"/>
              <a:ext cx="137850" cy="12525"/>
            </a:xfrm>
            <a:custGeom>
              <a:rect b="b" l="l" r="r" t="t"/>
              <a:pathLst>
                <a:path extrusionOk="0" h="501" w="5514">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5"/>
            <p:cNvSpPr/>
            <p:nvPr/>
          </p:nvSpPr>
          <p:spPr>
            <a:xfrm>
              <a:off x="4777425" y="2607000"/>
              <a:ext cx="3250" cy="1600"/>
            </a:xfrm>
            <a:custGeom>
              <a:rect b="b" l="l" r="r" t="t"/>
              <a:pathLst>
                <a:path extrusionOk="0" h="64" w="13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5"/>
            <p:cNvSpPr/>
            <p:nvPr/>
          </p:nvSpPr>
          <p:spPr>
            <a:xfrm>
              <a:off x="4767550" y="2578725"/>
              <a:ext cx="4175" cy="1250"/>
            </a:xfrm>
            <a:custGeom>
              <a:rect b="b" l="l" r="r" t="t"/>
              <a:pathLst>
                <a:path extrusionOk="0" h="50" w="167">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5"/>
            <p:cNvSpPr/>
            <p:nvPr/>
          </p:nvSpPr>
          <p:spPr>
            <a:xfrm>
              <a:off x="4644325" y="2658800"/>
              <a:ext cx="13400" cy="5625"/>
            </a:xfrm>
            <a:custGeom>
              <a:rect b="b" l="l" r="r" t="t"/>
              <a:pathLst>
                <a:path extrusionOk="0" h="225" w="536">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5"/>
            <p:cNvSpPr/>
            <p:nvPr/>
          </p:nvSpPr>
          <p:spPr>
            <a:xfrm>
              <a:off x="4566325" y="2744950"/>
              <a:ext cx="10150" cy="3500"/>
            </a:xfrm>
            <a:custGeom>
              <a:rect b="b" l="l" r="r" t="t"/>
              <a:pathLst>
                <a:path extrusionOk="0" h="140" w="406">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5"/>
            <p:cNvSpPr/>
            <p:nvPr/>
          </p:nvSpPr>
          <p:spPr>
            <a:xfrm>
              <a:off x="4662175" y="2894500"/>
              <a:ext cx="12425" cy="2800"/>
            </a:xfrm>
            <a:custGeom>
              <a:rect b="b" l="l" r="r" t="t"/>
              <a:pathLst>
                <a:path extrusionOk="0" h="112" w="497">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5"/>
            <p:cNvSpPr/>
            <p:nvPr/>
          </p:nvSpPr>
          <p:spPr>
            <a:xfrm>
              <a:off x="4683025" y="2955225"/>
              <a:ext cx="9725" cy="3675"/>
            </a:xfrm>
            <a:custGeom>
              <a:rect b="b" l="l" r="r" t="t"/>
              <a:pathLst>
                <a:path extrusionOk="0" h="147" w="389">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5"/>
            <p:cNvSpPr/>
            <p:nvPr/>
          </p:nvSpPr>
          <p:spPr>
            <a:xfrm>
              <a:off x="4663975" y="3007650"/>
              <a:ext cx="13900" cy="8600"/>
            </a:xfrm>
            <a:custGeom>
              <a:rect b="b" l="l" r="r" t="t"/>
              <a:pathLst>
                <a:path extrusionOk="0" h="344" w="556">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5"/>
            <p:cNvSpPr/>
            <p:nvPr/>
          </p:nvSpPr>
          <p:spPr>
            <a:xfrm>
              <a:off x="4659800" y="3096100"/>
              <a:ext cx="6650" cy="4775"/>
            </a:xfrm>
            <a:custGeom>
              <a:rect b="b" l="l" r="r" t="t"/>
              <a:pathLst>
                <a:path extrusionOk="0" h="191" w="266">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5"/>
            <p:cNvSpPr/>
            <p:nvPr/>
          </p:nvSpPr>
          <p:spPr>
            <a:xfrm>
              <a:off x="4446975" y="3278800"/>
              <a:ext cx="19575" cy="8075"/>
            </a:xfrm>
            <a:custGeom>
              <a:rect b="b" l="l" r="r" t="t"/>
              <a:pathLst>
                <a:path extrusionOk="0" h="323" w="783">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5"/>
            <p:cNvSpPr/>
            <p:nvPr/>
          </p:nvSpPr>
          <p:spPr>
            <a:xfrm>
              <a:off x="4351725" y="3275125"/>
              <a:ext cx="13125" cy="12025"/>
            </a:xfrm>
            <a:custGeom>
              <a:rect b="b" l="l" r="r" t="t"/>
              <a:pathLst>
                <a:path extrusionOk="0" h="481" w="525">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5"/>
            <p:cNvSpPr/>
            <p:nvPr/>
          </p:nvSpPr>
          <p:spPr>
            <a:xfrm>
              <a:off x="4201100" y="3199000"/>
              <a:ext cx="10650" cy="5475"/>
            </a:xfrm>
            <a:custGeom>
              <a:rect b="b" l="l" r="r" t="t"/>
              <a:pathLst>
                <a:path extrusionOk="0" h="219" w="426">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5"/>
            <p:cNvSpPr/>
            <p:nvPr/>
          </p:nvSpPr>
          <p:spPr>
            <a:xfrm>
              <a:off x="4215550" y="2921025"/>
              <a:ext cx="4775" cy="4350"/>
            </a:xfrm>
            <a:custGeom>
              <a:rect b="b" l="l" r="r" t="t"/>
              <a:pathLst>
                <a:path extrusionOk="0" h="174" w="191">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5"/>
            <p:cNvSpPr/>
            <p:nvPr/>
          </p:nvSpPr>
          <p:spPr>
            <a:xfrm>
              <a:off x="4128775" y="2815950"/>
              <a:ext cx="2400" cy="925"/>
            </a:xfrm>
            <a:custGeom>
              <a:rect b="b" l="l" r="r" t="t"/>
              <a:pathLst>
                <a:path extrusionOk="0" h="37" w="96">
                  <a:moveTo>
                    <a:pt x="24" y="1"/>
                  </a:moveTo>
                  <a:cubicBezTo>
                    <a:pt x="1" y="1"/>
                    <a:pt x="1" y="36"/>
                    <a:pt x="24" y="36"/>
                  </a:cubicBezTo>
                  <a:lnTo>
                    <a:pt x="84" y="36"/>
                  </a:lnTo>
                  <a:cubicBezTo>
                    <a:pt x="96" y="36"/>
                    <a:pt x="96" y="1"/>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5"/>
            <p:cNvSpPr/>
            <p:nvPr/>
          </p:nvSpPr>
          <p:spPr>
            <a:xfrm>
              <a:off x="4110625" y="2785550"/>
              <a:ext cx="9125" cy="4225"/>
            </a:xfrm>
            <a:custGeom>
              <a:rect b="b" l="l" r="r" t="t"/>
              <a:pathLst>
                <a:path extrusionOk="0" h="169" w="365">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5"/>
            <p:cNvSpPr/>
            <p:nvPr/>
          </p:nvSpPr>
          <p:spPr>
            <a:xfrm>
              <a:off x="4038875" y="2754150"/>
              <a:ext cx="11050" cy="6400"/>
            </a:xfrm>
            <a:custGeom>
              <a:rect b="b" l="l" r="r" t="t"/>
              <a:pathLst>
                <a:path extrusionOk="0" h="256" w="442">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5"/>
            <p:cNvSpPr/>
            <p:nvPr/>
          </p:nvSpPr>
          <p:spPr>
            <a:xfrm>
              <a:off x="3988275" y="2667725"/>
              <a:ext cx="7175" cy="3600"/>
            </a:xfrm>
            <a:custGeom>
              <a:rect b="b" l="l" r="r" t="t"/>
              <a:pathLst>
                <a:path extrusionOk="0" h="144" w="287">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5"/>
            <p:cNvSpPr/>
            <p:nvPr/>
          </p:nvSpPr>
          <p:spPr>
            <a:xfrm>
              <a:off x="3967750" y="2594475"/>
              <a:ext cx="6575" cy="4025"/>
            </a:xfrm>
            <a:custGeom>
              <a:rect b="b" l="l" r="r" t="t"/>
              <a:pathLst>
                <a:path extrusionOk="0" h="161" w="263">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5"/>
            <p:cNvSpPr/>
            <p:nvPr/>
          </p:nvSpPr>
          <p:spPr>
            <a:xfrm>
              <a:off x="3952375" y="2444000"/>
              <a:ext cx="6175" cy="5675"/>
            </a:xfrm>
            <a:custGeom>
              <a:rect b="b" l="l" r="r" t="t"/>
              <a:pathLst>
                <a:path extrusionOk="0" h="227" w="247">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5"/>
            <p:cNvSpPr/>
            <p:nvPr/>
          </p:nvSpPr>
          <p:spPr>
            <a:xfrm>
              <a:off x="3796300" y="2355775"/>
              <a:ext cx="5075" cy="2700"/>
            </a:xfrm>
            <a:custGeom>
              <a:rect b="b" l="l" r="r" t="t"/>
              <a:pathLst>
                <a:path extrusionOk="0" h="108" w="203">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5"/>
            <p:cNvSpPr/>
            <p:nvPr/>
          </p:nvSpPr>
          <p:spPr>
            <a:xfrm>
              <a:off x="3759675" y="2339275"/>
              <a:ext cx="6275" cy="4700"/>
            </a:xfrm>
            <a:custGeom>
              <a:rect b="b" l="l" r="r" t="t"/>
              <a:pathLst>
                <a:path extrusionOk="0" h="188" w="251">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5"/>
            <p:cNvSpPr/>
            <p:nvPr/>
          </p:nvSpPr>
          <p:spPr>
            <a:xfrm>
              <a:off x="3643300" y="2285075"/>
              <a:ext cx="10200" cy="4350"/>
            </a:xfrm>
            <a:custGeom>
              <a:rect b="b" l="l" r="r" t="t"/>
              <a:pathLst>
                <a:path extrusionOk="0" h="174" w="408">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5"/>
            <p:cNvSpPr/>
            <p:nvPr/>
          </p:nvSpPr>
          <p:spPr>
            <a:xfrm>
              <a:off x="3658475" y="2255625"/>
              <a:ext cx="2500" cy="1950"/>
            </a:xfrm>
            <a:custGeom>
              <a:rect b="b" l="l" r="r" t="t"/>
              <a:pathLst>
                <a:path extrusionOk="0" h="78" w="10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5"/>
            <p:cNvSpPr/>
            <p:nvPr/>
          </p:nvSpPr>
          <p:spPr>
            <a:xfrm>
              <a:off x="3618000" y="2147675"/>
              <a:ext cx="14450" cy="6425"/>
            </a:xfrm>
            <a:custGeom>
              <a:rect b="b" l="l" r="r" t="t"/>
              <a:pathLst>
                <a:path extrusionOk="0" h="257" w="578">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5"/>
            <p:cNvSpPr/>
            <p:nvPr/>
          </p:nvSpPr>
          <p:spPr>
            <a:xfrm>
              <a:off x="3706775" y="2109925"/>
              <a:ext cx="3525" cy="1325"/>
            </a:xfrm>
            <a:custGeom>
              <a:rect b="b" l="l" r="r" t="t"/>
              <a:pathLst>
                <a:path extrusionOk="0" h="53" w="141">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5"/>
            <p:cNvSpPr/>
            <p:nvPr/>
          </p:nvSpPr>
          <p:spPr>
            <a:xfrm>
              <a:off x="3742725" y="2062350"/>
              <a:ext cx="6275" cy="5900"/>
            </a:xfrm>
            <a:custGeom>
              <a:rect b="b" l="l" r="r" t="t"/>
              <a:pathLst>
                <a:path extrusionOk="0" h="236" w="251">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5"/>
            <p:cNvSpPr/>
            <p:nvPr/>
          </p:nvSpPr>
          <p:spPr>
            <a:xfrm>
              <a:off x="3806725" y="1994950"/>
              <a:ext cx="11600" cy="3675"/>
            </a:xfrm>
            <a:custGeom>
              <a:rect b="b" l="l" r="r" t="t"/>
              <a:pathLst>
                <a:path extrusionOk="0" h="147" w="464">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5"/>
            <p:cNvSpPr/>
            <p:nvPr/>
          </p:nvSpPr>
          <p:spPr>
            <a:xfrm>
              <a:off x="3872500" y="1977100"/>
              <a:ext cx="23050" cy="6900"/>
            </a:xfrm>
            <a:custGeom>
              <a:rect b="b" l="l" r="r" t="t"/>
              <a:pathLst>
                <a:path extrusionOk="0" h="276" w="922">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5"/>
            <p:cNvSpPr/>
            <p:nvPr/>
          </p:nvSpPr>
          <p:spPr>
            <a:xfrm>
              <a:off x="3895125" y="1998600"/>
              <a:ext cx="11425" cy="4850"/>
            </a:xfrm>
            <a:custGeom>
              <a:rect b="b" l="l" r="r" t="t"/>
              <a:pathLst>
                <a:path extrusionOk="0" h="194" w="457">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5"/>
            <p:cNvSpPr/>
            <p:nvPr/>
          </p:nvSpPr>
          <p:spPr>
            <a:xfrm>
              <a:off x="4179375" y="2613250"/>
              <a:ext cx="26525" cy="5675"/>
            </a:xfrm>
            <a:custGeom>
              <a:rect b="b" l="l" r="r" t="t"/>
              <a:pathLst>
                <a:path extrusionOk="0" h="227" w="1061">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5"/>
            <p:cNvSpPr/>
            <p:nvPr/>
          </p:nvSpPr>
          <p:spPr>
            <a:xfrm>
              <a:off x="4165975" y="2578550"/>
              <a:ext cx="12025" cy="8125"/>
            </a:xfrm>
            <a:custGeom>
              <a:rect b="b" l="l" r="r" t="t"/>
              <a:pathLst>
                <a:path extrusionOk="0" h="325" w="481">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5"/>
            <p:cNvSpPr/>
            <p:nvPr/>
          </p:nvSpPr>
          <p:spPr>
            <a:xfrm>
              <a:off x="4470475" y="2623700"/>
              <a:ext cx="16550" cy="7125"/>
            </a:xfrm>
            <a:custGeom>
              <a:rect b="b" l="l" r="r" t="t"/>
              <a:pathLst>
                <a:path extrusionOk="0" h="285" w="662">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5"/>
            <p:cNvSpPr/>
            <p:nvPr/>
          </p:nvSpPr>
          <p:spPr>
            <a:xfrm>
              <a:off x="4424650" y="2496575"/>
              <a:ext cx="2400" cy="1800"/>
            </a:xfrm>
            <a:custGeom>
              <a:rect b="b" l="l" r="r" t="t"/>
              <a:pathLst>
                <a:path extrusionOk="0" h="72" w="96">
                  <a:moveTo>
                    <a:pt x="48" y="0"/>
                  </a:moveTo>
                  <a:cubicBezTo>
                    <a:pt x="0" y="12"/>
                    <a:pt x="0" y="72"/>
                    <a:pt x="48" y="72"/>
                  </a:cubicBezTo>
                  <a:cubicBezTo>
                    <a:pt x="96" y="72"/>
                    <a:pt x="96" y="0"/>
                    <a:pt x="4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5"/>
            <p:cNvSpPr/>
            <p:nvPr/>
          </p:nvSpPr>
          <p:spPr>
            <a:xfrm>
              <a:off x="4320775" y="2316975"/>
              <a:ext cx="15800" cy="7550"/>
            </a:xfrm>
            <a:custGeom>
              <a:rect b="b" l="l" r="r" t="t"/>
              <a:pathLst>
                <a:path extrusionOk="0" h="302" w="632">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5"/>
            <p:cNvSpPr/>
            <p:nvPr/>
          </p:nvSpPr>
          <p:spPr>
            <a:xfrm>
              <a:off x="4063900" y="2105150"/>
              <a:ext cx="4750" cy="675"/>
            </a:xfrm>
            <a:custGeom>
              <a:rect b="b" l="l" r="r" t="t"/>
              <a:pathLst>
                <a:path extrusionOk="0" h="27" w="19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5"/>
            <p:cNvSpPr/>
            <p:nvPr/>
          </p:nvSpPr>
          <p:spPr>
            <a:xfrm>
              <a:off x="4109850" y="2027425"/>
              <a:ext cx="14725" cy="6975"/>
            </a:xfrm>
            <a:custGeom>
              <a:rect b="b" l="l" r="r" t="t"/>
              <a:pathLst>
                <a:path extrusionOk="0" h="279" w="589">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5"/>
            <p:cNvSpPr/>
            <p:nvPr/>
          </p:nvSpPr>
          <p:spPr>
            <a:xfrm>
              <a:off x="3919575" y="2238550"/>
              <a:ext cx="8500" cy="8425"/>
            </a:xfrm>
            <a:custGeom>
              <a:rect b="b" l="l" r="r" t="t"/>
              <a:pathLst>
                <a:path extrusionOk="0" h="337" w="34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5"/>
            <p:cNvSpPr/>
            <p:nvPr/>
          </p:nvSpPr>
          <p:spPr>
            <a:xfrm>
              <a:off x="3997500" y="2290600"/>
              <a:ext cx="7175" cy="2100"/>
            </a:xfrm>
            <a:custGeom>
              <a:rect b="b" l="l" r="r" t="t"/>
              <a:pathLst>
                <a:path extrusionOk="0" h="84" w="287">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5"/>
            <p:cNvSpPr/>
            <p:nvPr/>
          </p:nvSpPr>
          <p:spPr>
            <a:xfrm>
              <a:off x="4402925" y="2865725"/>
              <a:ext cx="4475" cy="3525"/>
            </a:xfrm>
            <a:custGeom>
              <a:rect b="b" l="l" r="r" t="t"/>
              <a:pathLst>
                <a:path extrusionOk="0" h="141" w="179">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5"/>
            <p:cNvSpPr/>
            <p:nvPr/>
          </p:nvSpPr>
          <p:spPr>
            <a:xfrm>
              <a:off x="4486850" y="2865950"/>
              <a:ext cx="14925" cy="4200"/>
            </a:xfrm>
            <a:custGeom>
              <a:rect b="b" l="l" r="r" t="t"/>
              <a:pathLst>
                <a:path extrusionOk="0" h="168" w="597">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5"/>
            <p:cNvSpPr/>
            <p:nvPr/>
          </p:nvSpPr>
          <p:spPr>
            <a:xfrm>
              <a:off x="4271350" y="3001975"/>
              <a:ext cx="10650" cy="7500"/>
            </a:xfrm>
            <a:custGeom>
              <a:rect b="b" l="l" r="r" t="t"/>
              <a:pathLst>
                <a:path extrusionOk="0" h="300" w="426">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5"/>
            <p:cNvSpPr/>
            <p:nvPr/>
          </p:nvSpPr>
          <p:spPr>
            <a:xfrm>
              <a:off x="4280275" y="2823100"/>
              <a:ext cx="625" cy="325"/>
            </a:xfrm>
            <a:custGeom>
              <a:rect b="b" l="l" r="r" t="t"/>
              <a:pathLst>
                <a:path extrusionOk="0" h="13" w="25">
                  <a:moveTo>
                    <a:pt x="13" y="0"/>
                  </a:moveTo>
                  <a:cubicBezTo>
                    <a:pt x="1" y="0"/>
                    <a:pt x="1" y="12"/>
                    <a:pt x="13" y="12"/>
                  </a:cubicBezTo>
                  <a:cubicBezTo>
                    <a:pt x="25" y="12"/>
                    <a:pt x="25" y="0"/>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5"/>
            <p:cNvSpPr/>
            <p:nvPr/>
          </p:nvSpPr>
          <p:spPr>
            <a:xfrm>
              <a:off x="4078175" y="2634975"/>
              <a:ext cx="11325" cy="7500"/>
            </a:xfrm>
            <a:custGeom>
              <a:rect b="b" l="l" r="r" t="t"/>
              <a:pathLst>
                <a:path extrusionOk="0" h="300" w="453">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5"/>
            <p:cNvSpPr/>
            <p:nvPr/>
          </p:nvSpPr>
          <p:spPr>
            <a:xfrm>
              <a:off x="4098125" y="2375425"/>
              <a:ext cx="625" cy="625"/>
            </a:xfrm>
            <a:custGeom>
              <a:rect b="b" l="l" r="r" t="t"/>
              <a:pathLst>
                <a:path extrusionOk="0" h="25" w="25">
                  <a:moveTo>
                    <a:pt x="12" y="0"/>
                  </a:moveTo>
                  <a:cubicBezTo>
                    <a:pt x="0" y="0"/>
                    <a:pt x="0" y="24"/>
                    <a:pt x="12" y="24"/>
                  </a:cubicBezTo>
                  <a:cubicBezTo>
                    <a:pt x="24" y="24"/>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5"/>
            <p:cNvSpPr/>
            <p:nvPr/>
          </p:nvSpPr>
          <p:spPr>
            <a:xfrm>
              <a:off x="4110925" y="2323950"/>
              <a:ext cx="13075" cy="6750"/>
            </a:xfrm>
            <a:custGeom>
              <a:rect b="b" l="l" r="r" t="t"/>
              <a:pathLst>
                <a:path extrusionOk="0" h="270" w="523">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5"/>
            <p:cNvSpPr/>
            <p:nvPr/>
          </p:nvSpPr>
          <p:spPr>
            <a:xfrm>
              <a:off x="4152300" y="2266725"/>
              <a:ext cx="5500" cy="3175"/>
            </a:xfrm>
            <a:custGeom>
              <a:rect b="b" l="l" r="r" t="t"/>
              <a:pathLst>
                <a:path extrusionOk="0" h="127" w="22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5"/>
            <p:cNvSpPr/>
            <p:nvPr/>
          </p:nvSpPr>
          <p:spPr>
            <a:xfrm>
              <a:off x="4304100" y="2038475"/>
              <a:ext cx="22650" cy="4525"/>
            </a:xfrm>
            <a:custGeom>
              <a:rect b="b" l="l" r="r" t="t"/>
              <a:pathLst>
                <a:path extrusionOk="0" h="181" w="906">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5"/>
            <p:cNvSpPr/>
            <p:nvPr/>
          </p:nvSpPr>
          <p:spPr>
            <a:xfrm>
              <a:off x="4102875" y="2108425"/>
              <a:ext cx="16100" cy="7475"/>
            </a:xfrm>
            <a:custGeom>
              <a:rect b="b" l="l" r="r" t="t"/>
              <a:pathLst>
                <a:path extrusionOk="0" h="299" w="644">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5"/>
            <p:cNvSpPr/>
            <p:nvPr/>
          </p:nvSpPr>
          <p:spPr>
            <a:xfrm>
              <a:off x="4396675" y="2494475"/>
              <a:ext cx="8350" cy="5975"/>
            </a:xfrm>
            <a:custGeom>
              <a:rect b="b" l="l" r="r" t="t"/>
              <a:pathLst>
                <a:path extrusionOk="0" h="239" w="334">
                  <a:moveTo>
                    <a:pt x="167" y="1"/>
                  </a:moveTo>
                  <a:cubicBezTo>
                    <a:pt x="0" y="1"/>
                    <a:pt x="0" y="239"/>
                    <a:pt x="167" y="239"/>
                  </a:cubicBezTo>
                  <a:cubicBezTo>
                    <a:pt x="334" y="239"/>
                    <a:pt x="334" y="1"/>
                    <a:pt x="1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5"/>
            <p:cNvSpPr/>
            <p:nvPr/>
          </p:nvSpPr>
          <p:spPr>
            <a:xfrm>
              <a:off x="3745100" y="2567475"/>
              <a:ext cx="14025" cy="6825"/>
            </a:xfrm>
            <a:custGeom>
              <a:rect b="b" l="l" r="r" t="t"/>
              <a:pathLst>
                <a:path extrusionOk="0" h="273" w="561">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5"/>
            <p:cNvSpPr/>
            <p:nvPr/>
          </p:nvSpPr>
          <p:spPr>
            <a:xfrm>
              <a:off x="3738850" y="2559650"/>
              <a:ext cx="21650" cy="8675"/>
            </a:xfrm>
            <a:custGeom>
              <a:rect b="b" l="l" r="r" t="t"/>
              <a:pathLst>
                <a:path extrusionOk="0" h="347" w="866">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5"/>
            <p:cNvSpPr/>
            <p:nvPr/>
          </p:nvSpPr>
          <p:spPr>
            <a:xfrm>
              <a:off x="3743325" y="2540625"/>
              <a:ext cx="13400" cy="3675"/>
            </a:xfrm>
            <a:custGeom>
              <a:rect b="b" l="l" r="r" t="t"/>
              <a:pathLst>
                <a:path extrusionOk="0" h="147" w="536">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5"/>
            <p:cNvSpPr/>
            <p:nvPr/>
          </p:nvSpPr>
          <p:spPr>
            <a:xfrm>
              <a:off x="3721000" y="2542975"/>
              <a:ext cx="11525" cy="2725"/>
            </a:xfrm>
            <a:custGeom>
              <a:rect b="b" l="l" r="r" t="t"/>
              <a:pathLst>
                <a:path extrusionOk="0" h="109" w="461">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5"/>
            <p:cNvSpPr/>
            <p:nvPr/>
          </p:nvSpPr>
          <p:spPr>
            <a:xfrm>
              <a:off x="3733200" y="2520100"/>
              <a:ext cx="10825" cy="4050"/>
            </a:xfrm>
            <a:custGeom>
              <a:rect b="b" l="l" r="r" t="t"/>
              <a:pathLst>
                <a:path extrusionOk="0" h="162" w="433">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5"/>
            <p:cNvSpPr/>
            <p:nvPr/>
          </p:nvSpPr>
          <p:spPr>
            <a:xfrm>
              <a:off x="3731400" y="2499800"/>
              <a:ext cx="10950" cy="3650"/>
            </a:xfrm>
            <a:custGeom>
              <a:rect b="b" l="l" r="r" t="t"/>
              <a:pathLst>
                <a:path extrusionOk="0" h="146" w="438">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5"/>
            <p:cNvSpPr/>
            <p:nvPr/>
          </p:nvSpPr>
          <p:spPr>
            <a:xfrm>
              <a:off x="3710275" y="2490025"/>
              <a:ext cx="22600" cy="5900"/>
            </a:xfrm>
            <a:custGeom>
              <a:rect b="b" l="l" r="r" t="t"/>
              <a:pathLst>
                <a:path extrusionOk="0" h="236" w="904">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5"/>
            <p:cNvSpPr/>
            <p:nvPr/>
          </p:nvSpPr>
          <p:spPr>
            <a:xfrm>
              <a:off x="3699350" y="2477450"/>
              <a:ext cx="9025" cy="3800"/>
            </a:xfrm>
            <a:custGeom>
              <a:rect b="b" l="l" r="r" t="t"/>
              <a:pathLst>
                <a:path extrusionOk="0" h="152" w="361">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5"/>
            <p:cNvSpPr/>
            <p:nvPr/>
          </p:nvSpPr>
          <p:spPr>
            <a:xfrm>
              <a:off x="3682900" y="2475125"/>
              <a:ext cx="5975" cy="625"/>
            </a:xfrm>
            <a:custGeom>
              <a:rect b="b" l="l" r="r" t="t"/>
              <a:pathLst>
                <a:path extrusionOk="0" h="25" w="239">
                  <a:moveTo>
                    <a:pt x="12" y="1"/>
                  </a:moveTo>
                  <a:cubicBezTo>
                    <a:pt x="0" y="1"/>
                    <a:pt x="0" y="25"/>
                    <a:pt x="12" y="25"/>
                  </a:cubicBezTo>
                  <a:lnTo>
                    <a:pt x="214" y="25"/>
                  </a:lnTo>
                  <a:cubicBezTo>
                    <a:pt x="238" y="25"/>
                    <a:pt x="238" y="1"/>
                    <a:pt x="2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5"/>
            <p:cNvSpPr/>
            <p:nvPr/>
          </p:nvSpPr>
          <p:spPr>
            <a:xfrm>
              <a:off x="3642100" y="2492075"/>
              <a:ext cx="7850" cy="4825"/>
            </a:xfrm>
            <a:custGeom>
              <a:rect b="b" l="l" r="r" t="t"/>
              <a:pathLst>
                <a:path extrusionOk="0" h="193" w="314">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5"/>
            <p:cNvSpPr/>
            <p:nvPr/>
          </p:nvSpPr>
          <p:spPr>
            <a:xfrm>
              <a:off x="3640025" y="2509375"/>
              <a:ext cx="13125" cy="6350"/>
            </a:xfrm>
            <a:custGeom>
              <a:rect b="b" l="l" r="r" t="t"/>
              <a:pathLst>
                <a:path extrusionOk="0" h="254" w="525">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5"/>
            <p:cNvSpPr/>
            <p:nvPr/>
          </p:nvSpPr>
          <p:spPr>
            <a:xfrm>
              <a:off x="3623950" y="2560575"/>
              <a:ext cx="22650" cy="7725"/>
            </a:xfrm>
            <a:custGeom>
              <a:rect b="b" l="l" r="r" t="t"/>
              <a:pathLst>
                <a:path extrusionOk="0" h="309" w="906">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5"/>
            <p:cNvSpPr/>
            <p:nvPr/>
          </p:nvSpPr>
          <p:spPr>
            <a:xfrm>
              <a:off x="3625450" y="2552975"/>
              <a:ext cx="12900" cy="4475"/>
            </a:xfrm>
            <a:custGeom>
              <a:rect b="b" l="l" r="r" t="t"/>
              <a:pathLst>
                <a:path extrusionOk="0" h="179" w="516">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5"/>
            <p:cNvSpPr/>
            <p:nvPr/>
          </p:nvSpPr>
          <p:spPr>
            <a:xfrm>
              <a:off x="3647475" y="2591825"/>
              <a:ext cx="16675" cy="4275"/>
            </a:xfrm>
            <a:custGeom>
              <a:rect b="b" l="l" r="r" t="t"/>
              <a:pathLst>
                <a:path extrusionOk="0" h="171" w="667">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5"/>
            <p:cNvSpPr/>
            <p:nvPr/>
          </p:nvSpPr>
          <p:spPr>
            <a:xfrm>
              <a:off x="3656400" y="2597500"/>
              <a:ext cx="8950" cy="4475"/>
            </a:xfrm>
            <a:custGeom>
              <a:rect b="b" l="l" r="r" t="t"/>
              <a:pathLst>
                <a:path extrusionOk="0" h="179" w="358">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5"/>
            <p:cNvSpPr/>
            <p:nvPr/>
          </p:nvSpPr>
          <p:spPr>
            <a:xfrm>
              <a:off x="3669800" y="2606825"/>
              <a:ext cx="9025" cy="3625"/>
            </a:xfrm>
            <a:custGeom>
              <a:rect b="b" l="l" r="r" t="t"/>
              <a:pathLst>
                <a:path extrusionOk="0" h="145" w="361">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5"/>
            <p:cNvSpPr/>
            <p:nvPr/>
          </p:nvSpPr>
          <p:spPr>
            <a:xfrm>
              <a:off x="3668300" y="2612125"/>
              <a:ext cx="9100" cy="6700"/>
            </a:xfrm>
            <a:custGeom>
              <a:rect b="b" l="l" r="r" t="t"/>
              <a:pathLst>
                <a:path extrusionOk="0" h="268" w="364">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5"/>
            <p:cNvSpPr/>
            <p:nvPr/>
          </p:nvSpPr>
          <p:spPr>
            <a:xfrm>
              <a:off x="3660225" y="1994275"/>
              <a:ext cx="17325" cy="31500"/>
            </a:xfrm>
            <a:custGeom>
              <a:rect b="b" l="l" r="r" t="t"/>
              <a:pathLst>
                <a:path extrusionOk="0" h="1260" w="693">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5"/>
            <p:cNvSpPr/>
            <p:nvPr/>
          </p:nvSpPr>
          <p:spPr>
            <a:xfrm>
              <a:off x="3596125" y="2029650"/>
              <a:ext cx="70200" cy="46850"/>
            </a:xfrm>
            <a:custGeom>
              <a:rect b="b" l="l" r="r" t="t"/>
              <a:pathLst>
                <a:path extrusionOk="0" h="1874" w="2808">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5"/>
            <p:cNvSpPr/>
            <p:nvPr/>
          </p:nvSpPr>
          <p:spPr>
            <a:xfrm>
              <a:off x="3552950" y="2090475"/>
              <a:ext cx="25750" cy="22625"/>
            </a:xfrm>
            <a:custGeom>
              <a:rect b="b" l="l" r="r" t="t"/>
              <a:pathLst>
                <a:path extrusionOk="0" h="905" w="103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5"/>
            <p:cNvSpPr/>
            <p:nvPr/>
          </p:nvSpPr>
          <p:spPr>
            <a:xfrm>
              <a:off x="3538525" y="2131575"/>
              <a:ext cx="10750" cy="139325"/>
            </a:xfrm>
            <a:custGeom>
              <a:rect b="b" l="l" r="r" t="t"/>
              <a:pathLst>
                <a:path extrusionOk="0" h="5573" w="43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5"/>
            <p:cNvSpPr/>
            <p:nvPr/>
          </p:nvSpPr>
          <p:spPr>
            <a:xfrm>
              <a:off x="3543300" y="2286725"/>
              <a:ext cx="300" cy="5300"/>
            </a:xfrm>
            <a:custGeom>
              <a:rect b="b" l="l" r="r" t="t"/>
              <a:pathLst>
                <a:path extrusionOk="0" h="212" w="12">
                  <a:moveTo>
                    <a:pt x="0" y="0"/>
                  </a:moveTo>
                  <a:lnTo>
                    <a:pt x="0" y="203"/>
                  </a:lnTo>
                  <a:cubicBezTo>
                    <a:pt x="0" y="209"/>
                    <a:pt x="3" y="212"/>
                    <a:pt x="6" y="212"/>
                  </a:cubicBezTo>
                  <a:cubicBezTo>
                    <a:pt x="9" y="212"/>
                    <a:pt x="12" y="209"/>
                    <a:pt x="12" y="203"/>
                  </a:cubicBezTo>
                  <a:lnTo>
                    <a:pt x="12" y="0"/>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5"/>
            <p:cNvSpPr/>
            <p:nvPr/>
          </p:nvSpPr>
          <p:spPr>
            <a:xfrm>
              <a:off x="3541950" y="2304125"/>
              <a:ext cx="2700" cy="4800"/>
            </a:xfrm>
            <a:custGeom>
              <a:rect b="b" l="l" r="r" t="t"/>
              <a:pathLst>
                <a:path extrusionOk="0" h="192" w="108">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5"/>
            <p:cNvSpPr/>
            <p:nvPr/>
          </p:nvSpPr>
          <p:spPr>
            <a:xfrm>
              <a:off x="3542100" y="2325875"/>
              <a:ext cx="40200" cy="61300"/>
            </a:xfrm>
            <a:custGeom>
              <a:rect b="b" l="l" r="r" t="t"/>
              <a:pathLst>
                <a:path extrusionOk="0" h="2452" w="1608">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5"/>
            <p:cNvSpPr/>
            <p:nvPr/>
          </p:nvSpPr>
          <p:spPr>
            <a:xfrm>
              <a:off x="3644450" y="1995025"/>
              <a:ext cx="14950" cy="17800"/>
            </a:xfrm>
            <a:custGeom>
              <a:rect b="b" l="l" r="r" t="t"/>
              <a:pathLst>
                <a:path extrusionOk="0" h="712" w="598">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5"/>
            <p:cNvSpPr/>
            <p:nvPr/>
          </p:nvSpPr>
          <p:spPr>
            <a:xfrm>
              <a:off x="3628175" y="2035500"/>
              <a:ext cx="15450" cy="11675"/>
            </a:xfrm>
            <a:custGeom>
              <a:rect b="b" l="l" r="r" t="t"/>
              <a:pathLst>
                <a:path extrusionOk="0" h="467" w="618">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5"/>
            <p:cNvSpPr/>
            <p:nvPr/>
          </p:nvSpPr>
          <p:spPr>
            <a:xfrm>
              <a:off x="3563900" y="2080700"/>
              <a:ext cx="9750" cy="6675"/>
            </a:xfrm>
            <a:custGeom>
              <a:rect b="b" l="l" r="r" t="t"/>
              <a:pathLst>
                <a:path extrusionOk="0" h="267" w="39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5"/>
            <p:cNvSpPr/>
            <p:nvPr/>
          </p:nvSpPr>
          <p:spPr>
            <a:xfrm>
              <a:off x="3604100" y="2029125"/>
              <a:ext cx="12275" cy="10025"/>
            </a:xfrm>
            <a:custGeom>
              <a:rect b="b" l="l" r="r" t="t"/>
              <a:pathLst>
                <a:path extrusionOk="0" h="401" w="491">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5"/>
            <p:cNvSpPr/>
            <p:nvPr/>
          </p:nvSpPr>
          <p:spPr>
            <a:xfrm>
              <a:off x="3510850" y="2126700"/>
              <a:ext cx="8650" cy="56750"/>
            </a:xfrm>
            <a:custGeom>
              <a:rect b="b" l="l" r="r" t="t"/>
              <a:pathLst>
                <a:path extrusionOk="0" h="2270" w="346">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5"/>
            <p:cNvSpPr/>
            <p:nvPr/>
          </p:nvSpPr>
          <p:spPr>
            <a:xfrm>
              <a:off x="3509650" y="2260525"/>
              <a:ext cx="5375" cy="17000"/>
            </a:xfrm>
            <a:custGeom>
              <a:rect b="b" l="l" r="r" t="t"/>
              <a:pathLst>
                <a:path extrusionOk="0" h="680" w="215">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5"/>
            <p:cNvSpPr/>
            <p:nvPr/>
          </p:nvSpPr>
          <p:spPr>
            <a:xfrm>
              <a:off x="3513525" y="2306675"/>
              <a:ext cx="625" cy="300"/>
            </a:xfrm>
            <a:custGeom>
              <a:rect b="b" l="l" r="r" t="t"/>
              <a:pathLst>
                <a:path extrusionOk="0" h="12" w="25">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5"/>
            <p:cNvSpPr/>
            <p:nvPr/>
          </p:nvSpPr>
          <p:spPr>
            <a:xfrm>
              <a:off x="3523950" y="2346600"/>
              <a:ext cx="15400" cy="22950"/>
            </a:xfrm>
            <a:custGeom>
              <a:rect b="b" l="l" r="r" t="t"/>
              <a:pathLst>
                <a:path extrusionOk="0" h="918" w="616">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5"/>
            <p:cNvSpPr/>
            <p:nvPr/>
          </p:nvSpPr>
          <p:spPr>
            <a:xfrm>
              <a:off x="3592100" y="2389400"/>
              <a:ext cx="31875" cy="15075"/>
            </a:xfrm>
            <a:custGeom>
              <a:rect b="b" l="l" r="r" t="t"/>
              <a:pathLst>
                <a:path extrusionOk="0" h="603" w="1275">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5"/>
            <p:cNvSpPr/>
            <p:nvPr/>
          </p:nvSpPr>
          <p:spPr>
            <a:xfrm>
              <a:off x="3635550" y="2402850"/>
              <a:ext cx="89925" cy="6350"/>
            </a:xfrm>
            <a:custGeom>
              <a:rect b="b" l="l" r="r" t="t"/>
              <a:pathLst>
                <a:path extrusionOk="0" h="254" w="3597">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5"/>
            <p:cNvSpPr/>
            <p:nvPr/>
          </p:nvSpPr>
          <p:spPr>
            <a:xfrm>
              <a:off x="3712950" y="2397750"/>
              <a:ext cx="41700" cy="4925"/>
            </a:xfrm>
            <a:custGeom>
              <a:rect b="b" l="l" r="r" t="t"/>
              <a:pathLst>
                <a:path extrusionOk="0" h="197" w="1668">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5"/>
            <p:cNvSpPr/>
            <p:nvPr/>
          </p:nvSpPr>
          <p:spPr>
            <a:xfrm>
              <a:off x="3778750" y="2406625"/>
              <a:ext cx="61325" cy="53425"/>
            </a:xfrm>
            <a:custGeom>
              <a:rect b="b" l="l" r="r" t="t"/>
              <a:pathLst>
                <a:path extrusionOk="0" h="2137" w="2453">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5"/>
            <p:cNvSpPr/>
            <p:nvPr/>
          </p:nvSpPr>
          <p:spPr>
            <a:xfrm>
              <a:off x="3832950" y="2419150"/>
              <a:ext cx="10700" cy="42175"/>
            </a:xfrm>
            <a:custGeom>
              <a:rect b="b" l="l" r="r" t="t"/>
              <a:pathLst>
                <a:path extrusionOk="0" h="1687" w="428">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5"/>
            <p:cNvSpPr/>
            <p:nvPr/>
          </p:nvSpPr>
          <p:spPr>
            <a:xfrm>
              <a:off x="3820700" y="2463050"/>
              <a:ext cx="17875" cy="134750"/>
            </a:xfrm>
            <a:custGeom>
              <a:rect b="b" l="l" r="r" t="t"/>
              <a:pathLst>
                <a:path extrusionOk="0" h="5390" w="715">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5"/>
            <p:cNvSpPr/>
            <p:nvPr/>
          </p:nvSpPr>
          <p:spPr>
            <a:xfrm>
              <a:off x="3820400" y="2549900"/>
              <a:ext cx="12225" cy="81375"/>
            </a:xfrm>
            <a:custGeom>
              <a:rect b="b" l="l" r="r" t="t"/>
              <a:pathLst>
                <a:path extrusionOk="0" h="3255" w="489">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5"/>
            <p:cNvSpPr/>
            <p:nvPr/>
          </p:nvSpPr>
          <p:spPr>
            <a:xfrm>
              <a:off x="3820400" y="2647600"/>
              <a:ext cx="10450" cy="46875"/>
            </a:xfrm>
            <a:custGeom>
              <a:rect b="b" l="l" r="r" t="t"/>
              <a:pathLst>
                <a:path extrusionOk="0" h="1875" w="418">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5"/>
            <p:cNvSpPr/>
            <p:nvPr/>
          </p:nvSpPr>
          <p:spPr>
            <a:xfrm>
              <a:off x="3819650" y="2699475"/>
              <a:ext cx="25400" cy="35675"/>
            </a:xfrm>
            <a:custGeom>
              <a:rect b="b" l="l" r="r" t="t"/>
              <a:pathLst>
                <a:path extrusionOk="0" h="1427" w="1016">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5"/>
            <p:cNvSpPr/>
            <p:nvPr/>
          </p:nvSpPr>
          <p:spPr>
            <a:xfrm>
              <a:off x="3854300" y="2742900"/>
              <a:ext cx="36325" cy="27875"/>
            </a:xfrm>
            <a:custGeom>
              <a:rect b="b" l="l" r="r" t="t"/>
              <a:pathLst>
                <a:path extrusionOk="0" h="1115" w="1453">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5"/>
            <p:cNvSpPr/>
            <p:nvPr/>
          </p:nvSpPr>
          <p:spPr>
            <a:xfrm>
              <a:off x="3900650" y="2769275"/>
              <a:ext cx="48800" cy="47175"/>
            </a:xfrm>
            <a:custGeom>
              <a:rect b="b" l="l" r="r" t="t"/>
              <a:pathLst>
                <a:path extrusionOk="0" h="1887" w="1952">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5"/>
            <p:cNvSpPr/>
            <p:nvPr/>
          </p:nvSpPr>
          <p:spPr>
            <a:xfrm>
              <a:off x="3953300" y="2826325"/>
              <a:ext cx="137125" cy="65425"/>
            </a:xfrm>
            <a:custGeom>
              <a:rect b="b" l="l" r="r" t="t"/>
              <a:pathLst>
                <a:path extrusionOk="0" h="2617" w="5485">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5"/>
            <p:cNvSpPr/>
            <p:nvPr/>
          </p:nvSpPr>
          <p:spPr>
            <a:xfrm>
              <a:off x="4071750" y="2869100"/>
              <a:ext cx="61425" cy="45775"/>
            </a:xfrm>
            <a:custGeom>
              <a:rect b="b" l="l" r="r" t="t"/>
              <a:pathLst>
                <a:path extrusionOk="0" h="1831" w="2457">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5"/>
            <p:cNvSpPr/>
            <p:nvPr/>
          </p:nvSpPr>
          <p:spPr>
            <a:xfrm>
              <a:off x="4137400" y="2926975"/>
              <a:ext cx="625" cy="325"/>
            </a:xfrm>
            <a:custGeom>
              <a:rect b="b" l="l" r="r" t="t"/>
              <a:pathLst>
                <a:path extrusionOk="0" h="13" w="25">
                  <a:moveTo>
                    <a:pt x="13" y="1"/>
                  </a:moveTo>
                  <a:cubicBezTo>
                    <a:pt x="1" y="1"/>
                    <a:pt x="1" y="13"/>
                    <a:pt x="13" y="13"/>
                  </a:cubicBezTo>
                  <a:cubicBezTo>
                    <a:pt x="25" y="13"/>
                    <a:pt x="25" y="1"/>
                    <a:pt x="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5"/>
            <p:cNvSpPr/>
            <p:nvPr/>
          </p:nvSpPr>
          <p:spPr>
            <a:xfrm>
              <a:off x="4140100" y="2935600"/>
              <a:ext cx="11625" cy="43225"/>
            </a:xfrm>
            <a:custGeom>
              <a:rect b="b" l="l" r="r" t="t"/>
              <a:pathLst>
                <a:path extrusionOk="0" h="1729" w="465">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5"/>
            <p:cNvSpPr/>
            <p:nvPr/>
          </p:nvSpPr>
          <p:spPr>
            <a:xfrm>
              <a:off x="4124050" y="2921850"/>
              <a:ext cx="17850" cy="68625"/>
            </a:xfrm>
            <a:custGeom>
              <a:rect b="b" l="l" r="r" t="t"/>
              <a:pathLst>
                <a:path extrusionOk="0" h="2745" w="714">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5"/>
            <p:cNvSpPr/>
            <p:nvPr/>
          </p:nvSpPr>
          <p:spPr>
            <a:xfrm>
              <a:off x="4114575" y="3025250"/>
              <a:ext cx="11950" cy="30725"/>
            </a:xfrm>
            <a:custGeom>
              <a:rect b="b" l="l" r="r" t="t"/>
              <a:pathLst>
                <a:path extrusionOk="0" h="1229" w="478">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5"/>
            <p:cNvSpPr/>
            <p:nvPr/>
          </p:nvSpPr>
          <p:spPr>
            <a:xfrm>
              <a:off x="4112575" y="3022700"/>
              <a:ext cx="29625" cy="44875"/>
            </a:xfrm>
            <a:custGeom>
              <a:rect b="b" l="l" r="r" t="t"/>
              <a:pathLst>
                <a:path extrusionOk="0" h="1795" w="1185">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5"/>
            <p:cNvSpPr/>
            <p:nvPr/>
          </p:nvSpPr>
          <p:spPr>
            <a:xfrm>
              <a:off x="4097225" y="3089675"/>
              <a:ext cx="4200" cy="8475"/>
            </a:xfrm>
            <a:custGeom>
              <a:rect b="b" l="l" r="r" t="t"/>
              <a:pathLst>
                <a:path extrusionOk="0" h="339" w="168">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5"/>
            <p:cNvSpPr/>
            <p:nvPr/>
          </p:nvSpPr>
          <p:spPr>
            <a:xfrm>
              <a:off x="4096025" y="3111300"/>
              <a:ext cx="775" cy="1300"/>
            </a:xfrm>
            <a:custGeom>
              <a:rect b="b" l="l" r="r" t="t"/>
              <a:pathLst>
                <a:path extrusionOk="0" h="52" w="31">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5"/>
            <p:cNvSpPr/>
            <p:nvPr/>
          </p:nvSpPr>
          <p:spPr>
            <a:xfrm>
              <a:off x="4093950" y="3143475"/>
              <a:ext cx="8950" cy="45100"/>
            </a:xfrm>
            <a:custGeom>
              <a:rect b="b" l="l" r="r" t="t"/>
              <a:pathLst>
                <a:path extrusionOk="0" h="1804" w="358">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5"/>
            <p:cNvSpPr/>
            <p:nvPr/>
          </p:nvSpPr>
          <p:spPr>
            <a:xfrm>
              <a:off x="4104075" y="3123100"/>
              <a:ext cx="11725" cy="67725"/>
            </a:xfrm>
            <a:custGeom>
              <a:rect b="b" l="l" r="r" t="t"/>
              <a:pathLst>
                <a:path extrusionOk="0" h="2709" w="469">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5"/>
            <p:cNvSpPr/>
            <p:nvPr/>
          </p:nvSpPr>
          <p:spPr>
            <a:xfrm>
              <a:off x="4078775" y="3141475"/>
              <a:ext cx="15075" cy="50600"/>
            </a:xfrm>
            <a:custGeom>
              <a:rect b="b" l="l" r="r" t="t"/>
              <a:pathLst>
                <a:path extrusionOk="0" h="2024" w="603">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5"/>
            <p:cNvSpPr/>
            <p:nvPr/>
          </p:nvSpPr>
          <p:spPr>
            <a:xfrm>
              <a:off x="4125550" y="3212625"/>
              <a:ext cx="30525" cy="27300"/>
            </a:xfrm>
            <a:custGeom>
              <a:rect b="b" l="l" r="r" t="t"/>
              <a:pathLst>
                <a:path extrusionOk="0" h="1092" w="1221">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5"/>
            <p:cNvSpPr/>
            <p:nvPr/>
          </p:nvSpPr>
          <p:spPr>
            <a:xfrm>
              <a:off x="4170525" y="3252000"/>
              <a:ext cx="130075" cy="78850"/>
            </a:xfrm>
            <a:custGeom>
              <a:rect b="b" l="l" r="r" t="t"/>
              <a:pathLst>
                <a:path extrusionOk="0" h="3154" w="5203">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5"/>
            <p:cNvSpPr/>
            <p:nvPr/>
          </p:nvSpPr>
          <p:spPr>
            <a:xfrm>
              <a:off x="4118750" y="3217175"/>
              <a:ext cx="40900" cy="40375"/>
            </a:xfrm>
            <a:custGeom>
              <a:rect b="b" l="l" r="r" t="t"/>
              <a:pathLst>
                <a:path extrusionOk="0" h="1615" w="1636">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5"/>
            <p:cNvSpPr/>
            <p:nvPr/>
          </p:nvSpPr>
          <p:spPr>
            <a:xfrm>
              <a:off x="4172625" y="3271000"/>
              <a:ext cx="8725" cy="6550"/>
            </a:xfrm>
            <a:custGeom>
              <a:rect b="b" l="l" r="r" t="t"/>
              <a:pathLst>
                <a:path extrusionOk="0" h="262" w="349">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5"/>
            <p:cNvSpPr/>
            <p:nvPr/>
          </p:nvSpPr>
          <p:spPr>
            <a:xfrm>
              <a:off x="4207650" y="3293675"/>
              <a:ext cx="6150" cy="3200"/>
            </a:xfrm>
            <a:custGeom>
              <a:rect b="b" l="l" r="r" t="t"/>
              <a:pathLst>
                <a:path extrusionOk="0" h="128" w="246">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5"/>
            <p:cNvSpPr/>
            <p:nvPr/>
          </p:nvSpPr>
          <p:spPr>
            <a:xfrm>
              <a:off x="4233850" y="3304425"/>
              <a:ext cx="9550" cy="5075"/>
            </a:xfrm>
            <a:custGeom>
              <a:rect b="b" l="l" r="r" t="t"/>
              <a:pathLst>
                <a:path extrusionOk="0" h="203" w="382">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5"/>
            <p:cNvSpPr/>
            <p:nvPr/>
          </p:nvSpPr>
          <p:spPr>
            <a:xfrm>
              <a:off x="4258000" y="3318575"/>
              <a:ext cx="8025" cy="5500"/>
            </a:xfrm>
            <a:custGeom>
              <a:rect b="b" l="l" r="r" t="t"/>
              <a:pathLst>
                <a:path extrusionOk="0" h="220" w="321">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5"/>
            <p:cNvSpPr/>
            <p:nvPr/>
          </p:nvSpPr>
          <p:spPr>
            <a:xfrm>
              <a:off x="4283650" y="3334500"/>
              <a:ext cx="9325" cy="5550"/>
            </a:xfrm>
            <a:custGeom>
              <a:rect b="b" l="l" r="r" t="t"/>
              <a:pathLst>
                <a:path extrusionOk="0" h="222" w="373">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5"/>
            <p:cNvSpPr/>
            <p:nvPr/>
          </p:nvSpPr>
          <p:spPr>
            <a:xfrm>
              <a:off x="4308375" y="3348125"/>
              <a:ext cx="9150" cy="2150"/>
            </a:xfrm>
            <a:custGeom>
              <a:rect b="b" l="l" r="r" t="t"/>
              <a:pathLst>
                <a:path extrusionOk="0" h="86" w="366">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5"/>
            <p:cNvSpPr/>
            <p:nvPr/>
          </p:nvSpPr>
          <p:spPr>
            <a:xfrm>
              <a:off x="4333075" y="3345150"/>
              <a:ext cx="85050" cy="21775"/>
            </a:xfrm>
            <a:custGeom>
              <a:rect b="b" l="l" r="r" t="t"/>
              <a:pathLst>
                <a:path extrusionOk="0" h="871" w="3402">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5"/>
            <p:cNvSpPr/>
            <p:nvPr/>
          </p:nvSpPr>
          <p:spPr>
            <a:xfrm>
              <a:off x="4452625" y="3342425"/>
              <a:ext cx="50825" cy="25800"/>
            </a:xfrm>
            <a:custGeom>
              <a:rect b="b" l="l" r="r" t="t"/>
              <a:pathLst>
                <a:path extrusionOk="0" h="1032" w="2033">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5"/>
            <p:cNvSpPr/>
            <p:nvPr/>
          </p:nvSpPr>
          <p:spPr>
            <a:xfrm>
              <a:off x="4535725" y="3301100"/>
              <a:ext cx="48725" cy="28850"/>
            </a:xfrm>
            <a:custGeom>
              <a:rect b="b" l="l" r="r" t="t"/>
              <a:pathLst>
                <a:path extrusionOk="0" h="1154" w="1949">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5"/>
            <p:cNvSpPr/>
            <p:nvPr/>
          </p:nvSpPr>
          <p:spPr>
            <a:xfrm>
              <a:off x="4589925" y="3294575"/>
              <a:ext cx="3225" cy="2725"/>
            </a:xfrm>
            <a:custGeom>
              <a:rect b="b" l="l" r="r" t="t"/>
              <a:pathLst>
                <a:path extrusionOk="0" h="109" w="129">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5"/>
            <p:cNvSpPr/>
            <p:nvPr/>
          </p:nvSpPr>
          <p:spPr>
            <a:xfrm>
              <a:off x="4591050" y="3295775"/>
              <a:ext cx="600" cy="325"/>
            </a:xfrm>
            <a:custGeom>
              <a:rect b="b" l="l" r="r" t="t"/>
              <a:pathLst>
                <a:path extrusionOk="0" h="13" w="24">
                  <a:moveTo>
                    <a:pt x="12" y="0"/>
                  </a:moveTo>
                  <a:cubicBezTo>
                    <a:pt x="0" y="0"/>
                    <a:pt x="0" y="12"/>
                    <a:pt x="12" y="12"/>
                  </a:cubicBezTo>
                  <a:cubicBezTo>
                    <a:pt x="24" y="12"/>
                    <a:pt x="24"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5"/>
            <p:cNvSpPr/>
            <p:nvPr/>
          </p:nvSpPr>
          <p:spPr>
            <a:xfrm>
              <a:off x="4614575" y="3279875"/>
              <a:ext cx="300" cy="150"/>
            </a:xfrm>
            <a:custGeom>
              <a:rect b="b" l="l" r="r" t="t"/>
              <a:pathLst>
                <a:path extrusionOk="0" h="6" w="12">
                  <a:moveTo>
                    <a:pt x="4" y="0"/>
                  </a:moveTo>
                  <a:cubicBezTo>
                    <a:pt x="1" y="0"/>
                    <a:pt x="4" y="5"/>
                    <a:pt x="12" y="5"/>
                  </a:cubicBezTo>
                  <a:cubicBezTo>
                    <a:pt x="8" y="1"/>
                    <a:pt x="5" y="0"/>
                    <a:pt x="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5"/>
            <p:cNvSpPr/>
            <p:nvPr/>
          </p:nvSpPr>
          <p:spPr>
            <a:xfrm>
              <a:off x="4629825" y="3179625"/>
              <a:ext cx="102550" cy="82000"/>
            </a:xfrm>
            <a:custGeom>
              <a:rect b="b" l="l" r="r" t="t"/>
              <a:pathLst>
                <a:path extrusionOk="0" h="3280" w="4102">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5"/>
            <p:cNvSpPr/>
            <p:nvPr/>
          </p:nvSpPr>
          <p:spPr>
            <a:xfrm>
              <a:off x="4749825" y="3137300"/>
              <a:ext cx="33750" cy="21625"/>
            </a:xfrm>
            <a:custGeom>
              <a:rect b="b" l="l" r="r" t="t"/>
              <a:pathLst>
                <a:path extrusionOk="0" h="865" w="135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5"/>
            <p:cNvSpPr/>
            <p:nvPr/>
          </p:nvSpPr>
          <p:spPr>
            <a:xfrm>
              <a:off x="4788150" y="3131775"/>
              <a:ext cx="5925" cy="4175"/>
            </a:xfrm>
            <a:custGeom>
              <a:rect b="b" l="l" r="r" t="t"/>
              <a:pathLst>
                <a:path extrusionOk="0" h="167" w="237">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5"/>
            <p:cNvSpPr/>
            <p:nvPr/>
          </p:nvSpPr>
          <p:spPr>
            <a:xfrm>
              <a:off x="4803950" y="3124375"/>
              <a:ext cx="2825" cy="1825"/>
            </a:xfrm>
            <a:custGeom>
              <a:rect b="b" l="l" r="r" t="t"/>
              <a:pathLst>
                <a:path extrusionOk="0" h="73" w="113">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5"/>
            <p:cNvSpPr/>
            <p:nvPr/>
          </p:nvSpPr>
          <p:spPr>
            <a:xfrm>
              <a:off x="4811300" y="3116775"/>
              <a:ext cx="1725" cy="1325"/>
            </a:xfrm>
            <a:custGeom>
              <a:rect b="b" l="l" r="r" t="t"/>
              <a:pathLst>
                <a:path extrusionOk="0" h="53" w="69">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5"/>
            <p:cNvSpPr/>
            <p:nvPr/>
          </p:nvSpPr>
          <p:spPr>
            <a:xfrm>
              <a:off x="4813175" y="3080450"/>
              <a:ext cx="8275" cy="19725"/>
            </a:xfrm>
            <a:custGeom>
              <a:rect b="b" l="l" r="r" t="t"/>
              <a:pathLst>
                <a:path extrusionOk="0" h="789" w="331">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5"/>
            <p:cNvSpPr/>
            <p:nvPr/>
          </p:nvSpPr>
          <p:spPr>
            <a:xfrm>
              <a:off x="4728500" y="3153550"/>
              <a:ext cx="62125" cy="50500"/>
            </a:xfrm>
            <a:custGeom>
              <a:rect b="b" l="l" r="r" t="t"/>
              <a:pathLst>
                <a:path extrusionOk="0" h="2020" w="2485">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5"/>
            <p:cNvSpPr/>
            <p:nvPr/>
          </p:nvSpPr>
          <p:spPr>
            <a:xfrm>
              <a:off x="4652100" y="3250225"/>
              <a:ext cx="14850" cy="11400"/>
            </a:xfrm>
            <a:custGeom>
              <a:rect b="b" l="l" r="r" t="t"/>
              <a:pathLst>
                <a:path extrusionOk="0" h="456" w="594">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5"/>
            <p:cNvSpPr/>
            <p:nvPr/>
          </p:nvSpPr>
          <p:spPr>
            <a:xfrm>
              <a:off x="4521525" y="3337700"/>
              <a:ext cx="35825" cy="19450"/>
            </a:xfrm>
            <a:custGeom>
              <a:rect b="b" l="l" r="r" t="t"/>
              <a:pathLst>
                <a:path extrusionOk="0" h="778" w="1433">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5"/>
            <p:cNvSpPr/>
            <p:nvPr/>
          </p:nvSpPr>
          <p:spPr>
            <a:xfrm>
              <a:off x="4591750" y="3318325"/>
              <a:ext cx="5825" cy="3400"/>
            </a:xfrm>
            <a:custGeom>
              <a:rect b="b" l="l" r="r" t="t"/>
              <a:pathLst>
                <a:path extrusionOk="0" h="136" w="233">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5"/>
            <p:cNvSpPr/>
            <p:nvPr/>
          </p:nvSpPr>
          <p:spPr>
            <a:xfrm>
              <a:off x="4621150" y="3307050"/>
              <a:ext cx="7700" cy="2800"/>
            </a:xfrm>
            <a:custGeom>
              <a:rect b="b" l="l" r="r" t="t"/>
              <a:pathLst>
                <a:path extrusionOk="0" h="112" w="308">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5"/>
            <p:cNvSpPr/>
            <p:nvPr/>
          </p:nvSpPr>
          <p:spPr>
            <a:xfrm>
              <a:off x="4663825" y="3274775"/>
              <a:ext cx="16050" cy="10825"/>
            </a:xfrm>
            <a:custGeom>
              <a:rect b="b" l="l" r="r" t="t"/>
              <a:pathLst>
                <a:path extrusionOk="0" h="433" w="642">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5"/>
            <p:cNvSpPr/>
            <p:nvPr/>
          </p:nvSpPr>
          <p:spPr>
            <a:xfrm>
              <a:off x="4698600" y="3250825"/>
              <a:ext cx="9125" cy="8500"/>
            </a:xfrm>
            <a:custGeom>
              <a:rect b="b" l="l" r="r" t="t"/>
              <a:pathLst>
                <a:path extrusionOk="0" h="340" w="365">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5"/>
            <p:cNvSpPr/>
            <p:nvPr/>
          </p:nvSpPr>
          <p:spPr>
            <a:xfrm>
              <a:off x="4730725" y="3230325"/>
              <a:ext cx="1625" cy="1600"/>
            </a:xfrm>
            <a:custGeom>
              <a:rect b="b" l="l" r="r" t="t"/>
              <a:pathLst>
                <a:path extrusionOk="0" h="64" w="65">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5"/>
            <p:cNvSpPr/>
            <p:nvPr/>
          </p:nvSpPr>
          <p:spPr>
            <a:xfrm>
              <a:off x="4731500" y="3196900"/>
              <a:ext cx="25850" cy="16675"/>
            </a:xfrm>
            <a:custGeom>
              <a:rect b="b" l="l" r="r" t="t"/>
              <a:pathLst>
                <a:path extrusionOk="0" h="667" w="1034">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5"/>
            <p:cNvSpPr/>
            <p:nvPr/>
          </p:nvSpPr>
          <p:spPr>
            <a:xfrm>
              <a:off x="4806900" y="3054900"/>
              <a:ext cx="5025" cy="6050"/>
            </a:xfrm>
            <a:custGeom>
              <a:rect b="b" l="l" r="r" t="t"/>
              <a:pathLst>
                <a:path extrusionOk="0" h="242" w="201">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5"/>
            <p:cNvSpPr/>
            <p:nvPr/>
          </p:nvSpPr>
          <p:spPr>
            <a:xfrm>
              <a:off x="4781825" y="3014600"/>
              <a:ext cx="9850" cy="15950"/>
            </a:xfrm>
            <a:custGeom>
              <a:rect b="b" l="l" r="r" t="t"/>
              <a:pathLst>
                <a:path extrusionOk="0" h="638" w="394">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5"/>
            <p:cNvSpPr/>
            <p:nvPr/>
          </p:nvSpPr>
          <p:spPr>
            <a:xfrm>
              <a:off x="4773800" y="2927275"/>
              <a:ext cx="24425" cy="89725"/>
            </a:xfrm>
            <a:custGeom>
              <a:rect b="b" l="l" r="r" t="t"/>
              <a:pathLst>
                <a:path extrusionOk="0" h="3589" w="977">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5"/>
            <p:cNvSpPr/>
            <p:nvPr/>
          </p:nvSpPr>
          <p:spPr>
            <a:xfrm>
              <a:off x="4758125" y="2901850"/>
              <a:ext cx="16600" cy="35750"/>
            </a:xfrm>
            <a:custGeom>
              <a:rect b="b" l="l" r="r" t="t"/>
              <a:pathLst>
                <a:path extrusionOk="0" h="1430" w="664">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5"/>
            <p:cNvSpPr/>
            <p:nvPr/>
          </p:nvSpPr>
          <p:spPr>
            <a:xfrm>
              <a:off x="4713375" y="2838875"/>
              <a:ext cx="38600" cy="37150"/>
            </a:xfrm>
            <a:custGeom>
              <a:rect b="b" l="l" r="r" t="t"/>
              <a:pathLst>
                <a:path extrusionOk="0" h="1486" w="1544">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5"/>
            <p:cNvSpPr/>
            <p:nvPr/>
          </p:nvSpPr>
          <p:spPr>
            <a:xfrm>
              <a:off x="4629725" y="2792375"/>
              <a:ext cx="73400" cy="42975"/>
            </a:xfrm>
            <a:custGeom>
              <a:rect b="b" l="l" r="r" t="t"/>
              <a:pathLst>
                <a:path extrusionOk="0" h="1719" w="2936">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5"/>
            <p:cNvSpPr/>
            <p:nvPr/>
          </p:nvSpPr>
          <p:spPr>
            <a:xfrm>
              <a:off x="4634800" y="2762800"/>
              <a:ext cx="2875" cy="8150"/>
            </a:xfrm>
            <a:custGeom>
              <a:rect b="b" l="l" r="r" t="t"/>
              <a:pathLst>
                <a:path extrusionOk="0" h="326" w="115">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5"/>
            <p:cNvSpPr/>
            <p:nvPr/>
          </p:nvSpPr>
          <p:spPr>
            <a:xfrm>
              <a:off x="4640750" y="2704025"/>
              <a:ext cx="20850" cy="30475"/>
            </a:xfrm>
            <a:custGeom>
              <a:rect b="b" l="l" r="r" t="t"/>
              <a:pathLst>
                <a:path extrusionOk="0" h="1219" w="834">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5"/>
            <p:cNvSpPr/>
            <p:nvPr/>
          </p:nvSpPr>
          <p:spPr>
            <a:xfrm>
              <a:off x="4675575" y="2678875"/>
              <a:ext cx="41100" cy="18075"/>
            </a:xfrm>
            <a:custGeom>
              <a:rect b="b" l="l" r="r" t="t"/>
              <a:pathLst>
                <a:path extrusionOk="0" h="723" w="1644">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5"/>
            <p:cNvSpPr/>
            <p:nvPr/>
          </p:nvSpPr>
          <p:spPr>
            <a:xfrm>
              <a:off x="4692000" y="2682900"/>
              <a:ext cx="25275" cy="10525"/>
            </a:xfrm>
            <a:custGeom>
              <a:rect b="b" l="l" r="r" t="t"/>
              <a:pathLst>
                <a:path extrusionOk="0" h="421" w="1011">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5"/>
            <p:cNvSpPr/>
            <p:nvPr/>
          </p:nvSpPr>
          <p:spPr>
            <a:xfrm>
              <a:off x="4655925" y="2702850"/>
              <a:ext cx="20275" cy="33225"/>
            </a:xfrm>
            <a:custGeom>
              <a:rect b="b" l="l" r="r" t="t"/>
              <a:pathLst>
                <a:path extrusionOk="0" h="1329" w="811">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5"/>
            <p:cNvSpPr/>
            <p:nvPr/>
          </p:nvSpPr>
          <p:spPr>
            <a:xfrm>
              <a:off x="4666475" y="2788200"/>
              <a:ext cx="29075" cy="16175"/>
            </a:xfrm>
            <a:custGeom>
              <a:rect b="b" l="l" r="r" t="t"/>
              <a:pathLst>
                <a:path extrusionOk="0" h="647" w="1163">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5"/>
            <p:cNvSpPr/>
            <p:nvPr/>
          </p:nvSpPr>
          <p:spPr>
            <a:xfrm>
              <a:off x="4681200" y="2734900"/>
              <a:ext cx="17275" cy="24050"/>
            </a:xfrm>
            <a:custGeom>
              <a:rect b="b" l="l" r="r" t="t"/>
              <a:pathLst>
                <a:path extrusionOk="0" h="962" w="691">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5"/>
            <p:cNvSpPr/>
            <p:nvPr/>
          </p:nvSpPr>
          <p:spPr>
            <a:xfrm>
              <a:off x="4734800" y="2693200"/>
              <a:ext cx="5900" cy="1625"/>
            </a:xfrm>
            <a:custGeom>
              <a:rect b="b" l="l" r="r" t="t"/>
              <a:pathLst>
                <a:path extrusionOk="0" h="65" w="236">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5"/>
            <p:cNvSpPr/>
            <p:nvPr/>
          </p:nvSpPr>
          <p:spPr>
            <a:xfrm>
              <a:off x="4729525" y="2678275"/>
              <a:ext cx="22175" cy="10075"/>
            </a:xfrm>
            <a:custGeom>
              <a:rect b="b" l="l" r="r" t="t"/>
              <a:pathLst>
                <a:path extrusionOk="0" h="403" w="887">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5"/>
            <p:cNvSpPr/>
            <p:nvPr/>
          </p:nvSpPr>
          <p:spPr>
            <a:xfrm>
              <a:off x="4759075" y="2690875"/>
              <a:ext cx="43925" cy="14525"/>
            </a:xfrm>
            <a:custGeom>
              <a:rect b="b" l="l" r="r" t="t"/>
              <a:pathLst>
                <a:path extrusionOk="0" h="581" w="1757">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5"/>
            <p:cNvSpPr/>
            <p:nvPr/>
          </p:nvSpPr>
          <p:spPr>
            <a:xfrm>
              <a:off x="4816975" y="2698025"/>
              <a:ext cx="26800" cy="10300"/>
            </a:xfrm>
            <a:custGeom>
              <a:rect b="b" l="l" r="r" t="t"/>
              <a:pathLst>
                <a:path extrusionOk="0" h="412" w="1072">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5"/>
            <p:cNvSpPr/>
            <p:nvPr/>
          </p:nvSpPr>
          <p:spPr>
            <a:xfrm>
              <a:off x="4850125" y="2628725"/>
              <a:ext cx="17750" cy="61175"/>
            </a:xfrm>
            <a:custGeom>
              <a:rect b="b" l="l" r="r" t="t"/>
              <a:pathLst>
                <a:path extrusionOk="0" h="2447" w="71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5"/>
            <p:cNvSpPr/>
            <p:nvPr/>
          </p:nvSpPr>
          <p:spPr>
            <a:xfrm>
              <a:off x="4859525" y="2605875"/>
              <a:ext cx="4050" cy="11050"/>
            </a:xfrm>
            <a:custGeom>
              <a:rect b="b" l="l" r="r" t="t"/>
              <a:pathLst>
                <a:path extrusionOk="0" h="442" w="162">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5"/>
            <p:cNvSpPr/>
            <p:nvPr/>
          </p:nvSpPr>
          <p:spPr>
            <a:xfrm>
              <a:off x="4858025" y="2595825"/>
              <a:ext cx="925" cy="2725"/>
            </a:xfrm>
            <a:custGeom>
              <a:rect b="b" l="l" r="r" t="t"/>
              <a:pathLst>
                <a:path extrusionOk="0" h="109" w="37">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5"/>
            <p:cNvSpPr/>
            <p:nvPr/>
          </p:nvSpPr>
          <p:spPr>
            <a:xfrm>
              <a:off x="4861700" y="2631825"/>
              <a:ext cx="13325" cy="58775"/>
            </a:xfrm>
            <a:custGeom>
              <a:rect b="b" l="l" r="r" t="t"/>
              <a:pathLst>
                <a:path extrusionOk="0" h="2351" w="533">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5"/>
            <p:cNvSpPr/>
            <p:nvPr/>
          </p:nvSpPr>
          <p:spPr>
            <a:xfrm>
              <a:off x="4848500" y="2708675"/>
              <a:ext cx="6450" cy="2825"/>
            </a:xfrm>
            <a:custGeom>
              <a:rect b="b" l="l" r="r" t="t"/>
              <a:pathLst>
                <a:path extrusionOk="0" h="113" w="258">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5"/>
            <p:cNvSpPr/>
            <p:nvPr/>
          </p:nvSpPr>
          <p:spPr>
            <a:xfrm>
              <a:off x="4802125" y="2706250"/>
              <a:ext cx="35100" cy="13350"/>
            </a:xfrm>
            <a:custGeom>
              <a:rect b="b" l="l" r="r" t="t"/>
              <a:pathLst>
                <a:path extrusionOk="0" h="534" w="1404">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5"/>
            <p:cNvSpPr/>
            <p:nvPr/>
          </p:nvSpPr>
          <p:spPr>
            <a:xfrm>
              <a:off x="4776175" y="2699750"/>
              <a:ext cx="13975" cy="6275"/>
            </a:xfrm>
            <a:custGeom>
              <a:rect b="b" l="l" r="r" t="t"/>
              <a:pathLst>
                <a:path extrusionOk="0" h="251" w="559">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5"/>
            <p:cNvSpPr/>
            <p:nvPr/>
          </p:nvSpPr>
          <p:spPr>
            <a:xfrm>
              <a:off x="4755350" y="2704325"/>
              <a:ext cx="14300" cy="5400"/>
            </a:xfrm>
            <a:custGeom>
              <a:rect b="b" l="l" r="r" t="t"/>
              <a:pathLst>
                <a:path extrusionOk="0" h="216" w="572">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5"/>
            <p:cNvSpPr/>
            <p:nvPr/>
          </p:nvSpPr>
          <p:spPr>
            <a:xfrm>
              <a:off x="4834825" y="2578725"/>
              <a:ext cx="11900" cy="9800"/>
            </a:xfrm>
            <a:custGeom>
              <a:rect b="b" l="l" r="r" t="t"/>
              <a:pathLst>
                <a:path extrusionOk="0" h="392" w="476">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5"/>
            <p:cNvSpPr/>
            <p:nvPr/>
          </p:nvSpPr>
          <p:spPr>
            <a:xfrm>
              <a:off x="4810125" y="2570075"/>
              <a:ext cx="19650" cy="10600"/>
            </a:xfrm>
            <a:custGeom>
              <a:rect b="b" l="l" r="r" t="t"/>
              <a:pathLst>
                <a:path extrusionOk="0" h="424" w="786">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5"/>
            <p:cNvSpPr/>
            <p:nvPr/>
          </p:nvSpPr>
          <p:spPr>
            <a:xfrm>
              <a:off x="4777675" y="2503875"/>
              <a:ext cx="50325" cy="42325"/>
            </a:xfrm>
            <a:custGeom>
              <a:rect b="b" l="l" r="r" t="t"/>
              <a:pathLst>
                <a:path extrusionOk="0" h="1693" w="2013">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5"/>
            <p:cNvSpPr/>
            <p:nvPr/>
          </p:nvSpPr>
          <p:spPr>
            <a:xfrm>
              <a:off x="4813375" y="2499700"/>
              <a:ext cx="22075" cy="22625"/>
            </a:xfrm>
            <a:custGeom>
              <a:rect b="b" l="l" r="r" t="t"/>
              <a:pathLst>
                <a:path extrusionOk="0" h="905" w="883">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5"/>
            <p:cNvSpPr/>
            <p:nvPr/>
          </p:nvSpPr>
          <p:spPr>
            <a:xfrm>
              <a:off x="4835700" y="2532275"/>
              <a:ext cx="2425" cy="12475"/>
            </a:xfrm>
            <a:custGeom>
              <a:rect b="b" l="l" r="r" t="t"/>
              <a:pathLst>
                <a:path extrusionOk="0" h="499" w="97">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5"/>
            <p:cNvSpPr/>
            <p:nvPr/>
          </p:nvSpPr>
          <p:spPr>
            <a:xfrm>
              <a:off x="4757425" y="2514150"/>
              <a:ext cx="14125" cy="4100"/>
            </a:xfrm>
            <a:custGeom>
              <a:rect b="b" l="l" r="r" t="t"/>
              <a:pathLst>
                <a:path extrusionOk="0" h="164" w="565">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5"/>
            <p:cNvSpPr/>
            <p:nvPr/>
          </p:nvSpPr>
          <p:spPr>
            <a:xfrm>
              <a:off x="4705400" y="2480000"/>
              <a:ext cx="36475" cy="21475"/>
            </a:xfrm>
            <a:custGeom>
              <a:rect b="b" l="l" r="r" t="t"/>
              <a:pathLst>
                <a:path extrusionOk="0" h="859" w="1459">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5"/>
            <p:cNvSpPr/>
            <p:nvPr/>
          </p:nvSpPr>
          <p:spPr>
            <a:xfrm>
              <a:off x="4676575" y="2461375"/>
              <a:ext cx="26425" cy="17925"/>
            </a:xfrm>
            <a:custGeom>
              <a:rect b="b" l="l" r="r" t="t"/>
              <a:pathLst>
                <a:path extrusionOk="0" h="717" w="1057">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5"/>
            <p:cNvSpPr/>
            <p:nvPr/>
          </p:nvSpPr>
          <p:spPr>
            <a:xfrm>
              <a:off x="4635775" y="2425775"/>
              <a:ext cx="3125" cy="4400"/>
            </a:xfrm>
            <a:custGeom>
              <a:rect b="b" l="l" r="r" t="t"/>
              <a:pathLst>
                <a:path extrusionOk="0" h="176" w="125">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5"/>
            <p:cNvSpPr/>
            <p:nvPr/>
          </p:nvSpPr>
          <p:spPr>
            <a:xfrm>
              <a:off x="4638475" y="2420800"/>
              <a:ext cx="27225" cy="19275"/>
            </a:xfrm>
            <a:custGeom>
              <a:rect b="b" l="l" r="r" t="t"/>
              <a:pathLst>
                <a:path extrusionOk="0" h="771" w="1089">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5"/>
            <p:cNvSpPr/>
            <p:nvPr/>
          </p:nvSpPr>
          <p:spPr>
            <a:xfrm>
              <a:off x="4741950" y="2484950"/>
              <a:ext cx="3600" cy="1825"/>
            </a:xfrm>
            <a:custGeom>
              <a:rect b="b" l="l" r="r" t="t"/>
              <a:pathLst>
                <a:path extrusionOk="0" h="73" w="144">
                  <a:moveTo>
                    <a:pt x="0" y="1"/>
                  </a:moveTo>
                  <a:cubicBezTo>
                    <a:pt x="48" y="25"/>
                    <a:pt x="96" y="60"/>
                    <a:pt x="143" y="72"/>
                  </a:cubicBezTo>
                  <a:cubicBezTo>
                    <a:pt x="108" y="48"/>
                    <a:pt x="60" y="13"/>
                    <a:pt x="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5"/>
            <p:cNvSpPr/>
            <p:nvPr/>
          </p:nvSpPr>
          <p:spPr>
            <a:xfrm>
              <a:off x="4694775" y="2442850"/>
              <a:ext cx="23850" cy="16150"/>
            </a:xfrm>
            <a:custGeom>
              <a:rect b="b" l="l" r="r" t="t"/>
              <a:pathLst>
                <a:path extrusionOk="0" h="646" w="954">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5"/>
            <p:cNvSpPr/>
            <p:nvPr/>
          </p:nvSpPr>
          <p:spPr>
            <a:xfrm>
              <a:off x="4609625" y="2389875"/>
              <a:ext cx="12600" cy="13500"/>
            </a:xfrm>
            <a:custGeom>
              <a:rect b="b" l="l" r="r" t="t"/>
              <a:pathLst>
                <a:path extrusionOk="0" h="540" w="504">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5"/>
            <p:cNvSpPr/>
            <p:nvPr/>
          </p:nvSpPr>
          <p:spPr>
            <a:xfrm>
              <a:off x="4491425" y="2260775"/>
              <a:ext cx="58450" cy="72425"/>
            </a:xfrm>
            <a:custGeom>
              <a:rect b="b" l="l" r="r" t="t"/>
              <a:pathLst>
                <a:path extrusionOk="0" h="2897" w="2338">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5"/>
            <p:cNvSpPr/>
            <p:nvPr/>
          </p:nvSpPr>
          <p:spPr>
            <a:xfrm>
              <a:off x="4495175" y="2248000"/>
              <a:ext cx="11950" cy="14725"/>
            </a:xfrm>
            <a:custGeom>
              <a:rect b="b" l="l" r="r" t="t"/>
              <a:pathLst>
                <a:path extrusionOk="0" h="589" w="478">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5"/>
            <p:cNvSpPr/>
            <p:nvPr/>
          </p:nvSpPr>
          <p:spPr>
            <a:xfrm>
              <a:off x="4517675" y="2277050"/>
              <a:ext cx="29775" cy="33050"/>
            </a:xfrm>
            <a:custGeom>
              <a:rect b="b" l="l" r="r" t="t"/>
              <a:pathLst>
                <a:path extrusionOk="0" h="1322" w="1191">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5"/>
            <p:cNvSpPr/>
            <p:nvPr/>
          </p:nvSpPr>
          <p:spPr>
            <a:xfrm>
              <a:off x="4556725" y="2324250"/>
              <a:ext cx="23625" cy="22375"/>
            </a:xfrm>
            <a:custGeom>
              <a:rect b="b" l="l" r="r" t="t"/>
              <a:pathLst>
                <a:path extrusionOk="0" h="895" w="945">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5"/>
            <p:cNvSpPr/>
            <p:nvPr/>
          </p:nvSpPr>
          <p:spPr>
            <a:xfrm>
              <a:off x="4588800" y="2357825"/>
              <a:ext cx="10825" cy="9325"/>
            </a:xfrm>
            <a:custGeom>
              <a:rect b="b" l="l" r="r" t="t"/>
              <a:pathLst>
                <a:path extrusionOk="0" h="373" w="433">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5"/>
            <p:cNvSpPr/>
            <p:nvPr/>
          </p:nvSpPr>
          <p:spPr>
            <a:xfrm>
              <a:off x="4563400" y="2350925"/>
              <a:ext cx="34075" cy="37500"/>
            </a:xfrm>
            <a:custGeom>
              <a:rect b="b" l="l" r="r" t="t"/>
              <a:pathLst>
                <a:path extrusionOk="0" h="1500" w="1363">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5"/>
            <p:cNvSpPr/>
            <p:nvPr/>
          </p:nvSpPr>
          <p:spPr>
            <a:xfrm>
              <a:off x="4479725" y="2226650"/>
              <a:ext cx="6925" cy="10825"/>
            </a:xfrm>
            <a:custGeom>
              <a:rect b="b" l="l" r="r" t="t"/>
              <a:pathLst>
                <a:path extrusionOk="0" h="433" w="277">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5"/>
            <p:cNvSpPr/>
            <p:nvPr/>
          </p:nvSpPr>
          <p:spPr>
            <a:xfrm>
              <a:off x="4466025" y="2194850"/>
              <a:ext cx="4675" cy="8975"/>
            </a:xfrm>
            <a:custGeom>
              <a:rect b="b" l="l" r="r" t="t"/>
              <a:pathLst>
                <a:path extrusionOk="0" h="359" w="187">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5"/>
            <p:cNvSpPr/>
            <p:nvPr/>
          </p:nvSpPr>
          <p:spPr>
            <a:xfrm>
              <a:off x="4465125" y="2178225"/>
              <a:ext cx="1825" cy="6050"/>
            </a:xfrm>
            <a:custGeom>
              <a:rect b="b" l="l" r="r" t="t"/>
              <a:pathLst>
                <a:path extrusionOk="0" h="242" w="73">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5"/>
            <p:cNvSpPr/>
            <p:nvPr/>
          </p:nvSpPr>
          <p:spPr>
            <a:xfrm>
              <a:off x="4465375" y="2130725"/>
              <a:ext cx="6925" cy="38300"/>
            </a:xfrm>
            <a:custGeom>
              <a:rect b="b" l="l" r="r" t="t"/>
              <a:pathLst>
                <a:path extrusionOk="0" h="1532" w="277">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5"/>
            <p:cNvSpPr/>
            <p:nvPr/>
          </p:nvSpPr>
          <p:spPr>
            <a:xfrm>
              <a:off x="4475250" y="2125100"/>
              <a:ext cx="1225" cy="1200"/>
            </a:xfrm>
            <a:custGeom>
              <a:rect b="b" l="l" r="r" t="t"/>
              <a:pathLst>
                <a:path extrusionOk="0" h="48" w="49">
                  <a:moveTo>
                    <a:pt x="12" y="0"/>
                  </a:moveTo>
                  <a:cubicBezTo>
                    <a:pt x="12" y="0"/>
                    <a:pt x="0" y="12"/>
                    <a:pt x="0" y="48"/>
                  </a:cubicBezTo>
                  <a:lnTo>
                    <a:pt x="36" y="12"/>
                  </a:lnTo>
                  <a:cubicBezTo>
                    <a:pt x="48" y="0"/>
                    <a:pt x="36" y="0"/>
                    <a:pt x="1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5"/>
            <p:cNvSpPr/>
            <p:nvPr/>
          </p:nvSpPr>
          <p:spPr>
            <a:xfrm>
              <a:off x="4474450" y="2114675"/>
              <a:ext cx="28500" cy="11750"/>
            </a:xfrm>
            <a:custGeom>
              <a:rect b="b" l="l" r="r" t="t"/>
              <a:pathLst>
                <a:path extrusionOk="0" h="470" w="114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5"/>
            <p:cNvSpPr/>
            <p:nvPr/>
          </p:nvSpPr>
          <p:spPr>
            <a:xfrm>
              <a:off x="4519600" y="2148375"/>
              <a:ext cx="6575" cy="29500"/>
            </a:xfrm>
            <a:custGeom>
              <a:rect b="b" l="l" r="r" t="t"/>
              <a:pathLst>
                <a:path extrusionOk="0" h="1180" w="263">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5"/>
            <p:cNvSpPr/>
            <p:nvPr/>
          </p:nvSpPr>
          <p:spPr>
            <a:xfrm>
              <a:off x="4485125" y="2129550"/>
              <a:ext cx="16850" cy="6075"/>
            </a:xfrm>
            <a:custGeom>
              <a:rect b="b" l="l" r="r" t="t"/>
              <a:pathLst>
                <a:path extrusionOk="0" h="243" w="674">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5"/>
            <p:cNvSpPr/>
            <p:nvPr/>
          </p:nvSpPr>
          <p:spPr>
            <a:xfrm>
              <a:off x="4479575" y="2145925"/>
              <a:ext cx="3725" cy="5825"/>
            </a:xfrm>
            <a:custGeom>
              <a:rect b="b" l="l" r="r" t="t"/>
              <a:pathLst>
                <a:path extrusionOk="0" h="233" w="149">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5"/>
            <p:cNvSpPr/>
            <p:nvPr/>
          </p:nvSpPr>
          <p:spPr>
            <a:xfrm>
              <a:off x="4475550" y="2177600"/>
              <a:ext cx="6200" cy="15625"/>
            </a:xfrm>
            <a:custGeom>
              <a:rect b="b" l="l" r="r" t="t"/>
              <a:pathLst>
                <a:path extrusionOk="0" h="625" w="248">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5"/>
            <p:cNvSpPr/>
            <p:nvPr/>
          </p:nvSpPr>
          <p:spPr>
            <a:xfrm>
              <a:off x="4504025" y="2155475"/>
              <a:ext cx="5475" cy="8525"/>
            </a:xfrm>
            <a:custGeom>
              <a:rect b="b" l="l" r="r" t="t"/>
              <a:pathLst>
                <a:path extrusionOk="0" h="341" w="219">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5"/>
            <p:cNvSpPr/>
            <p:nvPr/>
          </p:nvSpPr>
          <p:spPr>
            <a:xfrm>
              <a:off x="4527050" y="2176125"/>
              <a:ext cx="3000" cy="16925"/>
            </a:xfrm>
            <a:custGeom>
              <a:rect b="b" l="l" r="r" t="t"/>
              <a:pathLst>
                <a:path extrusionOk="0" h="677" w="12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5"/>
            <p:cNvSpPr/>
            <p:nvPr/>
          </p:nvSpPr>
          <p:spPr>
            <a:xfrm>
              <a:off x="4533300" y="2210225"/>
              <a:ext cx="1500" cy="1225"/>
            </a:xfrm>
            <a:custGeom>
              <a:rect b="b" l="l" r="r" t="t"/>
              <a:pathLst>
                <a:path extrusionOk="0" h="49" w="60">
                  <a:moveTo>
                    <a:pt x="24" y="0"/>
                  </a:moveTo>
                  <a:cubicBezTo>
                    <a:pt x="0" y="24"/>
                    <a:pt x="0" y="48"/>
                    <a:pt x="24" y="48"/>
                  </a:cubicBezTo>
                  <a:cubicBezTo>
                    <a:pt x="60" y="48"/>
                    <a:pt x="60"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5"/>
            <p:cNvSpPr/>
            <p:nvPr/>
          </p:nvSpPr>
          <p:spPr>
            <a:xfrm>
              <a:off x="4535050" y="2209625"/>
              <a:ext cx="43225" cy="15300"/>
            </a:xfrm>
            <a:custGeom>
              <a:rect b="b" l="l" r="r" t="t"/>
              <a:pathLst>
                <a:path extrusionOk="0" h="612" w="1729">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5"/>
            <p:cNvSpPr/>
            <p:nvPr/>
          </p:nvSpPr>
          <p:spPr>
            <a:xfrm>
              <a:off x="4579125" y="2197975"/>
              <a:ext cx="14025" cy="18850"/>
            </a:xfrm>
            <a:custGeom>
              <a:rect b="b" l="l" r="r" t="t"/>
              <a:pathLst>
                <a:path extrusionOk="0" h="754" w="561">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5"/>
            <p:cNvSpPr/>
            <p:nvPr/>
          </p:nvSpPr>
          <p:spPr>
            <a:xfrm>
              <a:off x="4581800" y="2168325"/>
              <a:ext cx="13725" cy="33325"/>
            </a:xfrm>
            <a:custGeom>
              <a:rect b="b" l="l" r="r" t="t"/>
              <a:pathLst>
                <a:path extrusionOk="0" h="1333" w="549">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5"/>
            <p:cNvSpPr/>
            <p:nvPr/>
          </p:nvSpPr>
          <p:spPr>
            <a:xfrm>
              <a:off x="4597100" y="2147300"/>
              <a:ext cx="3475" cy="6275"/>
            </a:xfrm>
            <a:custGeom>
              <a:rect b="b" l="l" r="r" t="t"/>
              <a:pathLst>
                <a:path extrusionOk="0" h="251" w="139">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5"/>
            <p:cNvSpPr/>
            <p:nvPr/>
          </p:nvSpPr>
          <p:spPr>
            <a:xfrm>
              <a:off x="4595100" y="2088700"/>
              <a:ext cx="11150" cy="49425"/>
            </a:xfrm>
            <a:custGeom>
              <a:rect b="b" l="l" r="r" t="t"/>
              <a:pathLst>
                <a:path extrusionOk="0" h="1977" w="446">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5"/>
            <p:cNvSpPr/>
            <p:nvPr/>
          </p:nvSpPr>
          <p:spPr>
            <a:xfrm>
              <a:off x="4538050" y="2043250"/>
              <a:ext cx="8075" cy="4175"/>
            </a:xfrm>
            <a:custGeom>
              <a:rect b="b" l="l" r="r" t="t"/>
              <a:pathLst>
                <a:path extrusionOk="0" h="167" w="323">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5"/>
            <p:cNvSpPr/>
            <p:nvPr/>
          </p:nvSpPr>
          <p:spPr>
            <a:xfrm>
              <a:off x="4407200" y="2009150"/>
              <a:ext cx="114500" cy="26675"/>
            </a:xfrm>
            <a:custGeom>
              <a:rect b="b" l="l" r="r" t="t"/>
              <a:pathLst>
                <a:path extrusionOk="0" h="1067" w="458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5"/>
            <p:cNvSpPr/>
            <p:nvPr/>
          </p:nvSpPr>
          <p:spPr>
            <a:xfrm>
              <a:off x="4401125" y="1983225"/>
              <a:ext cx="11875" cy="24550"/>
            </a:xfrm>
            <a:custGeom>
              <a:rect b="b" l="l" r="r" t="t"/>
              <a:pathLst>
                <a:path extrusionOk="0" h="982" w="475">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5"/>
            <p:cNvSpPr/>
            <p:nvPr/>
          </p:nvSpPr>
          <p:spPr>
            <a:xfrm>
              <a:off x="4415875" y="1969350"/>
              <a:ext cx="11775" cy="8200"/>
            </a:xfrm>
            <a:custGeom>
              <a:rect b="b" l="l" r="r" t="t"/>
              <a:pathLst>
                <a:path extrusionOk="0" h="328" w="471">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5"/>
            <p:cNvSpPr/>
            <p:nvPr/>
          </p:nvSpPr>
          <p:spPr>
            <a:xfrm>
              <a:off x="4396375" y="1966600"/>
              <a:ext cx="23300" cy="25875"/>
            </a:xfrm>
            <a:custGeom>
              <a:rect b="b" l="l" r="r" t="t"/>
              <a:pathLst>
                <a:path extrusionOk="0" h="1035" w="932">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5"/>
            <p:cNvSpPr/>
            <p:nvPr/>
          </p:nvSpPr>
          <p:spPr>
            <a:xfrm>
              <a:off x="4430675" y="1939800"/>
              <a:ext cx="8875" cy="15125"/>
            </a:xfrm>
            <a:custGeom>
              <a:rect b="b" l="l" r="r" t="t"/>
              <a:pathLst>
                <a:path extrusionOk="0" h="605" w="355">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5"/>
            <p:cNvSpPr/>
            <p:nvPr/>
          </p:nvSpPr>
          <p:spPr>
            <a:xfrm>
              <a:off x="4433350" y="1953500"/>
              <a:ext cx="15325" cy="23800"/>
            </a:xfrm>
            <a:custGeom>
              <a:rect b="b" l="l" r="r" t="t"/>
              <a:pathLst>
                <a:path extrusionOk="0" h="952" w="613">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5"/>
            <p:cNvSpPr/>
            <p:nvPr/>
          </p:nvSpPr>
          <p:spPr>
            <a:xfrm>
              <a:off x="4421375" y="1981850"/>
              <a:ext cx="7700" cy="16850"/>
            </a:xfrm>
            <a:custGeom>
              <a:rect b="b" l="l" r="r" t="t"/>
              <a:pathLst>
                <a:path extrusionOk="0" h="674" w="308">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5"/>
            <p:cNvSpPr/>
            <p:nvPr/>
          </p:nvSpPr>
          <p:spPr>
            <a:xfrm>
              <a:off x="4446125" y="2001350"/>
              <a:ext cx="8025" cy="4100"/>
            </a:xfrm>
            <a:custGeom>
              <a:rect b="b" l="l" r="r" t="t"/>
              <a:pathLst>
                <a:path extrusionOk="0" h="164" w="321">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5"/>
            <p:cNvSpPr/>
            <p:nvPr/>
          </p:nvSpPr>
          <p:spPr>
            <a:xfrm>
              <a:off x="4462325" y="2005875"/>
              <a:ext cx="3675" cy="2625"/>
            </a:xfrm>
            <a:custGeom>
              <a:rect b="b" l="l" r="r" t="t"/>
              <a:pathLst>
                <a:path extrusionOk="0" h="105" w="147">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5"/>
            <p:cNvSpPr/>
            <p:nvPr/>
          </p:nvSpPr>
          <p:spPr>
            <a:xfrm>
              <a:off x="4472250" y="2010025"/>
              <a:ext cx="61575" cy="19275"/>
            </a:xfrm>
            <a:custGeom>
              <a:rect b="b" l="l" r="r" t="t"/>
              <a:pathLst>
                <a:path extrusionOk="0" h="771" w="2463">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5"/>
            <p:cNvSpPr/>
            <p:nvPr/>
          </p:nvSpPr>
          <p:spPr>
            <a:xfrm>
              <a:off x="4546700" y="2034175"/>
              <a:ext cx="1350" cy="1275"/>
            </a:xfrm>
            <a:custGeom>
              <a:rect b="b" l="l" r="r" t="t"/>
              <a:pathLst>
                <a:path extrusionOk="0" h="51" w="54">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5"/>
            <p:cNvSpPr/>
            <p:nvPr/>
          </p:nvSpPr>
          <p:spPr>
            <a:xfrm>
              <a:off x="4573350" y="2047600"/>
              <a:ext cx="6400" cy="4300"/>
            </a:xfrm>
            <a:custGeom>
              <a:rect b="b" l="l" r="r" t="t"/>
              <a:pathLst>
                <a:path extrusionOk="0" h="172" w="256">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5"/>
            <p:cNvSpPr/>
            <p:nvPr/>
          </p:nvSpPr>
          <p:spPr>
            <a:xfrm>
              <a:off x="4592325" y="2061375"/>
              <a:ext cx="5275" cy="3025"/>
            </a:xfrm>
            <a:custGeom>
              <a:rect b="b" l="l" r="r" t="t"/>
              <a:pathLst>
                <a:path extrusionOk="0" h="121" w="211">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5"/>
            <p:cNvSpPr/>
            <p:nvPr/>
          </p:nvSpPr>
          <p:spPr>
            <a:xfrm>
              <a:off x="4603375" y="2072875"/>
              <a:ext cx="10600" cy="13275"/>
            </a:xfrm>
            <a:custGeom>
              <a:rect b="b" l="l" r="r" t="t"/>
              <a:pathLst>
                <a:path extrusionOk="0" h="531" w="424">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5"/>
            <p:cNvSpPr/>
            <p:nvPr/>
          </p:nvSpPr>
          <p:spPr>
            <a:xfrm>
              <a:off x="4621400" y="2124050"/>
              <a:ext cx="7025" cy="36925"/>
            </a:xfrm>
            <a:custGeom>
              <a:rect b="b" l="l" r="r" t="t"/>
              <a:pathLst>
                <a:path extrusionOk="0" h="1477" w="281">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5"/>
            <p:cNvSpPr/>
            <p:nvPr/>
          </p:nvSpPr>
          <p:spPr>
            <a:xfrm>
              <a:off x="4601550" y="2159550"/>
              <a:ext cx="15100" cy="55225"/>
            </a:xfrm>
            <a:custGeom>
              <a:rect b="b" l="l" r="r" t="t"/>
              <a:pathLst>
                <a:path extrusionOk="0" h="2209" w="604">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5"/>
            <p:cNvSpPr/>
            <p:nvPr/>
          </p:nvSpPr>
          <p:spPr>
            <a:xfrm>
              <a:off x="4587825" y="2223575"/>
              <a:ext cx="10950" cy="9200"/>
            </a:xfrm>
            <a:custGeom>
              <a:rect b="b" l="l" r="r" t="t"/>
              <a:pathLst>
                <a:path extrusionOk="0" h="368" w="438">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5"/>
            <p:cNvSpPr/>
            <p:nvPr/>
          </p:nvSpPr>
          <p:spPr>
            <a:xfrm>
              <a:off x="4524650" y="2214300"/>
              <a:ext cx="23025" cy="24250"/>
            </a:xfrm>
            <a:custGeom>
              <a:rect b="b" l="l" r="r" t="t"/>
              <a:pathLst>
                <a:path extrusionOk="0" h="970" w="921">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5"/>
            <p:cNvSpPr/>
            <p:nvPr/>
          </p:nvSpPr>
          <p:spPr>
            <a:xfrm>
              <a:off x="4497275" y="2197425"/>
              <a:ext cx="14025" cy="15700"/>
            </a:xfrm>
            <a:custGeom>
              <a:rect b="b" l="l" r="r" t="t"/>
              <a:pathLst>
                <a:path extrusionOk="0" h="628" w="561">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5"/>
            <p:cNvSpPr/>
            <p:nvPr/>
          </p:nvSpPr>
          <p:spPr>
            <a:xfrm>
              <a:off x="4515225" y="2249775"/>
              <a:ext cx="11375" cy="11450"/>
            </a:xfrm>
            <a:custGeom>
              <a:rect b="b" l="l" r="r" t="t"/>
              <a:pathLst>
                <a:path extrusionOk="0" h="458" w="455">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5"/>
            <p:cNvSpPr/>
            <p:nvPr/>
          </p:nvSpPr>
          <p:spPr>
            <a:xfrm>
              <a:off x="4528325" y="2264875"/>
              <a:ext cx="7625" cy="5875"/>
            </a:xfrm>
            <a:custGeom>
              <a:rect b="b" l="l" r="r" t="t"/>
              <a:pathLst>
                <a:path extrusionOk="0" h="235" w="305">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5"/>
            <p:cNvSpPr/>
            <p:nvPr/>
          </p:nvSpPr>
          <p:spPr>
            <a:xfrm>
              <a:off x="4629175" y="2357775"/>
              <a:ext cx="8625" cy="9125"/>
            </a:xfrm>
            <a:custGeom>
              <a:rect b="b" l="l" r="r" t="t"/>
              <a:pathLst>
                <a:path extrusionOk="0" h="365" w="345">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5"/>
            <p:cNvSpPr/>
            <p:nvPr/>
          </p:nvSpPr>
          <p:spPr>
            <a:xfrm>
              <a:off x="4649525" y="2381225"/>
              <a:ext cx="39650" cy="28225"/>
            </a:xfrm>
            <a:custGeom>
              <a:rect b="b" l="l" r="r" t="t"/>
              <a:pathLst>
                <a:path extrusionOk="0" h="1129" w="1586">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5"/>
            <p:cNvSpPr/>
            <p:nvPr/>
          </p:nvSpPr>
          <p:spPr>
            <a:xfrm>
              <a:off x="4600900" y="2310800"/>
              <a:ext cx="9450" cy="9350"/>
            </a:xfrm>
            <a:custGeom>
              <a:rect b="b" l="l" r="r" t="t"/>
              <a:pathLst>
                <a:path extrusionOk="0" h="374" w="378">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5"/>
            <p:cNvSpPr/>
            <p:nvPr/>
          </p:nvSpPr>
          <p:spPr>
            <a:xfrm>
              <a:off x="4739750" y="2445725"/>
              <a:ext cx="9175" cy="5600"/>
            </a:xfrm>
            <a:custGeom>
              <a:rect b="b" l="l" r="r" t="t"/>
              <a:pathLst>
                <a:path extrusionOk="0" h="224" w="367">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5"/>
            <p:cNvSpPr/>
            <p:nvPr/>
          </p:nvSpPr>
          <p:spPr>
            <a:xfrm>
              <a:off x="4785125" y="2465225"/>
              <a:ext cx="4175" cy="2200"/>
            </a:xfrm>
            <a:custGeom>
              <a:rect b="b" l="l" r="r" t="t"/>
              <a:pathLst>
                <a:path extrusionOk="0" h="88" w="167">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5"/>
            <p:cNvSpPr/>
            <p:nvPr/>
          </p:nvSpPr>
          <p:spPr>
            <a:xfrm>
              <a:off x="4801475" y="2463225"/>
              <a:ext cx="5675" cy="2150"/>
            </a:xfrm>
            <a:custGeom>
              <a:rect b="b" l="l" r="r" t="t"/>
              <a:pathLst>
                <a:path extrusionOk="0" h="86" w="227">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5"/>
            <p:cNvSpPr/>
            <p:nvPr/>
          </p:nvSpPr>
          <p:spPr>
            <a:xfrm>
              <a:off x="4843875" y="2481525"/>
              <a:ext cx="6350" cy="7400"/>
            </a:xfrm>
            <a:custGeom>
              <a:rect b="b" l="l" r="r" t="t"/>
              <a:pathLst>
                <a:path extrusionOk="0" h="296" w="254">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5"/>
            <p:cNvSpPr/>
            <p:nvPr/>
          </p:nvSpPr>
          <p:spPr>
            <a:xfrm>
              <a:off x="4875000" y="2528725"/>
              <a:ext cx="1950" cy="7825"/>
            </a:xfrm>
            <a:custGeom>
              <a:rect b="b" l="l" r="r" t="t"/>
              <a:pathLst>
                <a:path extrusionOk="0" h="313" w="78">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5"/>
            <p:cNvSpPr/>
            <p:nvPr/>
          </p:nvSpPr>
          <p:spPr>
            <a:xfrm>
              <a:off x="4868025" y="2552375"/>
              <a:ext cx="5625" cy="4000"/>
            </a:xfrm>
            <a:custGeom>
              <a:rect b="b" l="l" r="r" t="t"/>
              <a:pathLst>
                <a:path extrusionOk="0" h="160" w="225">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5"/>
            <p:cNvSpPr/>
            <p:nvPr/>
          </p:nvSpPr>
          <p:spPr>
            <a:xfrm>
              <a:off x="4864200" y="2565425"/>
              <a:ext cx="13150" cy="16050"/>
            </a:xfrm>
            <a:custGeom>
              <a:rect b="b" l="l" r="r" t="t"/>
              <a:pathLst>
                <a:path extrusionOk="0" h="642" w="526">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5"/>
            <p:cNvSpPr/>
            <p:nvPr/>
          </p:nvSpPr>
          <p:spPr>
            <a:xfrm>
              <a:off x="4887575" y="2593400"/>
              <a:ext cx="9825" cy="18275"/>
            </a:xfrm>
            <a:custGeom>
              <a:rect b="b" l="l" r="r" t="t"/>
              <a:pathLst>
                <a:path extrusionOk="0" h="731" w="393">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5"/>
            <p:cNvSpPr/>
            <p:nvPr/>
          </p:nvSpPr>
          <p:spPr>
            <a:xfrm>
              <a:off x="4900600" y="2663925"/>
              <a:ext cx="5675" cy="15500"/>
            </a:xfrm>
            <a:custGeom>
              <a:rect b="b" l="l" r="r" t="t"/>
              <a:pathLst>
                <a:path extrusionOk="0" h="620" w="227">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5"/>
            <p:cNvSpPr/>
            <p:nvPr/>
          </p:nvSpPr>
          <p:spPr>
            <a:xfrm>
              <a:off x="4857150" y="2723075"/>
              <a:ext cx="29025" cy="13850"/>
            </a:xfrm>
            <a:custGeom>
              <a:rect b="b" l="l" r="r" t="t"/>
              <a:pathLst>
                <a:path extrusionOk="0" h="554" w="1161">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5"/>
            <p:cNvSpPr/>
            <p:nvPr/>
          </p:nvSpPr>
          <p:spPr>
            <a:xfrm>
              <a:off x="4807425" y="2738425"/>
              <a:ext cx="9850" cy="3150"/>
            </a:xfrm>
            <a:custGeom>
              <a:rect b="b" l="l" r="r" t="t"/>
              <a:pathLst>
                <a:path extrusionOk="0" h="126" w="394">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5"/>
            <p:cNvSpPr/>
            <p:nvPr/>
          </p:nvSpPr>
          <p:spPr>
            <a:xfrm>
              <a:off x="4751825" y="2728075"/>
              <a:ext cx="23475" cy="5525"/>
            </a:xfrm>
            <a:custGeom>
              <a:rect b="b" l="l" r="r" t="t"/>
              <a:pathLst>
                <a:path extrusionOk="0" h="221" w="939">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5"/>
            <p:cNvSpPr/>
            <p:nvPr/>
          </p:nvSpPr>
          <p:spPr>
            <a:xfrm>
              <a:off x="4735400" y="2762775"/>
              <a:ext cx="6500" cy="10575"/>
            </a:xfrm>
            <a:custGeom>
              <a:rect b="b" l="l" r="r" t="t"/>
              <a:pathLst>
                <a:path extrusionOk="0" h="423" w="26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5"/>
            <p:cNvSpPr/>
            <p:nvPr/>
          </p:nvSpPr>
          <p:spPr>
            <a:xfrm>
              <a:off x="4753275" y="2796000"/>
              <a:ext cx="5975" cy="3300"/>
            </a:xfrm>
            <a:custGeom>
              <a:rect b="b" l="l" r="r" t="t"/>
              <a:pathLst>
                <a:path extrusionOk="0" h="132" w="239">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5"/>
            <p:cNvSpPr/>
            <p:nvPr/>
          </p:nvSpPr>
          <p:spPr>
            <a:xfrm>
              <a:off x="4786600" y="2818600"/>
              <a:ext cx="6425" cy="2800"/>
            </a:xfrm>
            <a:custGeom>
              <a:rect b="b" l="l" r="r" t="t"/>
              <a:pathLst>
                <a:path extrusionOk="0" h="112" w="257">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5"/>
            <p:cNvSpPr/>
            <p:nvPr/>
          </p:nvSpPr>
          <p:spPr>
            <a:xfrm>
              <a:off x="4805925" y="2839975"/>
              <a:ext cx="5100" cy="3725"/>
            </a:xfrm>
            <a:custGeom>
              <a:rect b="b" l="l" r="r" t="t"/>
              <a:pathLst>
                <a:path extrusionOk="0" h="149" w="204">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5"/>
            <p:cNvSpPr/>
            <p:nvPr/>
          </p:nvSpPr>
          <p:spPr>
            <a:xfrm>
              <a:off x="4816650" y="2894425"/>
              <a:ext cx="13125" cy="41650"/>
            </a:xfrm>
            <a:custGeom>
              <a:rect b="b" l="l" r="r" t="t"/>
              <a:pathLst>
                <a:path extrusionOk="0" h="1666" w="525">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5"/>
            <p:cNvSpPr/>
            <p:nvPr/>
          </p:nvSpPr>
          <p:spPr>
            <a:xfrm>
              <a:off x="4828275" y="2960675"/>
              <a:ext cx="2700" cy="4950"/>
            </a:xfrm>
            <a:custGeom>
              <a:rect b="b" l="l" r="r" t="t"/>
              <a:pathLst>
                <a:path extrusionOk="0" h="198" w="108">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5"/>
            <p:cNvSpPr/>
            <p:nvPr/>
          </p:nvSpPr>
          <p:spPr>
            <a:xfrm>
              <a:off x="4831850" y="2990450"/>
              <a:ext cx="11225" cy="16925"/>
            </a:xfrm>
            <a:custGeom>
              <a:rect b="b" l="l" r="r" t="t"/>
              <a:pathLst>
                <a:path extrusionOk="0" h="677" w="449">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5"/>
            <p:cNvSpPr/>
            <p:nvPr/>
          </p:nvSpPr>
          <p:spPr>
            <a:xfrm>
              <a:off x="4824800" y="3012400"/>
              <a:ext cx="6850" cy="16125"/>
            </a:xfrm>
            <a:custGeom>
              <a:rect b="b" l="l" r="r" t="t"/>
              <a:pathLst>
                <a:path extrusionOk="0" h="645" w="274">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5"/>
            <p:cNvSpPr/>
            <p:nvPr/>
          </p:nvSpPr>
          <p:spPr>
            <a:xfrm>
              <a:off x="4840025" y="3047925"/>
              <a:ext cx="15875" cy="48325"/>
            </a:xfrm>
            <a:custGeom>
              <a:rect b="b" l="l" r="r" t="t"/>
              <a:pathLst>
                <a:path extrusionOk="0" h="1933" w="635">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5"/>
            <p:cNvSpPr/>
            <p:nvPr/>
          </p:nvSpPr>
          <p:spPr>
            <a:xfrm>
              <a:off x="4819125" y="3143875"/>
              <a:ext cx="13975" cy="29675"/>
            </a:xfrm>
            <a:custGeom>
              <a:rect b="b" l="l" r="r" t="t"/>
              <a:pathLst>
                <a:path extrusionOk="0" h="1187" w="559">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5"/>
            <p:cNvSpPr/>
            <p:nvPr/>
          </p:nvSpPr>
          <p:spPr>
            <a:xfrm>
              <a:off x="4765550" y="3203900"/>
              <a:ext cx="33375" cy="29725"/>
            </a:xfrm>
            <a:custGeom>
              <a:rect b="b" l="l" r="r" t="t"/>
              <a:pathLst>
                <a:path extrusionOk="0" h="1189" w="1335">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5"/>
            <p:cNvSpPr/>
            <p:nvPr/>
          </p:nvSpPr>
          <p:spPr>
            <a:xfrm>
              <a:off x="4694925" y="3317450"/>
              <a:ext cx="24725" cy="14450"/>
            </a:xfrm>
            <a:custGeom>
              <a:rect b="b" l="l" r="r" t="t"/>
              <a:pathLst>
                <a:path extrusionOk="0" h="578" w="989">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5"/>
            <p:cNvSpPr/>
            <p:nvPr/>
          </p:nvSpPr>
          <p:spPr>
            <a:xfrm>
              <a:off x="4655375" y="3341025"/>
              <a:ext cx="11875" cy="7250"/>
            </a:xfrm>
            <a:custGeom>
              <a:rect b="b" l="l" r="r" t="t"/>
              <a:pathLst>
                <a:path extrusionOk="0" h="290" w="475">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5"/>
            <p:cNvSpPr/>
            <p:nvPr/>
          </p:nvSpPr>
          <p:spPr>
            <a:xfrm>
              <a:off x="4609500" y="3353975"/>
              <a:ext cx="33625" cy="18325"/>
            </a:xfrm>
            <a:custGeom>
              <a:rect b="b" l="l" r="r" t="t"/>
              <a:pathLst>
                <a:path extrusionOk="0" h="733" w="1345">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5"/>
            <p:cNvSpPr/>
            <p:nvPr/>
          </p:nvSpPr>
          <p:spPr>
            <a:xfrm>
              <a:off x="4599175" y="3345425"/>
              <a:ext cx="18950" cy="14750"/>
            </a:xfrm>
            <a:custGeom>
              <a:rect b="b" l="l" r="r" t="t"/>
              <a:pathLst>
                <a:path extrusionOk="0" h="590" w="758">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5"/>
            <p:cNvSpPr/>
            <p:nvPr/>
          </p:nvSpPr>
          <p:spPr>
            <a:xfrm>
              <a:off x="4547875" y="3375950"/>
              <a:ext cx="14650" cy="8250"/>
            </a:xfrm>
            <a:custGeom>
              <a:rect b="b" l="l" r="r" t="t"/>
              <a:pathLst>
                <a:path extrusionOk="0" h="330" w="586">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5"/>
            <p:cNvSpPr/>
            <p:nvPr/>
          </p:nvSpPr>
          <p:spPr>
            <a:xfrm>
              <a:off x="4506800" y="3400550"/>
              <a:ext cx="925" cy="925"/>
            </a:xfrm>
            <a:custGeom>
              <a:rect b="b" l="l" r="r" t="t"/>
              <a:pathLst>
                <a:path extrusionOk="0" h="37" w="37">
                  <a:moveTo>
                    <a:pt x="24" y="0"/>
                  </a:moveTo>
                  <a:cubicBezTo>
                    <a:pt x="1" y="12"/>
                    <a:pt x="1" y="36"/>
                    <a:pt x="24" y="36"/>
                  </a:cubicBezTo>
                  <a:cubicBezTo>
                    <a:pt x="36" y="36"/>
                    <a:pt x="36"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5"/>
            <p:cNvSpPr/>
            <p:nvPr/>
          </p:nvSpPr>
          <p:spPr>
            <a:xfrm>
              <a:off x="4437525" y="3408575"/>
              <a:ext cx="18400" cy="4200"/>
            </a:xfrm>
            <a:custGeom>
              <a:rect b="b" l="l" r="r" t="t"/>
              <a:pathLst>
                <a:path extrusionOk="0" h="168" w="736">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5"/>
            <p:cNvSpPr/>
            <p:nvPr/>
          </p:nvSpPr>
          <p:spPr>
            <a:xfrm>
              <a:off x="4418400" y="3415425"/>
              <a:ext cx="4775" cy="525"/>
            </a:xfrm>
            <a:custGeom>
              <a:rect b="b" l="l" r="r" t="t"/>
              <a:pathLst>
                <a:path extrusionOk="0" h="21" w="191">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5"/>
            <p:cNvSpPr/>
            <p:nvPr/>
          </p:nvSpPr>
          <p:spPr>
            <a:xfrm>
              <a:off x="4394875" y="3387250"/>
              <a:ext cx="44850" cy="10275"/>
            </a:xfrm>
            <a:custGeom>
              <a:rect b="b" l="l" r="r" t="t"/>
              <a:pathLst>
                <a:path extrusionOk="0" h="411" w="1794">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5"/>
            <p:cNvSpPr/>
            <p:nvPr/>
          </p:nvSpPr>
          <p:spPr>
            <a:xfrm>
              <a:off x="4375525" y="3388050"/>
              <a:ext cx="3000" cy="925"/>
            </a:xfrm>
            <a:custGeom>
              <a:rect b="b" l="l" r="r" t="t"/>
              <a:pathLst>
                <a:path extrusionOk="0" h="37" w="120">
                  <a:moveTo>
                    <a:pt x="1" y="0"/>
                  </a:moveTo>
                  <a:cubicBezTo>
                    <a:pt x="13" y="36"/>
                    <a:pt x="60" y="36"/>
                    <a:pt x="120" y="36"/>
                  </a:cubicBezTo>
                  <a:cubicBezTo>
                    <a:pt x="84" y="36"/>
                    <a:pt x="37" y="36"/>
                    <a:pt x="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5"/>
            <p:cNvSpPr/>
            <p:nvPr/>
          </p:nvSpPr>
          <p:spPr>
            <a:xfrm>
              <a:off x="4351900" y="3381325"/>
              <a:ext cx="3050" cy="2825"/>
            </a:xfrm>
            <a:custGeom>
              <a:rect b="b" l="l" r="r" t="t"/>
              <a:pathLst>
                <a:path extrusionOk="0" h="113" w="122">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5"/>
            <p:cNvSpPr/>
            <p:nvPr/>
          </p:nvSpPr>
          <p:spPr>
            <a:xfrm>
              <a:off x="4268375" y="3383575"/>
              <a:ext cx="28300" cy="14925"/>
            </a:xfrm>
            <a:custGeom>
              <a:rect b="b" l="l" r="r" t="t"/>
              <a:pathLst>
                <a:path extrusionOk="0" h="597" w="1132">
                  <a:moveTo>
                    <a:pt x="1" y="1"/>
                  </a:moveTo>
                  <a:cubicBezTo>
                    <a:pt x="310" y="310"/>
                    <a:pt x="703" y="489"/>
                    <a:pt x="1132" y="596"/>
                  </a:cubicBezTo>
                  <a:cubicBezTo>
                    <a:pt x="703" y="489"/>
                    <a:pt x="322" y="310"/>
                    <a:pt x="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5"/>
            <p:cNvSpPr/>
            <p:nvPr/>
          </p:nvSpPr>
          <p:spPr>
            <a:xfrm>
              <a:off x="4165450" y="3317150"/>
              <a:ext cx="64475" cy="48200"/>
            </a:xfrm>
            <a:custGeom>
              <a:rect b="b" l="l" r="r" t="t"/>
              <a:pathLst>
                <a:path extrusionOk="0" h="1928" w="2579">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5"/>
            <p:cNvSpPr/>
            <p:nvPr/>
          </p:nvSpPr>
          <p:spPr>
            <a:xfrm>
              <a:off x="4213600" y="3325550"/>
              <a:ext cx="17500" cy="10100"/>
            </a:xfrm>
            <a:custGeom>
              <a:rect b="b" l="l" r="r" t="t"/>
              <a:pathLst>
                <a:path extrusionOk="0" h="404" w="70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5"/>
            <p:cNvSpPr/>
            <p:nvPr/>
          </p:nvSpPr>
          <p:spPr>
            <a:xfrm>
              <a:off x="4100650" y="3251350"/>
              <a:ext cx="15950" cy="10225"/>
            </a:xfrm>
            <a:custGeom>
              <a:rect b="b" l="l" r="r" t="t"/>
              <a:pathLst>
                <a:path extrusionOk="0" h="409" w="638">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5"/>
            <p:cNvSpPr/>
            <p:nvPr/>
          </p:nvSpPr>
          <p:spPr>
            <a:xfrm>
              <a:off x="4107450" y="3238250"/>
              <a:ext cx="13525" cy="8575"/>
            </a:xfrm>
            <a:custGeom>
              <a:rect b="b" l="l" r="r" t="t"/>
              <a:pathLst>
                <a:path extrusionOk="0" h="343" w="541">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5"/>
            <p:cNvSpPr/>
            <p:nvPr/>
          </p:nvSpPr>
          <p:spPr>
            <a:xfrm>
              <a:off x="4040975" y="3144125"/>
              <a:ext cx="22975" cy="83000"/>
            </a:xfrm>
            <a:custGeom>
              <a:rect b="b" l="l" r="r" t="t"/>
              <a:pathLst>
                <a:path extrusionOk="0" h="3320" w="919">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5"/>
            <p:cNvSpPr/>
            <p:nvPr/>
          </p:nvSpPr>
          <p:spPr>
            <a:xfrm>
              <a:off x="4061800" y="3144125"/>
              <a:ext cx="2700" cy="16750"/>
            </a:xfrm>
            <a:custGeom>
              <a:rect b="b" l="l" r="r" t="t"/>
              <a:pathLst>
                <a:path extrusionOk="0" h="670" w="108">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5"/>
            <p:cNvSpPr/>
            <p:nvPr/>
          </p:nvSpPr>
          <p:spPr>
            <a:xfrm>
              <a:off x="4072400" y="3076900"/>
              <a:ext cx="7000" cy="9500"/>
            </a:xfrm>
            <a:custGeom>
              <a:rect b="b" l="l" r="r" t="t"/>
              <a:pathLst>
                <a:path extrusionOk="0" h="380" w="28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5"/>
            <p:cNvSpPr/>
            <p:nvPr/>
          </p:nvSpPr>
          <p:spPr>
            <a:xfrm>
              <a:off x="4095750" y="3007325"/>
              <a:ext cx="2700" cy="22275"/>
            </a:xfrm>
            <a:custGeom>
              <a:rect b="b" l="l" r="r" t="t"/>
              <a:pathLst>
                <a:path extrusionOk="0" h="891" w="108">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5"/>
            <p:cNvSpPr/>
            <p:nvPr/>
          </p:nvSpPr>
          <p:spPr>
            <a:xfrm>
              <a:off x="4087750" y="2945050"/>
              <a:ext cx="11100" cy="13625"/>
            </a:xfrm>
            <a:custGeom>
              <a:rect b="b" l="l" r="r" t="t"/>
              <a:pathLst>
                <a:path extrusionOk="0" h="545" w="444">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5"/>
            <p:cNvSpPr/>
            <p:nvPr/>
          </p:nvSpPr>
          <p:spPr>
            <a:xfrm>
              <a:off x="4073525" y="2919500"/>
              <a:ext cx="11725" cy="5775"/>
            </a:xfrm>
            <a:custGeom>
              <a:rect b="b" l="l" r="r" t="t"/>
              <a:pathLst>
                <a:path extrusionOk="0" h="231" w="469">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5"/>
            <p:cNvSpPr/>
            <p:nvPr/>
          </p:nvSpPr>
          <p:spPr>
            <a:xfrm>
              <a:off x="4058225" y="2978950"/>
              <a:ext cx="3600" cy="26625"/>
            </a:xfrm>
            <a:custGeom>
              <a:rect b="b" l="l" r="r" t="t"/>
              <a:pathLst>
                <a:path extrusionOk="0" h="1065" w="144">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5"/>
            <p:cNvSpPr/>
            <p:nvPr/>
          </p:nvSpPr>
          <p:spPr>
            <a:xfrm>
              <a:off x="4018350" y="2943050"/>
              <a:ext cx="4700" cy="3125"/>
            </a:xfrm>
            <a:custGeom>
              <a:rect b="b" l="l" r="r" t="t"/>
              <a:pathLst>
                <a:path extrusionOk="0" h="125" w="188">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5"/>
            <p:cNvSpPr/>
            <p:nvPr/>
          </p:nvSpPr>
          <p:spPr>
            <a:xfrm>
              <a:off x="4023050" y="2911475"/>
              <a:ext cx="8550" cy="8150"/>
            </a:xfrm>
            <a:custGeom>
              <a:rect b="b" l="l" r="r" t="t"/>
              <a:pathLst>
                <a:path extrusionOk="0" h="326" w="342">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5"/>
            <p:cNvSpPr/>
            <p:nvPr/>
          </p:nvSpPr>
          <p:spPr>
            <a:xfrm>
              <a:off x="3988650" y="2870975"/>
              <a:ext cx="27050" cy="12875"/>
            </a:xfrm>
            <a:custGeom>
              <a:rect b="b" l="l" r="r" t="t"/>
              <a:pathLst>
                <a:path extrusionOk="0" h="515" w="1082">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5"/>
            <p:cNvSpPr/>
            <p:nvPr/>
          </p:nvSpPr>
          <p:spPr>
            <a:xfrm>
              <a:off x="3916925" y="2824525"/>
              <a:ext cx="43000" cy="28925"/>
            </a:xfrm>
            <a:custGeom>
              <a:rect b="b" l="l" r="r" t="t"/>
              <a:pathLst>
                <a:path extrusionOk="0" h="1157" w="172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5"/>
            <p:cNvSpPr/>
            <p:nvPr/>
          </p:nvSpPr>
          <p:spPr>
            <a:xfrm>
              <a:off x="3923250" y="2857475"/>
              <a:ext cx="29300" cy="15200"/>
            </a:xfrm>
            <a:custGeom>
              <a:rect b="b" l="l" r="r" t="t"/>
              <a:pathLst>
                <a:path extrusionOk="0" h="608" w="1172">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5"/>
            <p:cNvSpPr/>
            <p:nvPr/>
          </p:nvSpPr>
          <p:spPr>
            <a:xfrm>
              <a:off x="3970575" y="2927975"/>
              <a:ext cx="19225" cy="9450"/>
            </a:xfrm>
            <a:custGeom>
              <a:rect b="b" l="l" r="r" t="t"/>
              <a:pathLst>
                <a:path extrusionOk="0" h="378" w="769">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5"/>
            <p:cNvSpPr/>
            <p:nvPr/>
          </p:nvSpPr>
          <p:spPr>
            <a:xfrm>
              <a:off x="3861850" y="2805475"/>
              <a:ext cx="18725" cy="18500"/>
            </a:xfrm>
            <a:custGeom>
              <a:rect b="b" l="l" r="r" t="t"/>
              <a:pathLst>
                <a:path extrusionOk="0" h="740" w="749">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5"/>
            <p:cNvSpPr/>
            <p:nvPr/>
          </p:nvSpPr>
          <p:spPr>
            <a:xfrm>
              <a:off x="3830925" y="2766550"/>
              <a:ext cx="5275" cy="12750"/>
            </a:xfrm>
            <a:custGeom>
              <a:rect b="b" l="l" r="r" t="t"/>
              <a:pathLst>
                <a:path extrusionOk="0" h="510" w="211">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5"/>
            <p:cNvSpPr/>
            <p:nvPr/>
          </p:nvSpPr>
          <p:spPr>
            <a:xfrm>
              <a:off x="3879675" y="2795050"/>
              <a:ext cx="12425" cy="9650"/>
            </a:xfrm>
            <a:custGeom>
              <a:rect b="b" l="l" r="r" t="t"/>
              <a:pathLst>
                <a:path extrusionOk="0" h="386" w="497">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5"/>
            <p:cNvSpPr/>
            <p:nvPr/>
          </p:nvSpPr>
          <p:spPr>
            <a:xfrm>
              <a:off x="3844275" y="2852775"/>
              <a:ext cx="20100" cy="16525"/>
            </a:xfrm>
            <a:custGeom>
              <a:rect b="b" l="l" r="r" t="t"/>
              <a:pathLst>
                <a:path extrusionOk="0" h="661" w="804">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5"/>
            <p:cNvSpPr/>
            <p:nvPr/>
          </p:nvSpPr>
          <p:spPr>
            <a:xfrm>
              <a:off x="3787950" y="2718575"/>
              <a:ext cx="6875" cy="50600"/>
            </a:xfrm>
            <a:custGeom>
              <a:rect b="b" l="l" r="r" t="t"/>
              <a:pathLst>
                <a:path extrusionOk="0" h="2024" w="275">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5"/>
            <p:cNvSpPr/>
            <p:nvPr/>
          </p:nvSpPr>
          <p:spPr>
            <a:xfrm>
              <a:off x="3800750" y="2676275"/>
              <a:ext cx="6000" cy="40750"/>
            </a:xfrm>
            <a:custGeom>
              <a:rect b="b" l="l" r="r" t="t"/>
              <a:pathLst>
                <a:path extrusionOk="0" h="1630" w="24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5"/>
            <p:cNvSpPr/>
            <p:nvPr/>
          </p:nvSpPr>
          <p:spPr>
            <a:xfrm>
              <a:off x="3794800" y="2580050"/>
              <a:ext cx="4375" cy="18800"/>
            </a:xfrm>
            <a:custGeom>
              <a:rect b="b" l="l" r="r" t="t"/>
              <a:pathLst>
                <a:path extrusionOk="0" h="752" w="175">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5"/>
            <p:cNvSpPr/>
            <p:nvPr/>
          </p:nvSpPr>
          <p:spPr>
            <a:xfrm>
              <a:off x="3801050" y="2485025"/>
              <a:ext cx="2700" cy="24375"/>
            </a:xfrm>
            <a:custGeom>
              <a:rect b="b" l="l" r="r" t="t"/>
              <a:pathLst>
                <a:path extrusionOk="0" h="975" w="108">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5"/>
            <p:cNvSpPr/>
            <p:nvPr/>
          </p:nvSpPr>
          <p:spPr>
            <a:xfrm>
              <a:off x="3810875" y="2480825"/>
              <a:ext cx="6875" cy="41025"/>
            </a:xfrm>
            <a:custGeom>
              <a:rect b="b" l="l" r="r" t="t"/>
              <a:pathLst>
                <a:path extrusionOk="0" h="1641" w="275">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5"/>
            <p:cNvSpPr/>
            <p:nvPr/>
          </p:nvSpPr>
          <p:spPr>
            <a:xfrm>
              <a:off x="3806725" y="2611000"/>
              <a:ext cx="3275" cy="17300"/>
            </a:xfrm>
            <a:custGeom>
              <a:rect b="b" l="l" r="r" t="t"/>
              <a:pathLst>
                <a:path extrusionOk="0" h="692" w="131">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5"/>
            <p:cNvSpPr/>
            <p:nvPr/>
          </p:nvSpPr>
          <p:spPr>
            <a:xfrm>
              <a:off x="3784100" y="2434950"/>
              <a:ext cx="25850" cy="20350"/>
            </a:xfrm>
            <a:custGeom>
              <a:rect b="b" l="l" r="r" t="t"/>
              <a:pathLst>
                <a:path extrusionOk="0" h="814" w="1034">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5"/>
            <p:cNvSpPr/>
            <p:nvPr/>
          </p:nvSpPr>
          <p:spPr>
            <a:xfrm>
              <a:off x="3761225" y="2425650"/>
              <a:ext cx="14225" cy="5275"/>
            </a:xfrm>
            <a:custGeom>
              <a:rect b="b" l="l" r="r" t="t"/>
              <a:pathLst>
                <a:path extrusionOk="0" h="211" w="569">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5"/>
            <p:cNvSpPr/>
            <p:nvPr/>
          </p:nvSpPr>
          <p:spPr>
            <a:xfrm>
              <a:off x="3742725" y="2442525"/>
              <a:ext cx="26275" cy="7575"/>
            </a:xfrm>
            <a:custGeom>
              <a:rect b="b" l="l" r="r" t="t"/>
              <a:pathLst>
                <a:path extrusionOk="0" h="303" w="1051">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5"/>
            <p:cNvSpPr/>
            <p:nvPr/>
          </p:nvSpPr>
          <p:spPr>
            <a:xfrm>
              <a:off x="3634975" y="2420025"/>
              <a:ext cx="38300" cy="4575"/>
            </a:xfrm>
            <a:custGeom>
              <a:rect b="b" l="l" r="r" t="t"/>
              <a:pathLst>
                <a:path extrusionOk="0" h="183" w="1532">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5"/>
            <p:cNvSpPr/>
            <p:nvPr/>
          </p:nvSpPr>
          <p:spPr>
            <a:xfrm>
              <a:off x="3586750" y="2415000"/>
              <a:ext cx="35150" cy="7775"/>
            </a:xfrm>
            <a:custGeom>
              <a:rect b="b" l="l" r="r" t="t"/>
              <a:pathLst>
                <a:path extrusionOk="0" h="311" w="1406">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5"/>
            <p:cNvSpPr/>
            <p:nvPr/>
          </p:nvSpPr>
          <p:spPr>
            <a:xfrm>
              <a:off x="3601025" y="2438825"/>
              <a:ext cx="17300" cy="5225"/>
            </a:xfrm>
            <a:custGeom>
              <a:rect b="b" l="l" r="r" t="t"/>
              <a:pathLst>
                <a:path extrusionOk="0" h="209" w="692">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5"/>
            <p:cNvSpPr/>
            <p:nvPr/>
          </p:nvSpPr>
          <p:spPr>
            <a:xfrm>
              <a:off x="3551525" y="2429400"/>
              <a:ext cx="21525" cy="7150"/>
            </a:xfrm>
            <a:custGeom>
              <a:rect b="b" l="l" r="r" t="t"/>
              <a:pathLst>
                <a:path extrusionOk="0" h="286" w="861">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5"/>
            <p:cNvSpPr/>
            <p:nvPr/>
          </p:nvSpPr>
          <p:spPr>
            <a:xfrm>
              <a:off x="3549600" y="2401825"/>
              <a:ext cx="6075" cy="4500"/>
            </a:xfrm>
            <a:custGeom>
              <a:rect b="b" l="l" r="r" t="t"/>
              <a:pathLst>
                <a:path extrusionOk="0" h="180" w="243">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5"/>
            <p:cNvSpPr/>
            <p:nvPr/>
          </p:nvSpPr>
          <p:spPr>
            <a:xfrm>
              <a:off x="3482025" y="2389625"/>
              <a:ext cx="8750" cy="7925"/>
            </a:xfrm>
            <a:custGeom>
              <a:rect b="b" l="l" r="r" t="t"/>
              <a:pathLst>
                <a:path extrusionOk="0" h="317" w="35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5"/>
            <p:cNvSpPr/>
            <p:nvPr/>
          </p:nvSpPr>
          <p:spPr>
            <a:xfrm>
              <a:off x="3462625" y="2291550"/>
              <a:ext cx="6275" cy="35675"/>
            </a:xfrm>
            <a:custGeom>
              <a:rect b="b" l="l" r="r" t="t"/>
              <a:pathLst>
                <a:path extrusionOk="0" h="1427" w="251">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5"/>
            <p:cNvSpPr/>
            <p:nvPr/>
          </p:nvSpPr>
          <p:spPr>
            <a:xfrm>
              <a:off x="3472150" y="2218550"/>
              <a:ext cx="1500" cy="5100"/>
            </a:xfrm>
            <a:custGeom>
              <a:rect b="b" l="l" r="r" t="t"/>
              <a:pathLst>
                <a:path extrusionOk="0" h="204" w="60">
                  <a:moveTo>
                    <a:pt x="60" y="1"/>
                  </a:moveTo>
                  <a:cubicBezTo>
                    <a:pt x="0" y="48"/>
                    <a:pt x="0" y="132"/>
                    <a:pt x="0" y="203"/>
                  </a:cubicBezTo>
                  <a:cubicBezTo>
                    <a:pt x="0" y="132"/>
                    <a:pt x="0" y="60"/>
                    <a:pt x="6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5"/>
            <p:cNvSpPr/>
            <p:nvPr/>
          </p:nvSpPr>
          <p:spPr>
            <a:xfrm>
              <a:off x="3472450" y="2149425"/>
              <a:ext cx="2100" cy="6650"/>
            </a:xfrm>
            <a:custGeom>
              <a:rect b="b" l="l" r="r" t="t"/>
              <a:pathLst>
                <a:path extrusionOk="0" h="266" w="84">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5"/>
            <p:cNvSpPr/>
            <p:nvPr/>
          </p:nvSpPr>
          <p:spPr>
            <a:xfrm>
              <a:off x="3492975" y="2157400"/>
              <a:ext cx="2700" cy="18475"/>
            </a:xfrm>
            <a:custGeom>
              <a:rect b="b" l="l" r="r" t="t"/>
              <a:pathLst>
                <a:path extrusionOk="0" h="739" w="108">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5"/>
            <p:cNvSpPr/>
            <p:nvPr/>
          </p:nvSpPr>
          <p:spPr>
            <a:xfrm>
              <a:off x="3494700" y="2077175"/>
              <a:ext cx="19750" cy="17875"/>
            </a:xfrm>
            <a:custGeom>
              <a:rect b="b" l="l" r="r" t="t"/>
              <a:pathLst>
                <a:path extrusionOk="0" h="715" w="79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5"/>
            <p:cNvSpPr/>
            <p:nvPr/>
          </p:nvSpPr>
          <p:spPr>
            <a:xfrm>
              <a:off x="3544100" y="2024100"/>
              <a:ext cx="22975" cy="20850"/>
            </a:xfrm>
            <a:custGeom>
              <a:rect b="b" l="l" r="r" t="t"/>
              <a:pathLst>
                <a:path extrusionOk="0" h="834" w="919">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5"/>
            <p:cNvSpPr/>
            <p:nvPr/>
          </p:nvSpPr>
          <p:spPr>
            <a:xfrm>
              <a:off x="3433150" y="2083175"/>
              <a:ext cx="15925" cy="21100"/>
            </a:xfrm>
            <a:custGeom>
              <a:rect b="b" l="l" r="r" t="t"/>
              <a:pathLst>
                <a:path extrusionOk="0" h="844" w="637">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5"/>
            <p:cNvSpPr/>
            <p:nvPr/>
          </p:nvSpPr>
          <p:spPr>
            <a:xfrm>
              <a:off x="3423325" y="2275700"/>
              <a:ext cx="925" cy="625"/>
            </a:xfrm>
            <a:custGeom>
              <a:rect b="b" l="l" r="r" t="t"/>
              <a:pathLst>
                <a:path extrusionOk="0" h="25" w="37">
                  <a:moveTo>
                    <a:pt x="25" y="1"/>
                  </a:moveTo>
                  <a:cubicBezTo>
                    <a:pt x="1" y="1"/>
                    <a:pt x="1" y="25"/>
                    <a:pt x="25" y="25"/>
                  </a:cubicBezTo>
                  <a:cubicBezTo>
                    <a:pt x="37" y="25"/>
                    <a:pt x="37" y="1"/>
                    <a:pt x="2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5"/>
            <p:cNvSpPr/>
            <p:nvPr/>
          </p:nvSpPr>
          <p:spPr>
            <a:xfrm>
              <a:off x="3596425" y="2478850"/>
              <a:ext cx="6575" cy="6875"/>
            </a:xfrm>
            <a:custGeom>
              <a:rect b="b" l="l" r="r" t="t"/>
              <a:pathLst>
                <a:path extrusionOk="0" h="275" w="263">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5"/>
            <p:cNvSpPr/>
            <p:nvPr/>
          </p:nvSpPr>
          <p:spPr>
            <a:xfrm>
              <a:off x="3735300" y="2583175"/>
              <a:ext cx="18450" cy="16450"/>
            </a:xfrm>
            <a:custGeom>
              <a:rect b="b" l="l" r="r" t="t"/>
              <a:pathLst>
                <a:path extrusionOk="0" h="658" w="738">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5"/>
            <p:cNvSpPr/>
            <p:nvPr/>
          </p:nvSpPr>
          <p:spPr>
            <a:xfrm>
              <a:off x="3699925" y="2607125"/>
              <a:ext cx="26275" cy="21075"/>
            </a:xfrm>
            <a:custGeom>
              <a:rect b="b" l="l" r="r" t="t"/>
              <a:pathLst>
                <a:path extrusionOk="0" h="843" w="1051">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5"/>
            <p:cNvSpPr/>
            <p:nvPr/>
          </p:nvSpPr>
          <p:spPr>
            <a:xfrm>
              <a:off x="3691100" y="2604250"/>
              <a:ext cx="33675" cy="20200"/>
            </a:xfrm>
            <a:custGeom>
              <a:rect b="b" l="l" r="r" t="t"/>
              <a:pathLst>
                <a:path extrusionOk="0" h="808" w="1347">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5"/>
            <p:cNvSpPr/>
            <p:nvPr/>
          </p:nvSpPr>
          <p:spPr>
            <a:xfrm>
              <a:off x="3677000" y="2623925"/>
              <a:ext cx="10250" cy="7000"/>
            </a:xfrm>
            <a:custGeom>
              <a:rect b="b" l="l" r="r" t="t"/>
              <a:pathLst>
                <a:path extrusionOk="0" h="280" w="41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5"/>
            <p:cNvSpPr/>
            <p:nvPr/>
          </p:nvSpPr>
          <p:spPr>
            <a:xfrm>
              <a:off x="3651925" y="2631050"/>
              <a:ext cx="22650" cy="6175"/>
            </a:xfrm>
            <a:custGeom>
              <a:rect b="b" l="l" r="r" t="t"/>
              <a:pathLst>
                <a:path extrusionOk="0" h="247" w="906">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5"/>
            <p:cNvSpPr/>
            <p:nvPr/>
          </p:nvSpPr>
          <p:spPr>
            <a:xfrm>
              <a:off x="3637650" y="2607325"/>
              <a:ext cx="10150" cy="19900"/>
            </a:xfrm>
            <a:custGeom>
              <a:rect b="b" l="l" r="r" t="t"/>
              <a:pathLst>
                <a:path extrusionOk="0" h="796" w="406">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5"/>
            <p:cNvSpPr/>
            <p:nvPr/>
          </p:nvSpPr>
          <p:spPr>
            <a:xfrm>
              <a:off x="3630200" y="2586175"/>
              <a:ext cx="16400" cy="18050"/>
            </a:xfrm>
            <a:custGeom>
              <a:rect b="b" l="l" r="r" t="t"/>
              <a:pathLst>
                <a:path extrusionOk="0" h="722" w="656">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5"/>
            <p:cNvSpPr/>
            <p:nvPr/>
          </p:nvSpPr>
          <p:spPr>
            <a:xfrm>
              <a:off x="3615100" y="2573750"/>
              <a:ext cx="18625" cy="15150"/>
            </a:xfrm>
            <a:custGeom>
              <a:rect b="b" l="l" r="r" t="t"/>
              <a:pathLst>
                <a:path extrusionOk="0" h="606" w="745">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5"/>
            <p:cNvSpPr/>
            <p:nvPr/>
          </p:nvSpPr>
          <p:spPr>
            <a:xfrm>
              <a:off x="3613525" y="2545825"/>
              <a:ext cx="7775" cy="18050"/>
            </a:xfrm>
            <a:custGeom>
              <a:rect b="b" l="l" r="r" t="t"/>
              <a:pathLst>
                <a:path extrusionOk="0" h="722" w="311">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5"/>
            <p:cNvSpPr/>
            <p:nvPr/>
          </p:nvSpPr>
          <p:spPr>
            <a:xfrm>
              <a:off x="3617700" y="2528000"/>
              <a:ext cx="1425" cy="3350"/>
            </a:xfrm>
            <a:custGeom>
              <a:rect b="b" l="l" r="r" t="t"/>
              <a:pathLst>
                <a:path extrusionOk="0" h="134" w="57">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5"/>
            <p:cNvSpPr/>
            <p:nvPr/>
          </p:nvSpPr>
          <p:spPr>
            <a:xfrm>
              <a:off x="3618425" y="2505675"/>
              <a:ext cx="2575" cy="7900"/>
            </a:xfrm>
            <a:custGeom>
              <a:rect b="b" l="l" r="r" t="t"/>
              <a:pathLst>
                <a:path extrusionOk="0" h="316" w="103">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5"/>
            <p:cNvSpPr/>
            <p:nvPr/>
          </p:nvSpPr>
          <p:spPr>
            <a:xfrm>
              <a:off x="3625950" y="2480775"/>
              <a:ext cx="4175" cy="7950"/>
            </a:xfrm>
            <a:custGeom>
              <a:rect b="b" l="l" r="r" t="t"/>
              <a:pathLst>
                <a:path extrusionOk="0" h="318" w="167">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5"/>
            <p:cNvSpPr/>
            <p:nvPr/>
          </p:nvSpPr>
          <p:spPr>
            <a:xfrm>
              <a:off x="3639325" y="2459950"/>
              <a:ext cx="8175" cy="7725"/>
            </a:xfrm>
            <a:custGeom>
              <a:rect b="b" l="l" r="r" t="t"/>
              <a:pathLst>
                <a:path extrusionOk="0" h="309" w="327">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5"/>
            <p:cNvSpPr/>
            <p:nvPr/>
          </p:nvSpPr>
          <p:spPr>
            <a:xfrm>
              <a:off x="3667125" y="2452800"/>
              <a:ext cx="15800" cy="6875"/>
            </a:xfrm>
            <a:custGeom>
              <a:rect b="b" l="l" r="r" t="t"/>
              <a:pathLst>
                <a:path extrusionOk="0" h="275" w="632">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5"/>
            <p:cNvSpPr/>
            <p:nvPr/>
          </p:nvSpPr>
          <p:spPr>
            <a:xfrm>
              <a:off x="3697850" y="2466150"/>
              <a:ext cx="62275" cy="20425"/>
            </a:xfrm>
            <a:custGeom>
              <a:rect b="b" l="l" r="r" t="t"/>
              <a:pathLst>
                <a:path extrusionOk="0" h="817" w="2491">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5"/>
            <p:cNvSpPr/>
            <p:nvPr/>
          </p:nvSpPr>
          <p:spPr>
            <a:xfrm>
              <a:off x="3745025" y="2484475"/>
              <a:ext cx="13800" cy="15125"/>
            </a:xfrm>
            <a:custGeom>
              <a:rect b="b" l="l" r="r" t="t"/>
              <a:pathLst>
                <a:path extrusionOk="0" h="605" w="552">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5"/>
            <p:cNvSpPr/>
            <p:nvPr/>
          </p:nvSpPr>
          <p:spPr>
            <a:xfrm>
              <a:off x="3747775" y="2511425"/>
              <a:ext cx="10450" cy="21775"/>
            </a:xfrm>
            <a:custGeom>
              <a:rect b="b" l="l" r="r" t="t"/>
              <a:pathLst>
                <a:path extrusionOk="0" h="871" w="418">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5"/>
            <p:cNvSpPr/>
            <p:nvPr/>
          </p:nvSpPr>
          <p:spPr>
            <a:xfrm>
              <a:off x="3758200" y="2531400"/>
              <a:ext cx="11325" cy="14425"/>
            </a:xfrm>
            <a:custGeom>
              <a:rect b="b" l="l" r="r" t="t"/>
              <a:pathLst>
                <a:path extrusionOk="0" h="577" w="453">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5"/>
            <p:cNvSpPr/>
            <p:nvPr/>
          </p:nvSpPr>
          <p:spPr>
            <a:xfrm>
              <a:off x="3759800" y="2551475"/>
              <a:ext cx="15375" cy="26125"/>
            </a:xfrm>
            <a:custGeom>
              <a:rect b="b" l="l" r="r" t="t"/>
              <a:pathLst>
                <a:path extrusionOk="0" h="1045" w="615">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5"/>
            <p:cNvSpPr/>
            <p:nvPr/>
          </p:nvSpPr>
          <p:spPr>
            <a:xfrm>
              <a:off x="3756175" y="2560275"/>
              <a:ext cx="23775" cy="36400"/>
            </a:xfrm>
            <a:custGeom>
              <a:rect b="b" l="l" r="r" t="t"/>
              <a:pathLst>
                <a:path extrusionOk="0" h="1456" w="951">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5"/>
            <p:cNvSpPr/>
            <p:nvPr/>
          </p:nvSpPr>
          <p:spPr>
            <a:xfrm>
              <a:off x="3740450" y="2606075"/>
              <a:ext cx="6350" cy="4300"/>
            </a:xfrm>
            <a:custGeom>
              <a:rect b="b" l="l" r="r" t="t"/>
              <a:pathLst>
                <a:path extrusionOk="0" h="172" w="254">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5"/>
            <p:cNvSpPr/>
            <p:nvPr/>
          </p:nvSpPr>
          <p:spPr>
            <a:xfrm>
              <a:off x="3737050" y="2599300"/>
              <a:ext cx="8775" cy="9200"/>
            </a:xfrm>
            <a:custGeom>
              <a:rect b="b" l="l" r="r" t="t"/>
              <a:pathLst>
                <a:path extrusionOk="0" h="368" w="351">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5"/>
            <p:cNvSpPr/>
            <p:nvPr/>
          </p:nvSpPr>
          <p:spPr>
            <a:xfrm>
              <a:off x="3668000" y="2638550"/>
              <a:ext cx="24725" cy="9875"/>
            </a:xfrm>
            <a:custGeom>
              <a:rect b="b" l="l" r="r" t="t"/>
              <a:pathLst>
                <a:path extrusionOk="0" h="395" w="989">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5"/>
            <p:cNvSpPr/>
            <p:nvPr/>
          </p:nvSpPr>
          <p:spPr>
            <a:xfrm>
              <a:off x="3613825" y="2546725"/>
              <a:ext cx="5100" cy="16800"/>
            </a:xfrm>
            <a:custGeom>
              <a:rect b="b" l="l" r="r" t="t"/>
              <a:pathLst>
                <a:path extrusionOk="0" h="672" w="204">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5"/>
            <p:cNvSpPr/>
            <p:nvPr/>
          </p:nvSpPr>
          <p:spPr>
            <a:xfrm>
              <a:off x="3619775" y="2463525"/>
              <a:ext cx="26000" cy="61850"/>
            </a:xfrm>
            <a:custGeom>
              <a:rect b="b" l="l" r="r" t="t"/>
              <a:pathLst>
                <a:path extrusionOk="0" h="2474" w="104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5"/>
            <p:cNvSpPr/>
            <p:nvPr/>
          </p:nvSpPr>
          <p:spPr>
            <a:xfrm>
              <a:off x="3657625" y="2459875"/>
              <a:ext cx="3500" cy="2550"/>
            </a:xfrm>
            <a:custGeom>
              <a:rect b="b" l="l" r="r" t="t"/>
              <a:pathLst>
                <a:path extrusionOk="0" h="102" w="14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5"/>
            <p:cNvSpPr/>
            <p:nvPr/>
          </p:nvSpPr>
          <p:spPr>
            <a:xfrm>
              <a:off x="3671625" y="2452425"/>
              <a:ext cx="3850" cy="400"/>
            </a:xfrm>
            <a:custGeom>
              <a:rect b="b" l="l" r="r" t="t"/>
              <a:pathLst>
                <a:path extrusionOk="0" h="16" w="154">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5"/>
            <p:cNvSpPr/>
            <p:nvPr/>
          </p:nvSpPr>
          <p:spPr>
            <a:xfrm>
              <a:off x="3705325" y="2458150"/>
              <a:ext cx="18675" cy="6300"/>
            </a:xfrm>
            <a:custGeom>
              <a:rect b="b" l="l" r="r" t="t"/>
              <a:pathLst>
                <a:path extrusionOk="0" h="252" w="747">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5"/>
            <p:cNvSpPr/>
            <p:nvPr/>
          </p:nvSpPr>
          <p:spPr>
            <a:xfrm>
              <a:off x="3761275" y="2475125"/>
              <a:ext cx="9750" cy="7000"/>
            </a:xfrm>
            <a:custGeom>
              <a:rect b="b" l="l" r="r" t="t"/>
              <a:pathLst>
                <a:path extrusionOk="0" h="280" w="39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5"/>
            <p:cNvSpPr/>
            <p:nvPr/>
          </p:nvSpPr>
          <p:spPr>
            <a:xfrm>
              <a:off x="3773975" y="2518600"/>
              <a:ext cx="1800" cy="5525"/>
            </a:xfrm>
            <a:custGeom>
              <a:rect b="b" l="l" r="r" t="t"/>
              <a:pathLst>
                <a:path extrusionOk="0" h="221" w="72">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5"/>
            <p:cNvSpPr/>
            <p:nvPr/>
          </p:nvSpPr>
          <p:spPr>
            <a:xfrm>
              <a:off x="3786225" y="2539575"/>
              <a:ext cx="6825" cy="13425"/>
            </a:xfrm>
            <a:custGeom>
              <a:rect b="b" l="l" r="r" t="t"/>
              <a:pathLst>
                <a:path extrusionOk="0" h="537" w="273">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5"/>
            <p:cNvSpPr/>
            <p:nvPr/>
          </p:nvSpPr>
          <p:spPr>
            <a:xfrm>
              <a:off x="3780275" y="2575725"/>
              <a:ext cx="11475" cy="26600"/>
            </a:xfrm>
            <a:custGeom>
              <a:rect b="b" l="l" r="r" t="t"/>
              <a:pathLst>
                <a:path extrusionOk="0" h="1064" w="459">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5"/>
            <p:cNvSpPr/>
            <p:nvPr/>
          </p:nvSpPr>
          <p:spPr>
            <a:xfrm>
              <a:off x="3731575" y="2626450"/>
              <a:ext cx="15350" cy="12200"/>
            </a:xfrm>
            <a:custGeom>
              <a:rect b="b" l="l" r="r" t="t"/>
              <a:pathLst>
                <a:path extrusionOk="0" h="488" w="614">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5"/>
            <p:cNvSpPr/>
            <p:nvPr/>
          </p:nvSpPr>
          <p:spPr>
            <a:xfrm>
              <a:off x="3691825" y="2663225"/>
              <a:ext cx="9675" cy="5975"/>
            </a:xfrm>
            <a:custGeom>
              <a:rect b="b" l="l" r="r" t="t"/>
              <a:pathLst>
                <a:path extrusionOk="0" h="239" w="387">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5"/>
            <p:cNvSpPr/>
            <p:nvPr/>
          </p:nvSpPr>
          <p:spPr>
            <a:xfrm>
              <a:off x="3626925" y="2637650"/>
              <a:ext cx="11875" cy="10350"/>
            </a:xfrm>
            <a:custGeom>
              <a:rect b="b" l="l" r="r" t="t"/>
              <a:pathLst>
                <a:path extrusionOk="0" h="414" w="475">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5"/>
            <p:cNvSpPr/>
            <p:nvPr/>
          </p:nvSpPr>
          <p:spPr>
            <a:xfrm>
              <a:off x="3615025" y="2606325"/>
              <a:ext cx="4350" cy="5025"/>
            </a:xfrm>
            <a:custGeom>
              <a:rect b="b" l="l" r="r" t="t"/>
              <a:pathLst>
                <a:path extrusionOk="0" h="201" w="174">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5"/>
            <p:cNvSpPr/>
            <p:nvPr/>
          </p:nvSpPr>
          <p:spPr>
            <a:xfrm>
              <a:off x="3589800" y="2586950"/>
              <a:ext cx="14525" cy="9950"/>
            </a:xfrm>
            <a:custGeom>
              <a:rect b="b" l="l" r="r" t="t"/>
              <a:pathLst>
                <a:path extrusionOk="0" h="398" w="581">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5"/>
            <p:cNvSpPr/>
            <p:nvPr/>
          </p:nvSpPr>
          <p:spPr>
            <a:xfrm>
              <a:off x="3584775" y="2520775"/>
              <a:ext cx="12125" cy="27725"/>
            </a:xfrm>
            <a:custGeom>
              <a:rect b="b" l="l" r="r" t="t"/>
              <a:pathLst>
                <a:path extrusionOk="0" h="1109" w="485">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5"/>
            <p:cNvSpPr/>
            <p:nvPr/>
          </p:nvSpPr>
          <p:spPr>
            <a:xfrm>
              <a:off x="3620425" y="2441775"/>
              <a:ext cx="18425" cy="15300"/>
            </a:xfrm>
            <a:custGeom>
              <a:rect b="b" l="l" r="r" t="t"/>
              <a:pathLst>
                <a:path extrusionOk="0" h="612" w="737">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5"/>
            <p:cNvSpPr/>
            <p:nvPr/>
          </p:nvSpPr>
          <p:spPr>
            <a:xfrm>
              <a:off x="3654975" y="2434550"/>
              <a:ext cx="23475" cy="5250"/>
            </a:xfrm>
            <a:custGeom>
              <a:rect b="b" l="l" r="r" t="t"/>
              <a:pathLst>
                <a:path extrusionOk="0" h="210" w="939">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5"/>
            <p:cNvSpPr/>
            <p:nvPr/>
          </p:nvSpPr>
          <p:spPr>
            <a:xfrm>
              <a:off x="3705600" y="2439525"/>
              <a:ext cx="10350" cy="2625"/>
            </a:xfrm>
            <a:custGeom>
              <a:rect b="b" l="l" r="r" t="t"/>
              <a:pathLst>
                <a:path extrusionOk="0" h="105" w="414">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5"/>
            <p:cNvSpPr/>
            <p:nvPr/>
          </p:nvSpPr>
          <p:spPr>
            <a:xfrm>
              <a:off x="3848675" y="2921625"/>
              <a:ext cx="12825" cy="3000"/>
            </a:xfrm>
            <a:custGeom>
              <a:rect b="b" l="l" r="r" t="t"/>
              <a:pathLst>
                <a:path extrusionOk="0" h="120" w="513">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5"/>
            <p:cNvSpPr/>
            <p:nvPr/>
          </p:nvSpPr>
          <p:spPr>
            <a:xfrm>
              <a:off x="3881875" y="2925425"/>
              <a:ext cx="22200" cy="3050"/>
            </a:xfrm>
            <a:custGeom>
              <a:rect b="b" l="l" r="r" t="t"/>
              <a:pathLst>
                <a:path extrusionOk="0" h="122" w="888">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5"/>
            <p:cNvSpPr/>
            <p:nvPr/>
          </p:nvSpPr>
          <p:spPr>
            <a:xfrm>
              <a:off x="3889750" y="2998425"/>
              <a:ext cx="3900" cy="300"/>
            </a:xfrm>
            <a:custGeom>
              <a:rect b="b" l="l" r="r" t="t"/>
              <a:pathLst>
                <a:path extrusionOk="0" h="12" w="156">
                  <a:moveTo>
                    <a:pt x="1" y="0"/>
                  </a:moveTo>
                  <a:lnTo>
                    <a:pt x="1" y="12"/>
                  </a:lnTo>
                  <a:cubicBezTo>
                    <a:pt x="60" y="0"/>
                    <a:pt x="96" y="0"/>
                    <a:pt x="15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5"/>
            <p:cNvSpPr/>
            <p:nvPr/>
          </p:nvSpPr>
          <p:spPr>
            <a:xfrm>
              <a:off x="3720825" y="3139800"/>
              <a:ext cx="46025" cy="10775"/>
            </a:xfrm>
            <a:custGeom>
              <a:rect b="b" l="l" r="r" t="t"/>
              <a:pathLst>
                <a:path extrusionOk="0" h="431" w="1841">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5"/>
            <p:cNvSpPr/>
            <p:nvPr/>
          </p:nvSpPr>
          <p:spPr>
            <a:xfrm>
              <a:off x="3775750" y="3144300"/>
              <a:ext cx="11650" cy="4925"/>
            </a:xfrm>
            <a:custGeom>
              <a:rect b="b" l="l" r="r" t="t"/>
              <a:pathLst>
                <a:path extrusionOk="0" h="197" w="466">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5"/>
            <p:cNvSpPr/>
            <p:nvPr/>
          </p:nvSpPr>
          <p:spPr>
            <a:xfrm>
              <a:off x="3809400" y="3146050"/>
              <a:ext cx="20250" cy="4500"/>
            </a:xfrm>
            <a:custGeom>
              <a:rect b="b" l="l" r="r" t="t"/>
              <a:pathLst>
                <a:path extrusionOk="0" h="180" w="81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5"/>
            <p:cNvSpPr/>
            <p:nvPr/>
          </p:nvSpPr>
          <p:spPr>
            <a:xfrm>
              <a:off x="3847200" y="3141650"/>
              <a:ext cx="92000" cy="7675"/>
            </a:xfrm>
            <a:custGeom>
              <a:rect b="b" l="l" r="r" t="t"/>
              <a:pathLst>
                <a:path extrusionOk="0" h="307" w="368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5"/>
            <p:cNvSpPr/>
            <p:nvPr/>
          </p:nvSpPr>
          <p:spPr>
            <a:xfrm>
              <a:off x="3862375" y="3220175"/>
              <a:ext cx="40800" cy="5325"/>
            </a:xfrm>
            <a:custGeom>
              <a:rect b="b" l="l" r="r" t="t"/>
              <a:pathLst>
                <a:path extrusionOk="0" h="213" w="1632">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5"/>
            <p:cNvSpPr/>
            <p:nvPr/>
          </p:nvSpPr>
          <p:spPr>
            <a:xfrm>
              <a:off x="3783425" y="3337650"/>
              <a:ext cx="19150" cy="8750"/>
            </a:xfrm>
            <a:custGeom>
              <a:rect b="b" l="l" r="r" t="t"/>
              <a:pathLst>
                <a:path extrusionOk="0" h="350" w="766">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5"/>
            <p:cNvSpPr/>
            <p:nvPr/>
          </p:nvSpPr>
          <p:spPr>
            <a:xfrm>
              <a:off x="5112225" y="3154325"/>
              <a:ext cx="30825" cy="4925"/>
            </a:xfrm>
            <a:custGeom>
              <a:rect b="b" l="l" r="r" t="t"/>
              <a:pathLst>
                <a:path extrusionOk="0" h="197" w="1233">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5"/>
            <p:cNvSpPr/>
            <p:nvPr/>
          </p:nvSpPr>
          <p:spPr>
            <a:xfrm>
              <a:off x="5035150" y="3153775"/>
              <a:ext cx="23825" cy="5400"/>
            </a:xfrm>
            <a:custGeom>
              <a:rect b="b" l="l" r="r" t="t"/>
              <a:pathLst>
                <a:path extrusionOk="0" h="216" w="953">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5"/>
            <p:cNvSpPr/>
            <p:nvPr/>
          </p:nvSpPr>
          <p:spPr>
            <a:xfrm>
              <a:off x="5013700" y="2981425"/>
              <a:ext cx="18425" cy="3725"/>
            </a:xfrm>
            <a:custGeom>
              <a:rect b="b" l="l" r="r" t="t"/>
              <a:pathLst>
                <a:path extrusionOk="0" h="149" w="737">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5"/>
            <p:cNvSpPr/>
            <p:nvPr/>
          </p:nvSpPr>
          <p:spPr>
            <a:xfrm>
              <a:off x="4899700" y="2929200"/>
              <a:ext cx="30025" cy="7750"/>
            </a:xfrm>
            <a:custGeom>
              <a:rect b="b" l="l" r="r" t="t"/>
              <a:pathLst>
                <a:path extrusionOk="0" h="310" w="1201">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5"/>
            <p:cNvSpPr/>
            <p:nvPr/>
          </p:nvSpPr>
          <p:spPr>
            <a:xfrm>
              <a:off x="4910125" y="2800575"/>
              <a:ext cx="17000" cy="2750"/>
            </a:xfrm>
            <a:custGeom>
              <a:rect b="b" l="l" r="r" t="t"/>
              <a:pathLst>
                <a:path extrusionOk="0" h="110" w="68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5"/>
            <p:cNvSpPr/>
            <p:nvPr/>
          </p:nvSpPr>
          <p:spPr>
            <a:xfrm>
              <a:off x="3406150" y="2342975"/>
              <a:ext cx="15125" cy="4800"/>
            </a:xfrm>
            <a:custGeom>
              <a:rect b="b" l="l" r="r" t="t"/>
              <a:pathLst>
                <a:path extrusionOk="0" h="192" w="605">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5"/>
            <p:cNvSpPr/>
            <p:nvPr/>
          </p:nvSpPr>
          <p:spPr>
            <a:xfrm>
              <a:off x="3343550" y="2230475"/>
              <a:ext cx="25325" cy="7775"/>
            </a:xfrm>
            <a:custGeom>
              <a:rect b="b" l="l" r="r" t="t"/>
              <a:pathLst>
                <a:path extrusionOk="0" h="311" w="1013">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5"/>
            <p:cNvSpPr/>
            <p:nvPr/>
          </p:nvSpPr>
          <p:spPr>
            <a:xfrm>
              <a:off x="4651750" y="2220350"/>
              <a:ext cx="22650" cy="5675"/>
            </a:xfrm>
            <a:custGeom>
              <a:rect b="b" l="l" r="r" t="t"/>
              <a:pathLst>
                <a:path extrusionOk="0" h="227" w="906">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5"/>
            <p:cNvSpPr/>
            <p:nvPr/>
          </p:nvSpPr>
          <p:spPr>
            <a:xfrm>
              <a:off x="4694025" y="2306375"/>
              <a:ext cx="19375" cy="6275"/>
            </a:xfrm>
            <a:custGeom>
              <a:rect b="b" l="l" r="r" t="t"/>
              <a:pathLst>
                <a:path extrusionOk="0" h="251" w="775">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5"/>
            <p:cNvSpPr/>
            <p:nvPr/>
          </p:nvSpPr>
          <p:spPr>
            <a:xfrm>
              <a:off x="4844125" y="2489100"/>
              <a:ext cx="17200" cy="6300"/>
            </a:xfrm>
            <a:custGeom>
              <a:rect b="b" l="l" r="r" t="t"/>
              <a:pathLst>
                <a:path extrusionOk="0" h="252" w="688">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5"/>
            <p:cNvSpPr/>
            <p:nvPr/>
          </p:nvSpPr>
          <p:spPr>
            <a:xfrm>
              <a:off x="3695400" y="2919700"/>
              <a:ext cx="32450" cy="11600"/>
            </a:xfrm>
            <a:custGeom>
              <a:rect b="b" l="l" r="r" t="t"/>
              <a:pathLst>
                <a:path extrusionOk="0" h="464" w="1298">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2" name="Shape 3642"/>
        <p:cNvGrpSpPr/>
        <p:nvPr/>
      </p:nvGrpSpPr>
      <p:grpSpPr>
        <a:xfrm>
          <a:off x="0" y="0"/>
          <a:ext cx="0" cy="0"/>
          <a:chOff x="0" y="0"/>
          <a:chExt cx="0" cy="0"/>
        </a:xfrm>
      </p:grpSpPr>
      <p:grpSp>
        <p:nvGrpSpPr>
          <p:cNvPr id="3643" name="Google Shape;3643;p6"/>
          <p:cNvGrpSpPr/>
          <p:nvPr/>
        </p:nvGrpSpPr>
        <p:grpSpPr>
          <a:xfrm>
            <a:off x="6142062" y="3297149"/>
            <a:ext cx="1244096" cy="1648958"/>
            <a:chOff x="4352000" y="2808650"/>
            <a:chExt cx="779900" cy="1033700"/>
          </a:xfrm>
        </p:grpSpPr>
        <p:sp>
          <p:nvSpPr>
            <p:cNvPr id="3644" name="Google Shape;3644;p6"/>
            <p:cNvSpPr/>
            <p:nvPr/>
          </p:nvSpPr>
          <p:spPr>
            <a:xfrm>
              <a:off x="4763750" y="3683275"/>
              <a:ext cx="74200" cy="85025"/>
            </a:xfrm>
            <a:custGeom>
              <a:rect b="b" l="l" r="r" t="t"/>
              <a:pathLst>
                <a:path extrusionOk="0" h="3401" w="2968">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6"/>
            <p:cNvSpPr/>
            <p:nvPr/>
          </p:nvSpPr>
          <p:spPr>
            <a:xfrm>
              <a:off x="4756875" y="3674675"/>
              <a:ext cx="121425" cy="104550"/>
            </a:xfrm>
            <a:custGeom>
              <a:rect b="b" l="l" r="r" t="t"/>
              <a:pathLst>
                <a:path extrusionOk="0" h="4182" w="4857">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6"/>
            <p:cNvSpPr/>
            <p:nvPr/>
          </p:nvSpPr>
          <p:spPr>
            <a:xfrm>
              <a:off x="4352000" y="2808650"/>
              <a:ext cx="779900" cy="1033700"/>
            </a:xfrm>
            <a:custGeom>
              <a:rect b="b" l="l" r="r" t="t"/>
              <a:pathLst>
                <a:path extrusionOk="0" h="41348" w="31196">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6"/>
            <p:cNvSpPr/>
            <p:nvPr/>
          </p:nvSpPr>
          <p:spPr>
            <a:xfrm>
              <a:off x="4421075" y="2897950"/>
              <a:ext cx="625675" cy="789300"/>
            </a:xfrm>
            <a:custGeom>
              <a:rect b="b" l="l" r="r" t="t"/>
              <a:pathLst>
                <a:path extrusionOk="0" h="31572" w="25027">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48" name="Google Shape;3648;p6"/>
          <p:cNvSpPr txBox="1"/>
          <p:nvPr>
            <p:ph type="title"/>
          </p:nvPr>
        </p:nvSpPr>
        <p:spPr>
          <a:xfrm>
            <a:off x="1074116" y="271315"/>
            <a:ext cx="6995768" cy="611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800"/>
              <a:buNone/>
            </a:pPr>
            <a:r>
              <a:rPr lang="en-MY"/>
              <a:t>9.1.1	Ledakan Teknologi Maklumat </a:t>
            </a:r>
            <a:endParaRPr/>
          </a:p>
        </p:txBody>
      </p:sp>
      <p:sp>
        <p:nvSpPr>
          <p:cNvPr id="3649" name="Google Shape;3649;p6"/>
          <p:cNvSpPr txBox="1"/>
          <p:nvPr>
            <p:ph idx="1" type="subTitle"/>
          </p:nvPr>
        </p:nvSpPr>
        <p:spPr>
          <a:xfrm>
            <a:off x="551209" y="837421"/>
            <a:ext cx="5580448" cy="880831"/>
          </a:xfrm>
          <a:prstGeom prst="rect">
            <a:avLst/>
          </a:prstGeom>
          <a:noFill/>
          <a:ln>
            <a:noFill/>
          </a:ln>
        </p:spPr>
        <p:txBody>
          <a:bodyPr anchorCtr="0" anchor="t" bIns="91425" lIns="91425" spcFirstLastPara="1" rIns="91425" wrap="square" tIns="91425">
            <a:noAutofit/>
          </a:bodyPr>
          <a:lstStyle/>
          <a:p>
            <a:pPr indent="-342900" lvl="0" marL="342900" rtl="0" algn="just">
              <a:lnSpc>
                <a:spcPct val="100000"/>
              </a:lnSpc>
              <a:spcBef>
                <a:spcPts val="0"/>
              </a:spcBef>
              <a:spcAft>
                <a:spcPts val="0"/>
              </a:spcAft>
              <a:buSzPts val="1400"/>
              <a:buFont typeface="Arial"/>
              <a:buAutoNum type="arabicPeriod"/>
            </a:pPr>
            <a:r>
              <a:rPr lang="en-MY"/>
              <a:t>Pensyarah Kanan Fakulti Kejuruteraan dan Alam Bina, Universiti Kebangsaan Malaysia (UKM), Prof Madya Dr Sawal Hamid Md Ali, sumber maklumat bukan sahaja diperlukan untuk menjadikan masyarakat lebih bermaklumat tetapi ia penting menjadikan masyarakat lebih peka dengan </a:t>
            </a:r>
            <a:r>
              <a:rPr lang="en-MY"/>
              <a:t>ancaman</a:t>
            </a:r>
            <a:r>
              <a:rPr lang="en-MY"/>
              <a:t> di sekeliling.</a:t>
            </a:r>
            <a:endParaRPr/>
          </a:p>
          <a:p>
            <a:pPr indent="-254000" lvl="0" marL="342900" rtl="0" algn="just">
              <a:lnSpc>
                <a:spcPct val="100000"/>
              </a:lnSpc>
              <a:spcBef>
                <a:spcPts val="0"/>
              </a:spcBef>
              <a:spcAft>
                <a:spcPts val="0"/>
              </a:spcAft>
              <a:buSzPts val="1400"/>
              <a:buFont typeface="Arial"/>
              <a:buNone/>
            </a:pPr>
            <a:r>
              <a:t/>
            </a:r>
            <a:endParaRPr/>
          </a:p>
          <a:p>
            <a:pPr indent="-342900" lvl="0" marL="342900" rtl="0" algn="just">
              <a:lnSpc>
                <a:spcPct val="100000"/>
              </a:lnSpc>
              <a:spcBef>
                <a:spcPts val="0"/>
              </a:spcBef>
              <a:spcAft>
                <a:spcPts val="0"/>
              </a:spcAft>
              <a:buSzPts val="1400"/>
              <a:buFont typeface="Arial"/>
              <a:buAutoNum type="arabicPeriod"/>
            </a:pPr>
            <a:r>
              <a:rPr lang="en-MY"/>
              <a:t>Perkembangan teknologi pesat ini mempunyai cabaran tersendiri kerana masyarakat perlu dididik agar mempunyai kemampuan menapis maklumat dan memastikan maklumat itu adalah benar.</a:t>
            </a:r>
            <a:endParaRPr/>
          </a:p>
          <a:p>
            <a:pPr indent="-254000" lvl="0" marL="342900" rtl="0" algn="just">
              <a:lnSpc>
                <a:spcPct val="100000"/>
              </a:lnSpc>
              <a:spcBef>
                <a:spcPts val="0"/>
              </a:spcBef>
              <a:spcAft>
                <a:spcPts val="0"/>
              </a:spcAft>
              <a:buSzPts val="1400"/>
              <a:buFont typeface="Arial"/>
              <a:buNone/>
            </a:pPr>
            <a:r>
              <a:t/>
            </a:r>
            <a:endParaRPr/>
          </a:p>
          <a:p>
            <a:pPr indent="-342900" lvl="0" marL="342900" rtl="0" algn="just">
              <a:lnSpc>
                <a:spcPct val="100000"/>
              </a:lnSpc>
              <a:spcBef>
                <a:spcPts val="0"/>
              </a:spcBef>
              <a:spcAft>
                <a:spcPts val="0"/>
              </a:spcAft>
              <a:buSzPts val="1400"/>
              <a:buFont typeface="Arial"/>
              <a:buAutoNum type="arabicPeriod"/>
            </a:pPr>
            <a:r>
              <a:rPr lang="en-MY"/>
              <a:t>Datuk Seri Mohammad Mentek; Ketua Setiausaha (KSU) Kementerian Komunikasi dan Multimedia (KKMM) pada 22 September 2021 telah mengumumkan bahawa sebanyak 28 juta orang adalah pengguna teknologi maklumat di Malaysia.</a:t>
            </a:r>
            <a:endParaRPr/>
          </a:p>
          <a:p>
            <a:pPr indent="-254000" lvl="0" marL="342900" rtl="0" algn="just">
              <a:lnSpc>
                <a:spcPct val="100000"/>
              </a:lnSpc>
              <a:spcBef>
                <a:spcPts val="0"/>
              </a:spcBef>
              <a:spcAft>
                <a:spcPts val="0"/>
              </a:spcAft>
              <a:buSzPts val="1400"/>
              <a:buFont typeface="Arial"/>
              <a:buNone/>
            </a:pPr>
            <a:r>
              <a:t/>
            </a:r>
            <a:endParaRPr/>
          </a:p>
          <a:p>
            <a:pPr indent="-342900" lvl="0" marL="342900" rtl="0" algn="just">
              <a:lnSpc>
                <a:spcPct val="100000"/>
              </a:lnSpc>
              <a:spcBef>
                <a:spcPts val="0"/>
              </a:spcBef>
              <a:spcAft>
                <a:spcPts val="0"/>
              </a:spcAft>
              <a:buSzPts val="1400"/>
              <a:buFont typeface="Arial"/>
              <a:buAutoNum type="arabicPeriod"/>
            </a:pPr>
            <a:r>
              <a:rPr lang="en-MY"/>
              <a:t>Peningkatan ini adalah sebanyak 2 juta atau 7% berbanding tahun 2020. </a:t>
            </a:r>
            <a:endParaRPr/>
          </a:p>
          <a:p>
            <a:pPr indent="-254000" lvl="0" marL="342900" rtl="0" algn="just">
              <a:lnSpc>
                <a:spcPct val="100000"/>
              </a:lnSpc>
              <a:spcBef>
                <a:spcPts val="0"/>
              </a:spcBef>
              <a:spcAft>
                <a:spcPts val="0"/>
              </a:spcAft>
              <a:buSzPts val="1400"/>
              <a:buFont typeface="Arial"/>
              <a:buNone/>
            </a:pPr>
            <a:r>
              <a:t/>
            </a:r>
            <a:endParaRPr/>
          </a:p>
          <a:p>
            <a:pPr indent="-254000" lvl="0" marL="342900" rtl="0" algn="just">
              <a:lnSpc>
                <a:spcPct val="100000"/>
              </a:lnSpc>
              <a:spcBef>
                <a:spcPts val="0"/>
              </a:spcBef>
              <a:spcAft>
                <a:spcPts val="0"/>
              </a:spcAft>
              <a:buSzPts val="1400"/>
              <a:buFont typeface="Arial"/>
              <a:buNone/>
            </a:pPr>
            <a:r>
              <a:t/>
            </a:r>
            <a:endParaRPr/>
          </a:p>
        </p:txBody>
      </p:sp>
      <p:grpSp>
        <p:nvGrpSpPr>
          <p:cNvPr id="3650" name="Google Shape;3650;p6"/>
          <p:cNvGrpSpPr/>
          <p:nvPr/>
        </p:nvGrpSpPr>
        <p:grpSpPr>
          <a:xfrm>
            <a:off x="3197800" y="4946107"/>
            <a:ext cx="2252199" cy="93989"/>
            <a:chOff x="3445893" y="4053330"/>
            <a:chExt cx="2252199" cy="93989"/>
          </a:xfrm>
        </p:grpSpPr>
        <p:sp>
          <p:nvSpPr>
            <p:cNvPr id="3651" name="Google Shape;3651;p6"/>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6"/>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3" name="Google Shape;3653;p6"/>
          <p:cNvGrpSpPr/>
          <p:nvPr/>
        </p:nvGrpSpPr>
        <p:grpSpPr>
          <a:xfrm flipH="1" rot="10800000">
            <a:off x="3573483" y="853733"/>
            <a:ext cx="2252199" cy="93989"/>
            <a:chOff x="3445893" y="4053330"/>
            <a:chExt cx="2252199" cy="93989"/>
          </a:xfrm>
        </p:grpSpPr>
        <p:sp>
          <p:nvSpPr>
            <p:cNvPr id="3654" name="Google Shape;3654;p6"/>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6"/>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6" name="Google Shape;3656;p6"/>
          <p:cNvGrpSpPr/>
          <p:nvPr/>
        </p:nvGrpSpPr>
        <p:grpSpPr>
          <a:xfrm>
            <a:off x="6251691" y="918887"/>
            <a:ext cx="2782549" cy="2299090"/>
            <a:chOff x="6744575" y="2445600"/>
            <a:chExt cx="1772550" cy="1464575"/>
          </a:xfrm>
        </p:grpSpPr>
        <p:sp>
          <p:nvSpPr>
            <p:cNvPr id="3657" name="Google Shape;3657;p6"/>
            <p:cNvSpPr/>
            <p:nvPr/>
          </p:nvSpPr>
          <p:spPr>
            <a:xfrm>
              <a:off x="6888050" y="2574575"/>
              <a:ext cx="1485925" cy="848125"/>
            </a:xfrm>
            <a:custGeom>
              <a:rect b="b" l="l" r="r" t="t"/>
              <a:pathLst>
                <a:path extrusionOk="0" h="33925" w="59437">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6"/>
            <p:cNvSpPr/>
            <p:nvPr/>
          </p:nvSpPr>
          <p:spPr>
            <a:xfrm>
              <a:off x="6744575" y="2445600"/>
              <a:ext cx="1772550" cy="1464575"/>
            </a:xfrm>
            <a:custGeom>
              <a:rect b="b" l="l" r="r" t="t"/>
              <a:pathLst>
                <a:path extrusionOk="0" h="58583" w="70902">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3659" name="Google Shape;3659;p6"/>
          <p:cNvPicPr preferRelativeResize="0"/>
          <p:nvPr/>
        </p:nvPicPr>
        <p:blipFill rotWithShape="1">
          <a:blip r:embed="rId3">
            <a:alphaModFix/>
          </a:blip>
          <a:srcRect b="0" l="0" r="0" t="0"/>
          <a:stretch/>
        </p:blipFill>
        <p:spPr>
          <a:xfrm>
            <a:off x="6513164" y="1165426"/>
            <a:ext cx="2296360" cy="1230276"/>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3" name="Shape 3663"/>
        <p:cNvGrpSpPr/>
        <p:nvPr/>
      </p:nvGrpSpPr>
      <p:grpSpPr>
        <a:xfrm>
          <a:off x="0" y="0"/>
          <a:ext cx="0" cy="0"/>
          <a:chOff x="0" y="0"/>
          <a:chExt cx="0" cy="0"/>
        </a:xfrm>
      </p:grpSpPr>
      <p:sp>
        <p:nvSpPr>
          <p:cNvPr id="3664" name="Google Shape;3664;p7"/>
          <p:cNvSpPr/>
          <p:nvPr/>
        </p:nvSpPr>
        <p:spPr>
          <a:xfrm>
            <a:off x="3420848" y="2502927"/>
            <a:ext cx="1044841" cy="32550"/>
          </a:xfrm>
          <a:custGeom>
            <a:rect b="b" l="l" r="r" t="t"/>
            <a:pathLst>
              <a:path extrusionOk="0" h="379" w="57726">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65" name="Google Shape;3665;p7"/>
          <p:cNvGrpSpPr/>
          <p:nvPr/>
        </p:nvGrpSpPr>
        <p:grpSpPr>
          <a:xfrm>
            <a:off x="719900" y="918054"/>
            <a:ext cx="3283681" cy="3199291"/>
            <a:chOff x="2581550" y="1973000"/>
            <a:chExt cx="926050" cy="902200"/>
          </a:xfrm>
        </p:grpSpPr>
        <p:sp>
          <p:nvSpPr>
            <p:cNvPr id="3666" name="Google Shape;3666;p7"/>
            <p:cNvSpPr/>
            <p:nvPr/>
          </p:nvSpPr>
          <p:spPr>
            <a:xfrm>
              <a:off x="2581550" y="1973000"/>
              <a:ext cx="926050" cy="902200"/>
            </a:xfrm>
            <a:custGeom>
              <a:rect b="b" l="l" r="r" t="t"/>
              <a:pathLst>
                <a:path extrusionOk="0" fill="none" h="36088" w="37042">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7"/>
            <p:cNvSpPr/>
            <p:nvPr/>
          </p:nvSpPr>
          <p:spPr>
            <a:xfrm>
              <a:off x="2679200" y="2069425"/>
              <a:ext cx="719450" cy="713500"/>
            </a:xfrm>
            <a:custGeom>
              <a:rect b="b" l="l" r="r" t="t"/>
              <a:pathLst>
                <a:path extrusionOk="0" fill="none" h="28540" w="28778">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cap="flat" cmpd="sng" w="190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68" name="Google Shape;3668;p7"/>
          <p:cNvSpPr txBox="1"/>
          <p:nvPr>
            <p:ph idx="1" type="subTitle"/>
          </p:nvPr>
        </p:nvSpPr>
        <p:spPr>
          <a:xfrm>
            <a:off x="4465689" y="1460257"/>
            <a:ext cx="4293682" cy="842400"/>
          </a:xfrm>
          <a:prstGeom prst="rect">
            <a:avLst/>
          </a:prstGeom>
          <a:noFill/>
          <a:ln>
            <a:noFill/>
          </a:ln>
        </p:spPr>
        <p:txBody>
          <a:bodyPr anchorCtr="0" anchor="t" bIns="91425" lIns="91425" spcFirstLastPara="1" rIns="91425" wrap="square" tIns="91425">
            <a:noAutofit/>
          </a:bodyPr>
          <a:lstStyle/>
          <a:p>
            <a:pPr indent="-342900" lvl="0" marL="342900" rtl="0" algn="just">
              <a:lnSpc>
                <a:spcPct val="100000"/>
              </a:lnSpc>
              <a:spcBef>
                <a:spcPts val="0"/>
              </a:spcBef>
              <a:spcAft>
                <a:spcPts val="0"/>
              </a:spcAft>
              <a:buSzPts val="1400"/>
              <a:buFont typeface="Arial"/>
              <a:buAutoNum type="arabicPeriod"/>
            </a:pPr>
            <a:r>
              <a:rPr lang="en-MY">
                <a:solidFill>
                  <a:schemeClr val="dk1"/>
                </a:solidFill>
              </a:rPr>
              <a:t>Isu perkauman, agama dan prejudis terhadap etnik lain mudah dicetuskan melalui media elektronik dan media sosial untuk memancing emosi yang negatif dan menimbulkan rasa marah dalam masyarakat (Abdul Jamil, 2014).</a:t>
            </a:r>
            <a:endParaRPr/>
          </a:p>
          <a:p>
            <a:pPr indent="-254000" lvl="0" marL="342900" rtl="0" algn="just">
              <a:lnSpc>
                <a:spcPct val="100000"/>
              </a:lnSpc>
              <a:spcBef>
                <a:spcPts val="0"/>
              </a:spcBef>
              <a:spcAft>
                <a:spcPts val="0"/>
              </a:spcAft>
              <a:buSzPts val="1400"/>
              <a:buFont typeface="Arial"/>
              <a:buNone/>
            </a:pPr>
            <a:r>
              <a:t/>
            </a:r>
            <a:endParaRPr>
              <a:solidFill>
                <a:schemeClr val="dk1"/>
              </a:solidFill>
            </a:endParaRPr>
          </a:p>
          <a:p>
            <a:pPr indent="-342900" lvl="0" marL="342900" rtl="0" algn="just">
              <a:lnSpc>
                <a:spcPct val="100000"/>
              </a:lnSpc>
              <a:spcBef>
                <a:spcPts val="0"/>
              </a:spcBef>
              <a:spcAft>
                <a:spcPts val="0"/>
              </a:spcAft>
              <a:buSzPts val="1400"/>
              <a:buFont typeface="Arial"/>
              <a:buAutoNum type="arabicPeriod"/>
            </a:pPr>
            <a:r>
              <a:rPr lang="en-MY">
                <a:solidFill>
                  <a:schemeClr val="dk1"/>
                </a:solidFill>
              </a:rPr>
              <a:t>Teknologi maklumat dan medium media sosial yang bersifat tanpa sempadan serta tiada had mampu menyebarkan provokasi dan isu sensitif yang dapat menggugat perpaduan negara.</a:t>
            </a:r>
            <a:endParaRPr/>
          </a:p>
          <a:p>
            <a:pPr indent="0" lvl="0" marL="0" rtl="0" algn="just">
              <a:lnSpc>
                <a:spcPct val="100000"/>
              </a:lnSpc>
              <a:spcBef>
                <a:spcPts val="0"/>
              </a:spcBef>
              <a:spcAft>
                <a:spcPts val="0"/>
              </a:spcAft>
              <a:buSzPts val="1400"/>
              <a:buNone/>
            </a:pPr>
            <a:r>
              <a:t/>
            </a:r>
            <a:endParaRPr>
              <a:solidFill>
                <a:schemeClr val="dk1"/>
              </a:solidFill>
            </a:endParaRPr>
          </a:p>
          <a:p>
            <a:pPr indent="-254000" lvl="0" marL="342900" rtl="0" algn="just">
              <a:lnSpc>
                <a:spcPct val="100000"/>
              </a:lnSpc>
              <a:spcBef>
                <a:spcPts val="0"/>
              </a:spcBef>
              <a:spcAft>
                <a:spcPts val="0"/>
              </a:spcAft>
              <a:buSzPts val="1400"/>
              <a:buFont typeface="Arial"/>
              <a:buNone/>
            </a:pPr>
            <a:r>
              <a:t/>
            </a:r>
            <a:endParaRPr>
              <a:solidFill>
                <a:schemeClr val="dk1"/>
              </a:solidFill>
            </a:endParaRPr>
          </a:p>
        </p:txBody>
      </p:sp>
      <p:pic>
        <p:nvPicPr>
          <p:cNvPr id="3669" name="Google Shape;3669;p7"/>
          <p:cNvPicPr preferRelativeResize="0"/>
          <p:nvPr/>
        </p:nvPicPr>
        <p:blipFill rotWithShape="1">
          <a:blip r:embed="rId3">
            <a:alphaModFix/>
          </a:blip>
          <a:srcRect b="0" l="22860" r="18432" t="0"/>
          <a:stretch/>
        </p:blipFill>
        <p:spPr>
          <a:xfrm>
            <a:off x="818540" y="1024227"/>
            <a:ext cx="3086400" cy="2957400"/>
          </a:xfrm>
          <a:prstGeom prst="ellipse">
            <a:avLst/>
          </a:prstGeom>
          <a:noFill/>
          <a:ln>
            <a:noFill/>
          </a:ln>
        </p:spPr>
      </p:pic>
      <p:sp>
        <p:nvSpPr>
          <p:cNvPr id="3670" name="Google Shape;3670;p7"/>
          <p:cNvSpPr/>
          <p:nvPr/>
        </p:nvSpPr>
        <p:spPr>
          <a:xfrm>
            <a:off x="4431400" y="1414775"/>
            <a:ext cx="4523914" cy="2881454"/>
          </a:xfrm>
          <a:custGeom>
            <a:rect b="b" l="l" r="r" t="t"/>
            <a:pathLst>
              <a:path extrusionOk="0" h="25786" w="17617">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7"/>
          <p:cNvSpPr txBox="1"/>
          <p:nvPr/>
        </p:nvSpPr>
        <p:spPr>
          <a:xfrm>
            <a:off x="1074116" y="271315"/>
            <a:ext cx="6995768" cy="611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lt2"/>
              </a:buClr>
              <a:buSzPts val="2800"/>
              <a:buFont typeface="Merriweather"/>
              <a:buNone/>
            </a:pPr>
            <a:r>
              <a:rPr b="1" i="0" lang="en-MY" sz="2800" u="none" cap="none" strike="noStrike">
                <a:solidFill>
                  <a:schemeClr val="lt2"/>
                </a:solidFill>
                <a:latin typeface="Merriweather"/>
                <a:ea typeface="Merriweather"/>
                <a:cs typeface="Merriweather"/>
                <a:sym typeface="Merriweather"/>
              </a:rPr>
              <a:t>9.1.1	Provokasi Isu Sensitif</a:t>
            </a:r>
            <a:endParaRPr/>
          </a:p>
        </p:txBody>
      </p:sp>
    </p:spTree>
  </p:cSld>
  <p:clrMapOvr>
    <a:masterClrMapping/>
  </p:clrMapOvr>
</p:sld>
</file>

<file path=ppt/theme/theme1.xml><?xml version="1.0" encoding="utf-8"?>
<a:theme xmlns:a="http://schemas.openxmlformats.org/drawingml/2006/main" xmlns:r="http://schemas.openxmlformats.org/officeDocument/2006/relationships"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MBH-22</dc:creator>
</cp:coreProperties>
</file>