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</p:sldIdLst>
  <p:sldSz cy="6858000" cx="12192000"/>
  <p:notesSz cx="6858000" cy="9144000"/>
  <p:embeddedFontLst>
    <p:embeddedFont>
      <p:font typeface="Overlock"/>
      <p:regular r:id="rId53"/>
      <p:bold r:id="rId54"/>
      <p:italic r:id="rId55"/>
      <p:boldItalic r:id="rId56"/>
    </p:embeddedFont>
    <p:embeddedFont>
      <p:font typeface="Teko"/>
      <p:regular r:id="rId57"/>
      <p:bold r:id="rId58"/>
    </p:embeddedFont>
    <p:embeddedFont>
      <p:font typeface="Roboto"/>
      <p:regular r:id="rId59"/>
      <p:bold r:id="rId60"/>
      <p:italic r:id="rId61"/>
      <p:boldItalic r:id="rId62"/>
    </p:embeddedFont>
    <p:embeddedFont>
      <p:font typeface="Corbel"/>
      <p:regular r:id="rId63"/>
      <p:bold r:id="rId64"/>
      <p:italic r:id="rId65"/>
      <p:boldItalic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7" roundtripDataSignature="AMtx7mjxBszU/6NKpQjePsPthxOUP5vG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3052277-56E8-4156-84E7-229279DBA19B}">
  <a:tblStyle styleId="{F3052277-56E8-4156-84E7-229279DBA19B}" styleName="Table_0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F1FB"/>
          </a:solidFill>
        </a:fill>
      </a:tcStyle>
    </a:wholeTbl>
    <a:band1H>
      <a:tcTxStyle/>
      <a:tcStyle>
        <a:fill>
          <a:solidFill>
            <a:srgbClr val="CCE2F8"/>
          </a:solidFill>
        </a:fill>
      </a:tcStyle>
    </a:band1H>
    <a:band2H>
      <a:tcTxStyle/>
    </a:band2H>
    <a:band1V>
      <a:tcTxStyle/>
      <a:tcStyle>
        <a:fill>
          <a:solidFill>
            <a:srgbClr val="CCE2F8"/>
          </a:solidFill>
        </a:fill>
      </a:tcStyle>
    </a:band1V>
    <a:band2V>
      <a:tcTxStyle/>
    </a:band2V>
    <a:lastCol>
      <a:tcTxStyle b="on" i="off">
        <a:font>
          <a:latin typeface="Corbel"/>
          <a:ea typeface="Corbel"/>
          <a:cs typeface="Corbe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orbel"/>
          <a:ea typeface="Corbel"/>
          <a:cs typeface="Corbe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3DDB867C-5E1A-459E-81EA-E6CE4F1F38B7}" styleName="Table_1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dk1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dk1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Roboto-boldItalic.fntdata"/><Relationship Id="rId61" Type="http://schemas.openxmlformats.org/officeDocument/2006/relationships/font" Target="fonts/Roboto-italic.fntdata"/><Relationship Id="rId20" Type="http://schemas.openxmlformats.org/officeDocument/2006/relationships/slide" Target="slides/slide15.xml"/><Relationship Id="rId64" Type="http://schemas.openxmlformats.org/officeDocument/2006/relationships/font" Target="fonts/Corbel-bold.fntdata"/><Relationship Id="rId63" Type="http://schemas.openxmlformats.org/officeDocument/2006/relationships/font" Target="fonts/Corbel-regular.fntdata"/><Relationship Id="rId22" Type="http://schemas.openxmlformats.org/officeDocument/2006/relationships/slide" Target="slides/slide17.xml"/><Relationship Id="rId66" Type="http://schemas.openxmlformats.org/officeDocument/2006/relationships/font" Target="fonts/Corbel-boldItalic.fntdata"/><Relationship Id="rId21" Type="http://schemas.openxmlformats.org/officeDocument/2006/relationships/slide" Target="slides/slide16.xml"/><Relationship Id="rId65" Type="http://schemas.openxmlformats.org/officeDocument/2006/relationships/font" Target="fonts/Corbel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7" Type="http://customschemas.google.com/relationships/presentationmetadata" Target="metadata"/><Relationship Id="rId60" Type="http://schemas.openxmlformats.org/officeDocument/2006/relationships/font" Target="fonts/Roboto-bold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font" Target="fonts/Overlock-regular.fntdata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font" Target="fonts/Overlock-italic.fntdata"/><Relationship Id="rId10" Type="http://schemas.openxmlformats.org/officeDocument/2006/relationships/slide" Target="slides/slide5.xml"/><Relationship Id="rId54" Type="http://schemas.openxmlformats.org/officeDocument/2006/relationships/font" Target="fonts/Overlock-bold.fntdata"/><Relationship Id="rId13" Type="http://schemas.openxmlformats.org/officeDocument/2006/relationships/slide" Target="slides/slide8.xml"/><Relationship Id="rId57" Type="http://schemas.openxmlformats.org/officeDocument/2006/relationships/font" Target="fonts/Teko-regular.fntdata"/><Relationship Id="rId12" Type="http://schemas.openxmlformats.org/officeDocument/2006/relationships/slide" Target="slides/slide7.xml"/><Relationship Id="rId56" Type="http://schemas.openxmlformats.org/officeDocument/2006/relationships/font" Target="fonts/Overlock-boldItalic.fntdata"/><Relationship Id="rId15" Type="http://schemas.openxmlformats.org/officeDocument/2006/relationships/slide" Target="slides/slide10.xml"/><Relationship Id="rId59" Type="http://schemas.openxmlformats.org/officeDocument/2006/relationships/font" Target="fonts/Roboto-regular.fntdata"/><Relationship Id="rId14" Type="http://schemas.openxmlformats.org/officeDocument/2006/relationships/slide" Target="slides/slide9.xml"/><Relationship Id="rId58" Type="http://schemas.openxmlformats.org/officeDocument/2006/relationships/font" Target="fonts/Teko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49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0" name="Google Shape;20;p49"/>
            <p:cNvSpPr/>
            <p:nvPr/>
          </p:nvSpPr>
          <p:spPr>
            <a:xfrm>
              <a:off x="3367088" y="-4763"/>
              <a:ext cx="1063625" cy="2782888"/>
            </a:xfrm>
            <a:custGeom>
              <a:rect b="b" l="l" r="r" t="t"/>
              <a:pathLst>
                <a:path extrusionOk="0" h="1753" w="670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1" name="Google Shape;21;p49"/>
            <p:cNvSpPr/>
            <p:nvPr/>
          </p:nvSpPr>
          <p:spPr>
            <a:xfrm>
              <a:off x="2928938" y="-4763"/>
              <a:ext cx="1035050" cy="2673350"/>
            </a:xfrm>
            <a:custGeom>
              <a:rect b="b" l="l" r="r" t="t"/>
              <a:pathLst>
                <a:path extrusionOk="0" h="1684" w="652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22" name="Google Shape;22;p49"/>
            <p:cNvSpPr/>
            <p:nvPr/>
          </p:nvSpPr>
          <p:spPr>
            <a:xfrm>
              <a:off x="2928938" y="2582862"/>
              <a:ext cx="2693987" cy="4275138"/>
            </a:xfrm>
            <a:custGeom>
              <a:rect b="b" l="l" r="r" t="t"/>
              <a:pathLst>
                <a:path extrusionOk="0" h="2693" w="1697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23" name="Google Shape;23;p49"/>
            <p:cNvSpPr/>
            <p:nvPr/>
          </p:nvSpPr>
          <p:spPr>
            <a:xfrm>
              <a:off x="3371850" y="2692400"/>
              <a:ext cx="3332162" cy="4165600"/>
            </a:xfrm>
            <a:custGeom>
              <a:rect b="b" l="l" r="r" t="t"/>
              <a:pathLst>
                <a:path extrusionOk="0" h="2624" w="2099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rgbClr val="0B5982"/>
            </a:solidFill>
            <a:ln>
              <a:noFill/>
            </a:ln>
          </p:spPr>
        </p:sp>
        <p:sp>
          <p:nvSpPr>
            <p:cNvPr id="24" name="Google Shape;24;p49"/>
            <p:cNvSpPr/>
            <p:nvPr/>
          </p:nvSpPr>
          <p:spPr>
            <a:xfrm>
              <a:off x="3367088" y="2687637"/>
              <a:ext cx="4576762" cy="4170363"/>
            </a:xfrm>
            <a:custGeom>
              <a:rect b="b" l="l" r="r" t="t"/>
              <a:pathLst>
                <a:path extrusionOk="0" h="2627" w="2883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86C3"/>
            </a:solidFill>
            <a:ln>
              <a:noFill/>
            </a:ln>
          </p:spPr>
        </p:sp>
        <p:sp>
          <p:nvSpPr>
            <p:cNvPr id="25" name="Google Shape;25;p49"/>
            <p:cNvSpPr/>
            <p:nvPr/>
          </p:nvSpPr>
          <p:spPr>
            <a:xfrm>
              <a:off x="2928938" y="2578100"/>
              <a:ext cx="3584575" cy="4279900"/>
            </a:xfrm>
            <a:custGeom>
              <a:rect b="b" l="l" r="r" t="t"/>
              <a:pathLst>
                <a:path extrusionOk="0" h="2696" w="2258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</p:sp>
      </p:grpSp>
      <p:sp>
        <p:nvSpPr>
          <p:cNvPr id="26" name="Google Shape;26;p49"/>
          <p:cNvSpPr txBox="1"/>
          <p:nvPr>
            <p:ph type="ctrTitle"/>
          </p:nvPr>
        </p:nvSpPr>
        <p:spPr>
          <a:xfrm>
            <a:off x="2928401" y="1380068"/>
            <a:ext cx="8574622" cy="2616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rbel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9"/>
          <p:cNvSpPr txBox="1"/>
          <p:nvPr>
            <p:ph idx="1" type="subTitle"/>
          </p:nvPr>
        </p:nvSpPr>
        <p:spPr>
          <a:xfrm>
            <a:off x="4515377" y="3996267"/>
            <a:ext cx="6987645" cy="1388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420"/>
              </a:spcBef>
              <a:spcAft>
                <a:spcPts val="0"/>
              </a:spcAft>
              <a:buSzPts val="3045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9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61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232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203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203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203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203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203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49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9"/>
          <p:cNvSpPr txBox="1"/>
          <p:nvPr>
            <p:ph idx="11" type="ftr"/>
          </p:nvPr>
        </p:nvSpPr>
        <p:spPr>
          <a:xfrm>
            <a:off x="5332412" y="5883275"/>
            <a:ext cx="43240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9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8"/>
          <p:cNvSpPr txBox="1"/>
          <p:nvPr>
            <p:ph type="title"/>
          </p:nvPr>
        </p:nvSpPr>
        <p:spPr>
          <a:xfrm>
            <a:off x="1484311" y="4732865"/>
            <a:ext cx="10018711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58"/>
          <p:cNvSpPr/>
          <p:nvPr>
            <p:ph idx="2" type="pic"/>
          </p:nvPr>
        </p:nvSpPr>
        <p:spPr>
          <a:xfrm>
            <a:off x="2386012" y="932112"/>
            <a:ext cx="8225944" cy="3164976"/>
          </a:xfrm>
          <a:prstGeom prst="roundRect">
            <a:avLst>
              <a:gd fmla="val 4380" name="adj"/>
            </a:avLst>
          </a:prstGeom>
          <a:noFill/>
          <a:ln cap="flat" cmpd="sng" w="381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58"/>
          <p:cNvSpPr txBox="1"/>
          <p:nvPr>
            <p:ph idx="1" type="body"/>
          </p:nvPr>
        </p:nvSpPr>
        <p:spPr>
          <a:xfrm>
            <a:off x="1484311" y="5299603"/>
            <a:ext cx="10018711" cy="493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80"/>
              </a:spcBef>
              <a:spcAft>
                <a:spcPts val="0"/>
              </a:spcAft>
              <a:buSzPts val="2030"/>
              <a:buNone/>
              <a:defRPr sz="1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74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305"/>
              <a:buNone/>
              <a:defRPr sz="900"/>
            </a:lvl9pPr>
          </a:lstStyle>
          <a:p/>
        </p:txBody>
      </p:sp>
      <p:sp>
        <p:nvSpPr>
          <p:cNvPr id="86" name="Google Shape;86;p58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58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58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9"/>
          <p:cNvSpPr txBox="1"/>
          <p:nvPr>
            <p:ph type="title"/>
          </p:nvPr>
        </p:nvSpPr>
        <p:spPr>
          <a:xfrm>
            <a:off x="1484312" y="685800"/>
            <a:ext cx="10018711" cy="30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59"/>
          <p:cNvSpPr txBox="1"/>
          <p:nvPr>
            <p:ph idx="1" type="body"/>
          </p:nvPr>
        </p:nvSpPr>
        <p:spPr>
          <a:xfrm>
            <a:off x="1484312" y="4343400"/>
            <a:ext cx="10018713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9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61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32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2" name="Google Shape;92;p59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59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59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0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orbel"/>
              <a:buNone/>
            </a:pPr>
            <a:r>
              <a:rPr b="0" lang="en-US" sz="80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“</a:t>
            </a:r>
            <a:endParaRPr/>
          </a:p>
        </p:txBody>
      </p:sp>
      <p:sp>
        <p:nvSpPr>
          <p:cNvPr id="97" name="Google Shape;97;p60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orbel"/>
              <a:buNone/>
            </a:pPr>
            <a:r>
              <a:rPr b="0" lang="en-US" sz="80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”</a:t>
            </a:r>
            <a:endParaRPr/>
          </a:p>
        </p:txBody>
      </p:sp>
      <p:sp>
        <p:nvSpPr>
          <p:cNvPr id="98" name="Google Shape;98;p60"/>
          <p:cNvSpPr txBox="1"/>
          <p:nvPr>
            <p:ph type="title"/>
          </p:nvPr>
        </p:nvSpPr>
        <p:spPr>
          <a:xfrm>
            <a:off x="2208212" y="685800"/>
            <a:ext cx="8990012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60"/>
          <p:cNvSpPr txBox="1"/>
          <p:nvPr>
            <p:ph idx="1" type="body"/>
          </p:nvPr>
        </p:nvSpPr>
        <p:spPr>
          <a:xfrm>
            <a:off x="2436811" y="3428999"/>
            <a:ext cx="8532815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2610"/>
              <a:buFont typeface="Corbel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900"/>
              <a:buFont typeface="Corbel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610"/>
              <a:buFont typeface="Corbel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2320"/>
              <a:buFont typeface="Corbel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2030"/>
              <a:buFont typeface="Corbel"/>
              <a:buNone/>
              <a:defRPr/>
            </a:lvl5pPr>
            <a:lvl6pPr indent="-394335" lvl="5" marL="27432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600"/>
              </a:spcBef>
              <a:spcAft>
                <a:spcPts val="60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00" name="Google Shape;100;p60"/>
          <p:cNvSpPr txBox="1"/>
          <p:nvPr>
            <p:ph idx="2" type="body"/>
          </p:nvPr>
        </p:nvSpPr>
        <p:spPr>
          <a:xfrm>
            <a:off x="1484311" y="4343400"/>
            <a:ext cx="10018711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9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61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32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1" name="Google Shape;101;p60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60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60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1"/>
          <p:cNvSpPr txBox="1"/>
          <p:nvPr>
            <p:ph type="title"/>
          </p:nvPr>
        </p:nvSpPr>
        <p:spPr>
          <a:xfrm>
            <a:off x="1484313" y="3308581"/>
            <a:ext cx="10018709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61"/>
          <p:cNvSpPr txBox="1"/>
          <p:nvPr>
            <p:ph idx="1" type="body"/>
          </p:nvPr>
        </p:nvSpPr>
        <p:spPr>
          <a:xfrm>
            <a:off x="1484312" y="4777381"/>
            <a:ext cx="1001871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400"/>
              </a:spcBef>
              <a:spcAft>
                <a:spcPts val="0"/>
              </a:spcAft>
              <a:buSzPts val="29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61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32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61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61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61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2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orbel"/>
              <a:buNone/>
            </a:pPr>
            <a:r>
              <a:rPr b="0" lang="en-US" sz="80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“</a:t>
            </a:r>
            <a:endParaRPr/>
          </a:p>
        </p:txBody>
      </p:sp>
      <p:sp>
        <p:nvSpPr>
          <p:cNvPr id="112" name="Google Shape;112;p62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orbel"/>
              <a:buNone/>
            </a:pPr>
            <a:r>
              <a:rPr b="0" lang="en-US" sz="80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”</a:t>
            </a:r>
            <a:endParaRPr/>
          </a:p>
        </p:txBody>
      </p:sp>
      <p:sp>
        <p:nvSpPr>
          <p:cNvPr id="113" name="Google Shape;113;p62"/>
          <p:cNvSpPr txBox="1"/>
          <p:nvPr>
            <p:ph type="title"/>
          </p:nvPr>
        </p:nvSpPr>
        <p:spPr>
          <a:xfrm>
            <a:off x="2208212" y="685800"/>
            <a:ext cx="8990012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62"/>
          <p:cNvSpPr txBox="1"/>
          <p:nvPr>
            <p:ph idx="1" type="body"/>
          </p:nvPr>
        </p:nvSpPr>
        <p:spPr>
          <a:xfrm>
            <a:off x="1484313" y="3886200"/>
            <a:ext cx="10018710" cy="88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480"/>
              </a:spcBef>
              <a:spcAft>
                <a:spcPts val="0"/>
              </a:spcAft>
              <a:buSzPts val="3480"/>
              <a:buNone/>
              <a:defRPr b="0" sz="2400" cap="none">
                <a:solidFill>
                  <a:schemeClr val="dk1"/>
                </a:solidFill>
              </a:defRPr>
            </a:lvl1pPr>
            <a:lvl2pPr indent="-394335" lvl="1" marL="914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600"/>
              </a:spcBef>
              <a:spcAft>
                <a:spcPts val="60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15" name="Google Shape;115;p62"/>
          <p:cNvSpPr txBox="1"/>
          <p:nvPr>
            <p:ph idx="2" type="body"/>
          </p:nvPr>
        </p:nvSpPr>
        <p:spPr>
          <a:xfrm>
            <a:off x="1484312" y="4775200"/>
            <a:ext cx="1001871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360"/>
              </a:spcBef>
              <a:spcAft>
                <a:spcPts val="0"/>
              </a:spcAft>
              <a:buSzPts val="261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61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32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6" name="Google Shape;116;p62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62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3"/>
          <p:cNvSpPr txBox="1"/>
          <p:nvPr>
            <p:ph type="title"/>
          </p:nvPr>
        </p:nvSpPr>
        <p:spPr>
          <a:xfrm>
            <a:off x="1484313" y="685800"/>
            <a:ext cx="10018712" cy="272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63"/>
          <p:cNvSpPr txBox="1"/>
          <p:nvPr>
            <p:ph idx="1" type="body"/>
          </p:nvPr>
        </p:nvSpPr>
        <p:spPr>
          <a:xfrm>
            <a:off x="1484312" y="3505200"/>
            <a:ext cx="10018713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4060"/>
              <a:buNone/>
              <a:defRPr b="0" sz="2800" cap="none">
                <a:solidFill>
                  <a:schemeClr val="dk1"/>
                </a:solidFill>
              </a:defRPr>
            </a:lvl1pPr>
            <a:lvl2pPr indent="-394335" lvl="1" marL="914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600"/>
              </a:spcBef>
              <a:spcAft>
                <a:spcPts val="60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22" name="Google Shape;122;p63"/>
          <p:cNvSpPr txBox="1"/>
          <p:nvPr>
            <p:ph idx="2" type="body"/>
          </p:nvPr>
        </p:nvSpPr>
        <p:spPr>
          <a:xfrm>
            <a:off x="1484311" y="4343400"/>
            <a:ext cx="10018713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261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61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32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3" name="Google Shape;123;p63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63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63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64"/>
          <p:cNvSpPr txBox="1"/>
          <p:nvPr>
            <p:ph idx="1" type="body"/>
          </p:nvPr>
        </p:nvSpPr>
        <p:spPr>
          <a:xfrm rot="5400000">
            <a:off x="4931566" y="-780257"/>
            <a:ext cx="3124201" cy="10018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4335" lvl="0" marL="457200" algn="l">
              <a:spcBef>
                <a:spcPts val="360"/>
              </a:spcBef>
              <a:spcAft>
                <a:spcPts val="0"/>
              </a:spcAft>
              <a:buSzPts val="2610"/>
              <a:buChar char="•"/>
              <a:defRPr/>
            </a:lvl1pPr>
            <a:lvl2pPr indent="-394335" lvl="1" marL="914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600"/>
              </a:spcBef>
              <a:spcAft>
                <a:spcPts val="60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64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64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5"/>
          <p:cNvSpPr txBox="1"/>
          <p:nvPr>
            <p:ph type="title"/>
          </p:nvPr>
        </p:nvSpPr>
        <p:spPr>
          <a:xfrm rot="5400000">
            <a:off x="8065140" y="2353316"/>
            <a:ext cx="5105400" cy="1770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65"/>
          <p:cNvSpPr txBox="1"/>
          <p:nvPr>
            <p:ph idx="1" type="body"/>
          </p:nvPr>
        </p:nvSpPr>
        <p:spPr>
          <a:xfrm rot="5400000">
            <a:off x="2941483" y="-771371"/>
            <a:ext cx="5105400" cy="8019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4335" lvl="0" marL="457200" algn="l">
              <a:spcBef>
                <a:spcPts val="360"/>
              </a:spcBef>
              <a:spcAft>
                <a:spcPts val="0"/>
              </a:spcAft>
              <a:buSzPts val="2610"/>
              <a:buChar char="•"/>
              <a:defRPr/>
            </a:lvl1pPr>
            <a:lvl2pPr indent="-394335" lvl="1" marL="914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600"/>
              </a:spcBef>
              <a:spcAft>
                <a:spcPts val="60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135" name="Google Shape;135;p65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65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0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0"/>
          <p:cNvSpPr txBox="1"/>
          <p:nvPr>
            <p:ph idx="1" type="body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94335" lvl="0" marL="457200" algn="l">
              <a:spcBef>
                <a:spcPts val="360"/>
              </a:spcBef>
              <a:spcAft>
                <a:spcPts val="0"/>
              </a:spcAft>
              <a:buSzPts val="2610"/>
              <a:buChar char="•"/>
              <a:defRPr/>
            </a:lvl1pPr>
            <a:lvl2pPr indent="-394335" lvl="1" marL="914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2pPr>
            <a:lvl3pPr indent="-394335" lvl="2" marL="1371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3pPr>
            <a:lvl4pPr indent="-394335" lvl="3" marL="18288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4pPr>
            <a:lvl5pPr indent="-394335" lvl="4" marL="22860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5pPr>
            <a:lvl6pPr indent="-394335" lvl="5" marL="27432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6pPr>
            <a:lvl7pPr indent="-394335" lvl="6" marL="3200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7pPr>
            <a:lvl8pPr indent="-394334" lvl="7" marL="36576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/>
            </a:lvl8pPr>
            <a:lvl9pPr indent="-394334" lvl="8" marL="4114800" algn="l">
              <a:spcBef>
                <a:spcPts val="600"/>
              </a:spcBef>
              <a:spcAft>
                <a:spcPts val="600"/>
              </a:spcAft>
              <a:buSzPts val="2610"/>
              <a:buChar char="•"/>
              <a:defRPr/>
            </a:lvl9pPr>
          </a:lstStyle>
          <a:p/>
        </p:txBody>
      </p:sp>
      <p:sp>
        <p:nvSpPr>
          <p:cNvPr id="34" name="Google Shape;34;p50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0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0"/>
          <p:cNvSpPr txBox="1"/>
          <p:nvPr>
            <p:ph idx="12" type="sldNum"/>
          </p:nvPr>
        </p:nvSpPr>
        <p:spPr>
          <a:xfrm>
            <a:off x="10951856" y="5867131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1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1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1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1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2"/>
          <p:cNvSpPr txBox="1"/>
          <p:nvPr>
            <p:ph type="title"/>
          </p:nvPr>
        </p:nvSpPr>
        <p:spPr>
          <a:xfrm>
            <a:off x="2572279" y="2666999"/>
            <a:ext cx="8930747" cy="21103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2572278" y="4777381"/>
            <a:ext cx="893074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400"/>
              </a:spcBef>
              <a:spcAft>
                <a:spcPts val="0"/>
              </a:spcAft>
              <a:buSzPts val="29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61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32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203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" name="Google Shape;45;p52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2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2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3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53"/>
          <p:cNvSpPr txBox="1"/>
          <p:nvPr>
            <p:ph idx="1" type="body"/>
          </p:nvPr>
        </p:nvSpPr>
        <p:spPr>
          <a:xfrm>
            <a:off x="1484312" y="2666999"/>
            <a:ext cx="4895055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94335" lvl="0" marL="457200" algn="l">
              <a:spcBef>
                <a:spcPts val="360"/>
              </a:spcBef>
              <a:spcAft>
                <a:spcPts val="0"/>
              </a:spcAft>
              <a:buSzPts val="2610"/>
              <a:buChar char="•"/>
              <a:defRPr sz="1800"/>
            </a:lvl1pPr>
            <a:lvl2pPr indent="-375919" lvl="1" marL="914400" algn="l">
              <a:spcBef>
                <a:spcPts val="600"/>
              </a:spcBef>
              <a:spcAft>
                <a:spcPts val="0"/>
              </a:spcAft>
              <a:buSzPts val="2320"/>
              <a:buChar char="•"/>
              <a:defRPr sz="1600"/>
            </a:lvl2pPr>
            <a:lvl3pPr indent="-357505" lvl="2" marL="1371600" algn="l">
              <a:spcBef>
                <a:spcPts val="600"/>
              </a:spcBef>
              <a:spcAft>
                <a:spcPts val="0"/>
              </a:spcAft>
              <a:buSzPts val="2030"/>
              <a:buChar char="•"/>
              <a:defRPr sz="1400"/>
            </a:lvl3pPr>
            <a:lvl4pPr indent="-339089" lvl="3" marL="18288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4pPr>
            <a:lvl5pPr indent="-339089" lvl="4" marL="22860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5pPr>
            <a:lvl6pPr indent="-339089" lvl="5" marL="27432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6pPr>
            <a:lvl7pPr indent="-339089" lvl="6" marL="32004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7pPr>
            <a:lvl8pPr indent="-339090" lvl="7" marL="36576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8pPr>
            <a:lvl9pPr indent="-339090" lvl="8" marL="4114800" algn="l">
              <a:spcBef>
                <a:spcPts val="600"/>
              </a:spcBef>
              <a:spcAft>
                <a:spcPts val="600"/>
              </a:spcAft>
              <a:buSzPts val="1740"/>
              <a:buChar char="•"/>
              <a:defRPr sz="1200"/>
            </a:lvl9pPr>
          </a:lstStyle>
          <a:p/>
        </p:txBody>
      </p:sp>
      <p:sp>
        <p:nvSpPr>
          <p:cNvPr id="51" name="Google Shape;51;p53"/>
          <p:cNvSpPr txBox="1"/>
          <p:nvPr>
            <p:ph idx="2" type="body"/>
          </p:nvPr>
        </p:nvSpPr>
        <p:spPr>
          <a:xfrm>
            <a:off x="6607967" y="2667000"/>
            <a:ext cx="4895056" cy="31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94335" lvl="0" marL="457200" algn="l">
              <a:spcBef>
                <a:spcPts val="360"/>
              </a:spcBef>
              <a:spcAft>
                <a:spcPts val="0"/>
              </a:spcAft>
              <a:buSzPts val="2610"/>
              <a:buChar char="•"/>
              <a:defRPr sz="1800"/>
            </a:lvl1pPr>
            <a:lvl2pPr indent="-375919" lvl="1" marL="914400" algn="l">
              <a:spcBef>
                <a:spcPts val="600"/>
              </a:spcBef>
              <a:spcAft>
                <a:spcPts val="0"/>
              </a:spcAft>
              <a:buSzPts val="2320"/>
              <a:buChar char="•"/>
              <a:defRPr sz="1600"/>
            </a:lvl2pPr>
            <a:lvl3pPr indent="-357505" lvl="2" marL="1371600" algn="l">
              <a:spcBef>
                <a:spcPts val="600"/>
              </a:spcBef>
              <a:spcAft>
                <a:spcPts val="0"/>
              </a:spcAft>
              <a:buSzPts val="2030"/>
              <a:buChar char="•"/>
              <a:defRPr sz="1400"/>
            </a:lvl3pPr>
            <a:lvl4pPr indent="-339089" lvl="3" marL="18288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4pPr>
            <a:lvl5pPr indent="-339089" lvl="4" marL="22860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5pPr>
            <a:lvl6pPr indent="-339089" lvl="5" marL="27432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6pPr>
            <a:lvl7pPr indent="-339089" lvl="6" marL="32004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7pPr>
            <a:lvl8pPr indent="-339090" lvl="7" marL="36576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8pPr>
            <a:lvl9pPr indent="-339090" lvl="8" marL="4114800" algn="l">
              <a:spcBef>
                <a:spcPts val="600"/>
              </a:spcBef>
              <a:spcAft>
                <a:spcPts val="600"/>
              </a:spcAft>
              <a:buSzPts val="1740"/>
              <a:buChar char="•"/>
              <a:defRPr sz="1200"/>
            </a:lvl9pPr>
          </a:lstStyle>
          <a:p/>
        </p:txBody>
      </p:sp>
      <p:sp>
        <p:nvSpPr>
          <p:cNvPr id="52" name="Google Shape;52;p53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3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4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4"/>
          <p:cNvSpPr txBox="1"/>
          <p:nvPr>
            <p:ph idx="1" type="body"/>
          </p:nvPr>
        </p:nvSpPr>
        <p:spPr>
          <a:xfrm>
            <a:off x="1772179" y="2658533"/>
            <a:ext cx="460718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4060"/>
              <a:buNone/>
              <a:defRPr b="0" sz="2800">
                <a:solidFill>
                  <a:srgbClr val="1186C3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9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61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232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232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232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232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232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2320"/>
              <a:buNone/>
              <a:defRPr b="1" sz="1600"/>
            </a:lvl9pPr>
          </a:lstStyle>
          <a:p/>
        </p:txBody>
      </p:sp>
      <p:sp>
        <p:nvSpPr>
          <p:cNvPr id="58" name="Google Shape;58;p54"/>
          <p:cNvSpPr txBox="1"/>
          <p:nvPr>
            <p:ph idx="2" type="body"/>
          </p:nvPr>
        </p:nvSpPr>
        <p:spPr>
          <a:xfrm>
            <a:off x="1484311" y="3335337"/>
            <a:ext cx="4895056" cy="2455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4335" lvl="0" marL="457200" algn="l">
              <a:spcBef>
                <a:spcPts val="360"/>
              </a:spcBef>
              <a:spcAft>
                <a:spcPts val="0"/>
              </a:spcAft>
              <a:buSzPts val="2610"/>
              <a:buChar char="•"/>
              <a:defRPr sz="1800"/>
            </a:lvl1pPr>
            <a:lvl2pPr indent="-375919" lvl="1" marL="914400" algn="l">
              <a:spcBef>
                <a:spcPts val="600"/>
              </a:spcBef>
              <a:spcAft>
                <a:spcPts val="0"/>
              </a:spcAft>
              <a:buSzPts val="2320"/>
              <a:buChar char="•"/>
              <a:defRPr sz="1600"/>
            </a:lvl2pPr>
            <a:lvl3pPr indent="-357505" lvl="2" marL="1371600" algn="l">
              <a:spcBef>
                <a:spcPts val="600"/>
              </a:spcBef>
              <a:spcAft>
                <a:spcPts val="0"/>
              </a:spcAft>
              <a:buSzPts val="2030"/>
              <a:buChar char="•"/>
              <a:defRPr sz="1400"/>
            </a:lvl3pPr>
            <a:lvl4pPr indent="-339089" lvl="3" marL="18288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4pPr>
            <a:lvl5pPr indent="-339089" lvl="4" marL="22860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5pPr>
            <a:lvl6pPr indent="-339089" lvl="5" marL="27432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6pPr>
            <a:lvl7pPr indent="-339089" lvl="6" marL="32004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7pPr>
            <a:lvl8pPr indent="-339090" lvl="7" marL="36576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8pPr>
            <a:lvl9pPr indent="-339090" lvl="8" marL="4114800" algn="l">
              <a:spcBef>
                <a:spcPts val="600"/>
              </a:spcBef>
              <a:spcAft>
                <a:spcPts val="600"/>
              </a:spcAft>
              <a:buSzPts val="1740"/>
              <a:buChar char="•"/>
              <a:defRPr sz="1200"/>
            </a:lvl9pPr>
          </a:lstStyle>
          <a:p/>
        </p:txBody>
      </p:sp>
      <p:sp>
        <p:nvSpPr>
          <p:cNvPr id="59" name="Google Shape;59;p54"/>
          <p:cNvSpPr txBox="1"/>
          <p:nvPr>
            <p:ph idx="3" type="body"/>
          </p:nvPr>
        </p:nvSpPr>
        <p:spPr>
          <a:xfrm>
            <a:off x="6880487" y="2667000"/>
            <a:ext cx="4622537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4060"/>
              <a:buNone/>
              <a:defRPr b="0" sz="2800">
                <a:solidFill>
                  <a:srgbClr val="1186C3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9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61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232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232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232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232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232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2320"/>
              <a:buNone/>
              <a:defRPr b="1" sz="1600"/>
            </a:lvl9pPr>
          </a:lstStyle>
          <a:p/>
        </p:txBody>
      </p:sp>
      <p:sp>
        <p:nvSpPr>
          <p:cNvPr id="60" name="Google Shape;60;p54"/>
          <p:cNvSpPr txBox="1"/>
          <p:nvPr>
            <p:ph idx="4" type="body"/>
          </p:nvPr>
        </p:nvSpPr>
        <p:spPr>
          <a:xfrm>
            <a:off x="6607967" y="3335337"/>
            <a:ext cx="4895056" cy="2455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4335" lvl="0" marL="457200" algn="l">
              <a:spcBef>
                <a:spcPts val="360"/>
              </a:spcBef>
              <a:spcAft>
                <a:spcPts val="0"/>
              </a:spcAft>
              <a:buSzPts val="2610"/>
              <a:buChar char="•"/>
              <a:defRPr sz="1800"/>
            </a:lvl1pPr>
            <a:lvl2pPr indent="-375919" lvl="1" marL="914400" algn="l">
              <a:spcBef>
                <a:spcPts val="600"/>
              </a:spcBef>
              <a:spcAft>
                <a:spcPts val="0"/>
              </a:spcAft>
              <a:buSzPts val="2320"/>
              <a:buChar char="•"/>
              <a:defRPr sz="1600"/>
            </a:lvl2pPr>
            <a:lvl3pPr indent="-357505" lvl="2" marL="1371600" algn="l">
              <a:spcBef>
                <a:spcPts val="600"/>
              </a:spcBef>
              <a:spcAft>
                <a:spcPts val="0"/>
              </a:spcAft>
              <a:buSzPts val="2030"/>
              <a:buChar char="•"/>
              <a:defRPr sz="1400"/>
            </a:lvl3pPr>
            <a:lvl4pPr indent="-339089" lvl="3" marL="18288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4pPr>
            <a:lvl5pPr indent="-339089" lvl="4" marL="22860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5pPr>
            <a:lvl6pPr indent="-339089" lvl="5" marL="27432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6pPr>
            <a:lvl7pPr indent="-339089" lvl="6" marL="32004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7pPr>
            <a:lvl8pPr indent="-339090" lvl="7" marL="3657600" algn="l">
              <a:spcBef>
                <a:spcPts val="600"/>
              </a:spcBef>
              <a:spcAft>
                <a:spcPts val="0"/>
              </a:spcAft>
              <a:buSzPts val="1740"/>
              <a:buChar char="•"/>
              <a:defRPr sz="1200"/>
            </a:lvl8pPr>
            <a:lvl9pPr indent="-339090" lvl="8" marL="4114800" algn="l">
              <a:spcBef>
                <a:spcPts val="600"/>
              </a:spcBef>
              <a:spcAft>
                <a:spcPts val="600"/>
              </a:spcAft>
              <a:buSzPts val="1740"/>
              <a:buChar char="•"/>
              <a:defRPr sz="1200"/>
            </a:lvl9pPr>
          </a:lstStyle>
          <a:p/>
        </p:txBody>
      </p:sp>
      <p:sp>
        <p:nvSpPr>
          <p:cNvPr id="61" name="Google Shape;61;p54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54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4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5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5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5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6"/>
          <p:cNvSpPr txBox="1"/>
          <p:nvPr>
            <p:ph type="title"/>
          </p:nvPr>
        </p:nvSpPr>
        <p:spPr>
          <a:xfrm>
            <a:off x="1484312" y="1600200"/>
            <a:ext cx="354912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6"/>
          <p:cNvSpPr txBox="1"/>
          <p:nvPr>
            <p:ph idx="1" type="body"/>
          </p:nvPr>
        </p:nvSpPr>
        <p:spPr>
          <a:xfrm>
            <a:off x="5262033" y="685799"/>
            <a:ext cx="6240990" cy="51054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412750" lvl="0" marL="457200" algn="l">
              <a:spcBef>
                <a:spcPts val="400"/>
              </a:spcBef>
              <a:spcAft>
                <a:spcPts val="0"/>
              </a:spcAft>
              <a:buSzPts val="2900"/>
              <a:buChar char="•"/>
              <a:defRPr sz="2000"/>
            </a:lvl1pPr>
            <a:lvl2pPr indent="-394335" lvl="1" marL="914400" algn="l">
              <a:spcBef>
                <a:spcPts val="600"/>
              </a:spcBef>
              <a:spcAft>
                <a:spcPts val="0"/>
              </a:spcAft>
              <a:buSzPts val="2610"/>
              <a:buChar char="•"/>
              <a:defRPr sz="1800"/>
            </a:lvl2pPr>
            <a:lvl3pPr indent="-375919" lvl="2" marL="1371600" algn="l">
              <a:spcBef>
                <a:spcPts val="600"/>
              </a:spcBef>
              <a:spcAft>
                <a:spcPts val="0"/>
              </a:spcAft>
              <a:buSzPts val="2320"/>
              <a:buChar char="•"/>
              <a:defRPr sz="1600"/>
            </a:lvl3pPr>
            <a:lvl4pPr indent="-357505" lvl="3" marL="1828800" algn="l">
              <a:spcBef>
                <a:spcPts val="600"/>
              </a:spcBef>
              <a:spcAft>
                <a:spcPts val="0"/>
              </a:spcAft>
              <a:buSzPts val="2030"/>
              <a:buChar char="•"/>
              <a:defRPr sz="1400"/>
            </a:lvl4pPr>
            <a:lvl5pPr indent="-357504" lvl="4" marL="2286000" algn="l">
              <a:spcBef>
                <a:spcPts val="600"/>
              </a:spcBef>
              <a:spcAft>
                <a:spcPts val="0"/>
              </a:spcAft>
              <a:buSzPts val="2030"/>
              <a:buChar char="•"/>
              <a:defRPr sz="1400"/>
            </a:lvl5pPr>
            <a:lvl6pPr indent="-357504" lvl="5" marL="2743200" algn="l">
              <a:spcBef>
                <a:spcPts val="600"/>
              </a:spcBef>
              <a:spcAft>
                <a:spcPts val="0"/>
              </a:spcAft>
              <a:buSzPts val="2030"/>
              <a:buChar char="•"/>
              <a:defRPr sz="1400"/>
            </a:lvl6pPr>
            <a:lvl7pPr indent="-357504" lvl="6" marL="3200400" algn="l">
              <a:spcBef>
                <a:spcPts val="600"/>
              </a:spcBef>
              <a:spcAft>
                <a:spcPts val="0"/>
              </a:spcAft>
              <a:buSzPts val="2030"/>
              <a:buChar char="•"/>
              <a:defRPr sz="1400"/>
            </a:lvl7pPr>
            <a:lvl8pPr indent="-357504" lvl="7" marL="3657600" algn="l">
              <a:spcBef>
                <a:spcPts val="600"/>
              </a:spcBef>
              <a:spcAft>
                <a:spcPts val="0"/>
              </a:spcAft>
              <a:buSzPts val="2030"/>
              <a:buChar char="•"/>
              <a:defRPr sz="1400"/>
            </a:lvl8pPr>
            <a:lvl9pPr indent="-357504" lvl="8" marL="4114800" algn="l">
              <a:spcBef>
                <a:spcPts val="600"/>
              </a:spcBef>
              <a:spcAft>
                <a:spcPts val="600"/>
              </a:spcAft>
              <a:buSzPts val="2030"/>
              <a:buChar char="•"/>
              <a:defRPr sz="1400"/>
            </a:lvl9pPr>
          </a:lstStyle>
          <a:p/>
        </p:txBody>
      </p:sp>
      <p:sp>
        <p:nvSpPr>
          <p:cNvPr id="71" name="Google Shape;71;p56"/>
          <p:cNvSpPr txBox="1"/>
          <p:nvPr>
            <p:ph idx="2" type="body"/>
          </p:nvPr>
        </p:nvSpPr>
        <p:spPr>
          <a:xfrm>
            <a:off x="1484312" y="2971800"/>
            <a:ext cx="354912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232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74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305"/>
              <a:buNone/>
              <a:defRPr sz="900"/>
            </a:lvl9pPr>
          </a:lstStyle>
          <a:p/>
        </p:txBody>
      </p:sp>
      <p:sp>
        <p:nvSpPr>
          <p:cNvPr id="72" name="Google Shape;72;p56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6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56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7"/>
          <p:cNvSpPr txBox="1"/>
          <p:nvPr>
            <p:ph type="title"/>
          </p:nvPr>
        </p:nvSpPr>
        <p:spPr>
          <a:xfrm>
            <a:off x="1482724" y="1752599"/>
            <a:ext cx="542615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rbel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7"/>
          <p:cNvSpPr/>
          <p:nvPr>
            <p:ph idx="2" type="pic"/>
          </p:nvPr>
        </p:nvSpPr>
        <p:spPr>
          <a:xfrm>
            <a:off x="7594682" y="914400"/>
            <a:ext cx="3280974" cy="4572000"/>
          </a:xfrm>
          <a:prstGeom prst="roundRect">
            <a:avLst>
              <a:gd fmla="val 4280" name="adj"/>
            </a:avLst>
          </a:prstGeom>
          <a:noFill/>
          <a:ln cap="flat" cmpd="sng" w="381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57"/>
          <p:cNvSpPr txBox="1"/>
          <p:nvPr>
            <p:ph idx="1" type="body"/>
          </p:nvPr>
        </p:nvSpPr>
        <p:spPr>
          <a:xfrm>
            <a:off x="1482724" y="3124199"/>
            <a:ext cx="542615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261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74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30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305"/>
              <a:buNone/>
              <a:defRPr sz="900"/>
            </a:lvl9pPr>
          </a:lstStyle>
          <a:p/>
        </p:txBody>
      </p:sp>
      <p:sp>
        <p:nvSpPr>
          <p:cNvPr id="79" name="Google Shape;79;p57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57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57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48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7" name="Google Shape;7;p48"/>
            <p:cNvSpPr/>
            <p:nvPr/>
          </p:nvSpPr>
          <p:spPr>
            <a:xfrm>
              <a:off x="1627188" y="0"/>
              <a:ext cx="1122363" cy="5329238"/>
            </a:xfrm>
            <a:custGeom>
              <a:rect b="b" l="l" r="r" t="t"/>
              <a:pathLst>
                <a:path extrusionOk="0" h="3357" w="70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8" name="Google Shape;8;p48"/>
            <p:cNvSpPr/>
            <p:nvPr/>
          </p:nvSpPr>
          <p:spPr>
            <a:xfrm>
              <a:off x="1320800" y="0"/>
              <a:ext cx="1117600" cy="5276850"/>
            </a:xfrm>
            <a:custGeom>
              <a:rect b="b" l="l" r="r" t="t"/>
              <a:pathLst>
                <a:path extrusionOk="0" h="3324" w="70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9" name="Google Shape;9;p48"/>
            <p:cNvSpPr/>
            <p:nvPr/>
          </p:nvSpPr>
          <p:spPr>
            <a:xfrm>
              <a:off x="1320800" y="5238750"/>
              <a:ext cx="1228725" cy="1619250"/>
            </a:xfrm>
            <a:custGeom>
              <a:rect b="b" l="l" r="r" t="t"/>
              <a:pathLst>
                <a:path extrusionOk="0" h="1020" w="774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0" name="Google Shape;10;p48"/>
            <p:cNvSpPr/>
            <p:nvPr/>
          </p:nvSpPr>
          <p:spPr>
            <a:xfrm>
              <a:off x="1627188" y="5291138"/>
              <a:ext cx="1495425" cy="1566863"/>
            </a:xfrm>
            <a:custGeom>
              <a:rect b="b" l="l" r="r" t="t"/>
              <a:pathLst>
                <a:path extrusionOk="0" h="987" w="942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5982"/>
            </a:solidFill>
            <a:ln>
              <a:noFill/>
            </a:ln>
          </p:spPr>
        </p:sp>
        <p:sp>
          <p:nvSpPr>
            <p:cNvPr id="11" name="Google Shape;11;p48"/>
            <p:cNvSpPr/>
            <p:nvPr/>
          </p:nvSpPr>
          <p:spPr>
            <a:xfrm>
              <a:off x="1627188" y="5286375"/>
              <a:ext cx="2130425" cy="1571625"/>
            </a:xfrm>
            <a:custGeom>
              <a:rect b="b" l="l" r="r" t="t"/>
              <a:pathLst>
                <a:path extrusionOk="0" h="990" w="1342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1186C3"/>
            </a:solidFill>
            <a:ln>
              <a:noFill/>
            </a:ln>
          </p:spPr>
        </p:sp>
        <p:sp>
          <p:nvSpPr>
            <p:cNvPr id="12" name="Google Shape;12;p48"/>
            <p:cNvSpPr/>
            <p:nvPr/>
          </p:nvSpPr>
          <p:spPr>
            <a:xfrm>
              <a:off x="1320800" y="5238750"/>
              <a:ext cx="1695450" cy="1619250"/>
            </a:xfrm>
            <a:custGeom>
              <a:rect b="b" l="l" r="r" t="t"/>
              <a:pathLst>
                <a:path extrusionOk="0" h="1020" w="1068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</p:sp>
      </p:grpSp>
      <p:sp>
        <p:nvSpPr>
          <p:cNvPr id="13" name="Google Shape;13;p48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b="0" i="0" sz="4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" name="Google Shape;14;p48"/>
          <p:cNvSpPr txBox="1"/>
          <p:nvPr>
            <p:ph idx="1" type="body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449580" lvl="0" marL="457200" marR="0" rtl="0" algn="l">
              <a:spcBef>
                <a:spcPts val="480"/>
              </a:spcBef>
              <a:spcAft>
                <a:spcPts val="0"/>
              </a:spcAft>
              <a:buClr>
                <a:srgbClr val="1186C3"/>
              </a:buClr>
              <a:buSzPts val="348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412750" lvl="1" marL="914400" marR="0" rtl="0" algn="l">
              <a:spcBef>
                <a:spcPts val="600"/>
              </a:spcBef>
              <a:spcAft>
                <a:spcPts val="0"/>
              </a:spcAft>
              <a:buClr>
                <a:srgbClr val="1186C3"/>
              </a:buClr>
              <a:buSzPts val="29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394335" lvl="2" marL="1371600" marR="0" rtl="0" algn="l">
              <a:spcBef>
                <a:spcPts val="600"/>
              </a:spcBef>
              <a:spcAft>
                <a:spcPts val="0"/>
              </a:spcAft>
              <a:buClr>
                <a:srgbClr val="1186C3"/>
              </a:buClr>
              <a:buSzPts val="261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375919" lvl="3" marL="1828800" marR="0" rtl="0" algn="l">
              <a:spcBef>
                <a:spcPts val="600"/>
              </a:spcBef>
              <a:spcAft>
                <a:spcPts val="0"/>
              </a:spcAft>
              <a:buClr>
                <a:srgbClr val="1186C3"/>
              </a:buClr>
              <a:buSzPts val="232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357504" lvl="4" marL="2286000" marR="0" rtl="0" algn="l">
              <a:spcBef>
                <a:spcPts val="600"/>
              </a:spcBef>
              <a:spcAft>
                <a:spcPts val="0"/>
              </a:spcAft>
              <a:buClr>
                <a:srgbClr val="1186C3"/>
              </a:buClr>
              <a:buSzPts val="203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357504" lvl="5" marL="2743200" marR="0" rtl="0" algn="l">
              <a:spcBef>
                <a:spcPts val="600"/>
              </a:spcBef>
              <a:spcAft>
                <a:spcPts val="0"/>
              </a:spcAft>
              <a:buClr>
                <a:srgbClr val="1186C3"/>
              </a:buClr>
              <a:buSzPts val="203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57504" lvl="6" marL="3200400" marR="0" rtl="0" algn="l">
              <a:spcBef>
                <a:spcPts val="600"/>
              </a:spcBef>
              <a:spcAft>
                <a:spcPts val="0"/>
              </a:spcAft>
              <a:buClr>
                <a:srgbClr val="1186C3"/>
              </a:buClr>
              <a:buSzPts val="203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57504" lvl="7" marL="3657600" marR="0" rtl="0" algn="l">
              <a:spcBef>
                <a:spcPts val="600"/>
              </a:spcBef>
              <a:spcAft>
                <a:spcPts val="0"/>
              </a:spcAft>
              <a:buClr>
                <a:srgbClr val="1186C3"/>
              </a:buClr>
              <a:buSzPts val="203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57504" lvl="8" marL="4114800" marR="0" rtl="0" algn="l">
              <a:spcBef>
                <a:spcPts val="600"/>
              </a:spcBef>
              <a:spcAft>
                <a:spcPts val="600"/>
              </a:spcAft>
              <a:buClr>
                <a:srgbClr val="1186C3"/>
              </a:buClr>
              <a:buSzPts val="203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5" name="Google Shape;15;p48"/>
          <p:cNvSpPr txBox="1"/>
          <p:nvPr>
            <p:ph idx="10" type="dt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6" name="Google Shape;16;p48"/>
          <p:cNvSpPr txBox="1"/>
          <p:nvPr>
            <p:ph idx="11" type="ftr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7" name="Google Shape;17;p48"/>
          <p:cNvSpPr txBox="1"/>
          <p:nvPr>
            <p:ph idx="12" type="sldNum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3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7.png"/><Relationship Id="rId4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png"/><Relationship Id="rId4" Type="http://schemas.openxmlformats.org/officeDocument/2006/relationships/image" Target="../media/image4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4" Type="http://schemas.openxmlformats.org/officeDocument/2006/relationships/image" Target="../media/image29.png"/><Relationship Id="rId5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Relationship Id="rId4" Type="http://schemas.openxmlformats.org/officeDocument/2006/relationships/image" Target="../media/image39.png"/><Relationship Id="rId5" Type="http://schemas.openxmlformats.org/officeDocument/2006/relationships/image" Target="../media/image3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2.png"/><Relationship Id="rId4" Type="http://schemas.openxmlformats.org/officeDocument/2006/relationships/image" Target="../media/image5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7.png"/><Relationship Id="rId4" Type="http://schemas.openxmlformats.org/officeDocument/2006/relationships/image" Target="../media/image4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0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Relationship Id="rId5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descr="Download Posted By Custom Creationz At Day Dream Clipart 1600 - Daydream  Clipart PNG Image with No Background - PNGkey.com" id="143" name="Google Shape;14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1733" y="3304674"/>
            <a:ext cx="3608792" cy="26678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"/>
          <p:cNvSpPr txBox="1"/>
          <p:nvPr/>
        </p:nvSpPr>
        <p:spPr>
          <a:xfrm>
            <a:off x="10427368" y="3769894"/>
            <a:ext cx="139315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Topic 2</a:t>
            </a:r>
            <a:endParaRPr/>
          </a:p>
        </p:txBody>
      </p:sp>
      <p:sp>
        <p:nvSpPr>
          <p:cNvPr id="145" name="Google Shape;145;p1"/>
          <p:cNvSpPr/>
          <p:nvPr/>
        </p:nvSpPr>
        <p:spPr>
          <a:xfrm>
            <a:off x="5951621" y="1069255"/>
            <a:ext cx="3212842" cy="3061254"/>
          </a:xfrm>
          <a:prstGeom prst="ellipse">
            <a:avLst/>
          </a:prstGeom>
          <a:noFill/>
          <a:ln cap="flat" cmpd="sng" w="762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6" name="Google Shape;146;p1"/>
          <p:cNvSpPr/>
          <p:nvPr/>
        </p:nvSpPr>
        <p:spPr>
          <a:xfrm>
            <a:off x="3290054" y="1082534"/>
            <a:ext cx="3208421" cy="2963289"/>
          </a:xfrm>
          <a:prstGeom prst="ellipse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4216478" y="1904237"/>
            <a:ext cx="126732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  <a:t>SET</a:t>
            </a:r>
            <a:endParaRPr/>
          </a:p>
        </p:txBody>
      </p:sp>
      <p:sp>
        <p:nvSpPr>
          <p:cNvPr id="148" name="Google Shape;148;p1"/>
          <p:cNvSpPr txBox="1"/>
          <p:nvPr/>
        </p:nvSpPr>
        <p:spPr>
          <a:xfrm>
            <a:off x="6583015" y="2102456"/>
            <a:ext cx="240902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7030A0"/>
                </a:solidFill>
                <a:latin typeface="Corbel"/>
                <a:ea typeface="Corbel"/>
                <a:cs typeface="Corbel"/>
                <a:sym typeface="Corbel"/>
              </a:rPr>
              <a:t>RELATION</a:t>
            </a:r>
            <a:endParaRPr/>
          </a:p>
        </p:txBody>
      </p:sp>
      <p:sp>
        <p:nvSpPr>
          <p:cNvPr id="149" name="Google Shape;149;p1"/>
          <p:cNvSpPr txBox="1"/>
          <p:nvPr/>
        </p:nvSpPr>
        <p:spPr>
          <a:xfrm>
            <a:off x="5951621" y="2227403"/>
            <a:ext cx="6114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&amp;</a:t>
            </a:r>
            <a:endParaRPr/>
          </a:p>
        </p:txBody>
      </p:sp>
      <p:sp>
        <p:nvSpPr>
          <p:cNvPr id="150" name="Google Shape;150;p1"/>
          <p:cNvSpPr txBox="1"/>
          <p:nvPr/>
        </p:nvSpPr>
        <p:spPr>
          <a:xfrm>
            <a:off x="4499429" y="4484914"/>
            <a:ext cx="41656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TOPIC 2</a:t>
            </a:r>
            <a:endParaRPr b="1" sz="36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5" name="Google Shape;225;p10"/>
          <p:cNvSpPr txBox="1"/>
          <p:nvPr/>
        </p:nvSpPr>
        <p:spPr>
          <a:xfrm>
            <a:off x="529389" y="772086"/>
            <a:ext cx="351322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Element of set</a:t>
            </a:r>
            <a:endParaRPr/>
          </a:p>
        </p:txBody>
      </p:sp>
      <p:pic>
        <p:nvPicPr>
          <p:cNvPr id="226" name="Google Shape;22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841" y="1457213"/>
            <a:ext cx="8507127" cy="4645374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0"/>
          <p:cNvSpPr/>
          <p:nvPr/>
        </p:nvSpPr>
        <p:spPr>
          <a:xfrm>
            <a:off x="9192126" y="2245895"/>
            <a:ext cx="2486526" cy="850231"/>
          </a:xfrm>
          <a:prstGeom prst="leftArrowCallout">
            <a:avLst>
              <a:gd fmla="val 27893" name="adj1"/>
              <a:gd fmla="val 25000" name="adj2"/>
              <a:gd fmla="val 25000" name="adj3"/>
              <a:gd fmla="val 79894" name="adj4"/>
            </a:avLst>
          </a:prstGeom>
          <a:solidFill>
            <a:srgbClr val="FF0000"/>
          </a:solidFill>
          <a:ln cap="rnd" cmpd="sng" w="158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28" name="Google Shape;22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80743" y="2415103"/>
            <a:ext cx="1838325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1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4" name="Google Shape;234;p11"/>
          <p:cNvSpPr txBox="1"/>
          <p:nvPr/>
        </p:nvSpPr>
        <p:spPr>
          <a:xfrm>
            <a:off x="636871" y="643749"/>
            <a:ext cx="871567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Determine number of element of a set</a:t>
            </a:r>
            <a:endParaRPr/>
          </a:p>
        </p:txBody>
      </p:sp>
      <p:pic>
        <p:nvPicPr>
          <p:cNvPr id="235" name="Google Shape;23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6871" y="1471636"/>
            <a:ext cx="7462100" cy="1504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4354" y="3157752"/>
            <a:ext cx="6629400" cy="309562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1"/>
          <p:cNvSpPr/>
          <p:nvPr/>
        </p:nvSpPr>
        <p:spPr>
          <a:xfrm>
            <a:off x="1636093" y="3930219"/>
            <a:ext cx="1868261" cy="110690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rnd" cmpd="sng" w="1587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Example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/>
          <p:cNvSpPr txBox="1"/>
          <p:nvPr/>
        </p:nvSpPr>
        <p:spPr>
          <a:xfrm>
            <a:off x="636872" y="707918"/>
            <a:ext cx="20902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Practise 2</a:t>
            </a:r>
            <a:endParaRPr/>
          </a:p>
        </p:txBody>
      </p:sp>
      <p:pic>
        <p:nvPicPr>
          <p:cNvPr id="244" name="Google Shape;24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841" y="1876926"/>
            <a:ext cx="9004433" cy="3593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31930" y="2063666"/>
            <a:ext cx="3439938" cy="2444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1" name="Google Shape;251;p13"/>
          <p:cNvSpPr txBox="1"/>
          <p:nvPr/>
        </p:nvSpPr>
        <p:spPr>
          <a:xfrm>
            <a:off x="636871" y="643749"/>
            <a:ext cx="871567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Equality of a set</a:t>
            </a:r>
            <a:endParaRPr/>
          </a:p>
        </p:txBody>
      </p:sp>
      <p:pic>
        <p:nvPicPr>
          <p:cNvPr id="252" name="Google Shape;25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9852" y="1432446"/>
            <a:ext cx="8434674" cy="4771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52546" y="2009655"/>
            <a:ext cx="2759743" cy="1568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9" name="Google Shape;259;p14"/>
          <p:cNvSpPr txBox="1"/>
          <p:nvPr/>
        </p:nvSpPr>
        <p:spPr>
          <a:xfrm>
            <a:off x="513347" y="513347"/>
            <a:ext cx="23421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</a:t>
            </a:r>
            <a:endParaRPr/>
          </a:p>
        </p:txBody>
      </p:sp>
      <p:pic>
        <p:nvPicPr>
          <p:cNvPr id="260" name="Google Shape;260;p14"/>
          <p:cNvPicPr preferRelativeResize="0"/>
          <p:nvPr/>
        </p:nvPicPr>
        <p:blipFill rotWithShape="1">
          <a:blip r:embed="rId3">
            <a:alphaModFix/>
          </a:blip>
          <a:srcRect b="35571" l="0" r="0" t="0"/>
          <a:stretch/>
        </p:blipFill>
        <p:spPr>
          <a:xfrm>
            <a:off x="1203158" y="1748590"/>
            <a:ext cx="8713322" cy="224284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4"/>
          <p:cNvSpPr txBox="1"/>
          <p:nvPr/>
        </p:nvSpPr>
        <p:spPr>
          <a:xfrm>
            <a:off x="1203158" y="4194629"/>
            <a:ext cx="910045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rbel"/>
              <a:buAutoNum type="alphaLcParenBoth" startAt="2"/>
            </a:pPr>
            <a:r>
              <a:rPr lang="en-US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J = { consonants in the word ‘ARWAH’} and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   K = { consonants in the word ‘ WARKAH’ } </a:t>
            </a:r>
            <a:endParaRPr sz="36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2" name="Google Shape;262;p14"/>
          <p:cNvSpPr txBox="1"/>
          <p:nvPr/>
        </p:nvSpPr>
        <p:spPr>
          <a:xfrm>
            <a:off x="2739381" y="2267221"/>
            <a:ext cx="197776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Teko"/>
                <a:ea typeface="Teko"/>
                <a:cs typeface="Teko"/>
                <a:sym typeface="Teko"/>
              </a:rPr>
              <a:t>Or not equal</a:t>
            </a:r>
            <a:endParaRPr sz="3600">
              <a:solidFill>
                <a:schemeClr val="dk1"/>
              </a:solidFill>
              <a:latin typeface="Teko"/>
              <a:ea typeface="Teko"/>
              <a:cs typeface="Teko"/>
              <a:sym typeface="Tek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5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8" name="Google Shape;268;p15"/>
          <p:cNvSpPr txBox="1"/>
          <p:nvPr/>
        </p:nvSpPr>
        <p:spPr>
          <a:xfrm>
            <a:off x="513347" y="513347"/>
            <a:ext cx="23421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Solution</a:t>
            </a:r>
            <a:endParaRPr/>
          </a:p>
        </p:txBody>
      </p:sp>
      <p:pic>
        <p:nvPicPr>
          <p:cNvPr id="269" name="Google Shape;269;p15"/>
          <p:cNvPicPr preferRelativeResize="0"/>
          <p:nvPr/>
        </p:nvPicPr>
        <p:blipFill rotWithShape="1">
          <a:blip r:embed="rId3">
            <a:alphaModFix/>
          </a:blip>
          <a:srcRect b="52599" l="0" r="0" t="0"/>
          <a:stretch/>
        </p:blipFill>
        <p:spPr>
          <a:xfrm>
            <a:off x="1835191" y="1636296"/>
            <a:ext cx="6663115" cy="199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07416" y="444416"/>
            <a:ext cx="2984584" cy="2984584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5"/>
          <p:cNvSpPr txBox="1"/>
          <p:nvPr/>
        </p:nvSpPr>
        <p:spPr>
          <a:xfrm>
            <a:off x="2001869" y="3657599"/>
            <a:ext cx="940678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AutoNum type="alphaLcParenBoth" startAt="2"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J = { R,W,H} and K = { W,R,K,H}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   Each element in set J is not equal to element in K.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   Thus , J ≠ K</a:t>
            </a:r>
            <a:endParaRPr sz="3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6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7" name="Google Shape;277;p16"/>
          <p:cNvSpPr txBox="1"/>
          <p:nvPr/>
        </p:nvSpPr>
        <p:spPr>
          <a:xfrm>
            <a:off x="513347" y="513347"/>
            <a:ext cx="23421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 3</a:t>
            </a:r>
            <a:endParaRPr/>
          </a:p>
        </p:txBody>
      </p:sp>
      <p:pic>
        <p:nvPicPr>
          <p:cNvPr id="278" name="Google Shape;278;p16"/>
          <p:cNvPicPr preferRelativeResize="0"/>
          <p:nvPr/>
        </p:nvPicPr>
        <p:blipFill rotWithShape="1">
          <a:blip r:embed="rId3">
            <a:alphaModFix/>
          </a:blip>
          <a:srcRect b="66788" l="0" r="0" t="0"/>
          <a:stretch/>
        </p:blipFill>
        <p:spPr>
          <a:xfrm>
            <a:off x="343680" y="1776663"/>
            <a:ext cx="11628187" cy="1082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53600" y="4152290"/>
            <a:ext cx="2438400" cy="2101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7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5" name="Google Shape;285;p17"/>
          <p:cNvSpPr txBox="1"/>
          <p:nvPr/>
        </p:nvSpPr>
        <p:spPr>
          <a:xfrm>
            <a:off x="513346" y="513347"/>
            <a:ext cx="463617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Universal set &amp; Compliment of a set</a:t>
            </a:r>
            <a:endParaRPr/>
          </a:p>
        </p:txBody>
      </p:sp>
      <p:pic>
        <p:nvPicPr>
          <p:cNvPr id="286" name="Google Shape;28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291" y="4186989"/>
            <a:ext cx="1938118" cy="201740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7"/>
          <p:cNvSpPr/>
          <p:nvPr/>
        </p:nvSpPr>
        <p:spPr>
          <a:xfrm>
            <a:off x="2362645" y="1877055"/>
            <a:ext cx="9609222" cy="409629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88" name="Google Shape;28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15389" y="2306400"/>
            <a:ext cx="8781275" cy="3205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8"/>
          <p:cNvSpPr/>
          <p:nvPr/>
        </p:nvSpPr>
        <p:spPr>
          <a:xfrm>
            <a:off x="2281466" y="2780016"/>
            <a:ext cx="9636759" cy="1552934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rgbClr val="531A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4" name="Google Shape;294;p18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5" name="Google Shape;295;p18"/>
          <p:cNvSpPr txBox="1"/>
          <p:nvPr/>
        </p:nvSpPr>
        <p:spPr>
          <a:xfrm>
            <a:off x="320841" y="146041"/>
            <a:ext cx="46361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Cont..</a:t>
            </a:r>
            <a:endParaRPr/>
          </a:p>
        </p:txBody>
      </p:sp>
      <p:sp>
        <p:nvSpPr>
          <p:cNvPr id="296" name="Google Shape;296;p18"/>
          <p:cNvSpPr/>
          <p:nvPr/>
        </p:nvSpPr>
        <p:spPr>
          <a:xfrm>
            <a:off x="513346" y="860118"/>
            <a:ext cx="9897980" cy="1726188"/>
          </a:xfrm>
          <a:prstGeom prst="rect">
            <a:avLst/>
          </a:prstGeom>
          <a:noFill/>
          <a:ln cap="flat" cmpd="sng" w="571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97" name="Google Shape;29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161" y="1122405"/>
            <a:ext cx="9658350" cy="1318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94515" y="2985488"/>
            <a:ext cx="9410660" cy="10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3346" y="4689805"/>
            <a:ext cx="9667875" cy="14192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8"/>
          <p:cNvSpPr/>
          <p:nvPr/>
        </p:nvSpPr>
        <p:spPr>
          <a:xfrm>
            <a:off x="513346" y="4478206"/>
            <a:ext cx="9897980" cy="1726188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9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6" name="Google Shape;306;p19"/>
          <p:cNvSpPr txBox="1"/>
          <p:nvPr/>
        </p:nvSpPr>
        <p:spPr>
          <a:xfrm>
            <a:off x="513347" y="513347"/>
            <a:ext cx="23421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</a:t>
            </a:r>
            <a:endParaRPr/>
          </a:p>
        </p:txBody>
      </p:sp>
      <p:pic>
        <p:nvPicPr>
          <p:cNvPr id="307" name="Google Shape;30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6422" y="1584457"/>
            <a:ext cx="11205445" cy="3966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6" name="Google Shape;156;p2"/>
          <p:cNvSpPr txBox="1"/>
          <p:nvPr/>
        </p:nvSpPr>
        <p:spPr>
          <a:xfrm>
            <a:off x="559301" y="840951"/>
            <a:ext cx="30180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Terms in Set</a:t>
            </a:r>
            <a:endParaRPr/>
          </a:p>
        </p:txBody>
      </p:sp>
      <p:graphicFrame>
        <p:nvGraphicFramePr>
          <p:cNvPr id="157" name="Google Shape;157;p2"/>
          <p:cNvGraphicFramePr/>
          <p:nvPr/>
        </p:nvGraphicFramePr>
        <p:xfrm>
          <a:off x="3689684" y="3930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{F3052277-56E8-4156-84E7-229279DBA19B}</a:tableStyleId>
              </a:tblPr>
              <a:tblGrid>
                <a:gridCol w="3416975"/>
                <a:gridCol w="3320725"/>
              </a:tblGrid>
              <a:tr h="5229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ENGLISH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MALAY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96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Venn Diagram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Gambarajah Venn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96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Element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Unsur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96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Set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Set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96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Complement of Set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Set pelengkap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96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Empty</a:t>
                      </a: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 set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Set kosong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96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Equal</a:t>
                      </a: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 set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Set sama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96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Universal set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Set semesta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496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Subset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Subset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96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Set notation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latin typeface="Arial"/>
                          <a:ea typeface="Arial"/>
                          <a:cs typeface="Arial"/>
                          <a:sym typeface="Arial"/>
                        </a:rPr>
                        <a:t>Tatanda set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descr="Understand.com | LinkedIn" id="158" name="Google Shape;15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516" y="1844970"/>
            <a:ext cx="2603651" cy="3289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0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3" name="Google Shape;313;p20"/>
          <p:cNvSpPr txBox="1"/>
          <p:nvPr/>
        </p:nvSpPr>
        <p:spPr>
          <a:xfrm>
            <a:off x="513346" y="513347"/>
            <a:ext cx="33688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Venn Diagram </a:t>
            </a:r>
            <a:endParaRPr/>
          </a:p>
        </p:txBody>
      </p:sp>
      <p:pic>
        <p:nvPicPr>
          <p:cNvPr id="314" name="Google Shape;31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3025" y="1828800"/>
            <a:ext cx="9583552" cy="3304673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0"/>
          <p:cNvSpPr/>
          <p:nvPr/>
        </p:nvSpPr>
        <p:spPr>
          <a:xfrm>
            <a:off x="665747" y="1354465"/>
            <a:ext cx="10860505" cy="4363452"/>
          </a:xfrm>
          <a:prstGeom prst="frame">
            <a:avLst>
              <a:gd fmla="val 7353" name="adj1"/>
            </a:avLst>
          </a:prstGeom>
          <a:solidFill>
            <a:schemeClr val="accent6"/>
          </a:solidFill>
          <a:ln cap="rnd" cmpd="sng" w="222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1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21" name="Google Shape;32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6041" y="1601660"/>
            <a:ext cx="7560387" cy="390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96428" y="2918572"/>
            <a:ext cx="2668504" cy="198922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1"/>
          <p:cNvSpPr/>
          <p:nvPr/>
        </p:nvSpPr>
        <p:spPr>
          <a:xfrm>
            <a:off x="1219200" y="1267326"/>
            <a:ext cx="10587789" cy="4620128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2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29" name="Google Shape;32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154" y="1347285"/>
            <a:ext cx="7696541" cy="4058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7145" y="923298"/>
            <a:ext cx="3907535" cy="207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47145" y="3263816"/>
            <a:ext cx="3796329" cy="2142373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2"/>
          <p:cNvSpPr/>
          <p:nvPr/>
        </p:nvSpPr>
        <p:spPr>
          <a:xfrm>
            <a:off x="8191541" y="801353"/>
            <a:ext cx="3907535" cy="4765258"/>
          </a:xfrm>
          <a:prstGeom prst="rect">
            <a:avLst/>
          </a:prstGeom>
          <a:noFill/>
          <a:ln cap="flat" cmpd="sng" w="571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3" name="Google Shape;333;p22"/>
          <p:cNvSpPr txBox="1"/>
          <p:nvPr/>
        </p:nvSpPr>
        <p:spPr>
          <a:xfrm>
            <a:off x="513347" y="513347"/>
            <a:ext cx="23421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3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9" name="Google Shape;339;p23"/>
          <p:cNvSpPr txBox="1"/>
          <p:nvPr/>
        </p:nvSpPr>
        <p:spPr>
          <a:xfrm>
            <a:off x="449179" y="589102"/>
            <a:ext cx="33688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Subset</a:t>
            </a:r>
            <a:endParaRPr/>
          </a:p>
        </p:txBody>
      </p:sp>
      <p:pic>
        <p:nvPicPr>
          <p:cNvPr id="340" name="Google Shape;34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2399" y="1588168"/>
            <a:ext cx="10595650" cy="41524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e Icon | Is a subset of mathematical symbol" id="341" name="Google Shape;34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44015" y="338586"/>
            <a:ext cx="1375586" cy="1375586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3"/>
          <p:cNvSpPr/>
          <p:nvPr/>
        </p:nvSpPr>
        <p:spPr>
          <a:xfrm>
            <a:off x="2612571" y="2989943"/>
            <a:ext cx="435429" cy="43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descr="Free Icon | Is a subset of mathematical symbol" id="343" name="Google Shape;34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1842" y="3041028"/>
            <a:ext cx="268229" cy="268229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23"/>
          <p:cNvSpPr/>
          <p:nvPr/>
        </p:nvSpPr>
        <p:spPr>
          <a:xfrm>
            <a:off x="4013829" y="5025241"/>
            <a:ext cx="435429" cy="43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descr="Free Icon | Is a subset of mathematical symbol" id="345" name="Google Shape;34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26456" y="5054269"/>
            <a:ext cx="268229" cy="2682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4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51" name="Google Shape;351;p24"/>
          <p:cNvSpPr txBox="1"/>
          <p:nvPr/>
        </p:nvSpPr>
        <p:spPr>
          <a:xfrm>
            <a:off x="449179" y="589102"/>
            <a:ext cx="3794885" cy="43358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Subset</a:t>
            </a:r>
            <a:endParaRPr/>
          </a:p>
        </p:txBody>
      </p:sp>
      <p:pic>
        <p:nvPicPr>
          <p:cNvPr id="352" name="Google Shape;35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0042" y="733602"/>
            <a:ext cx="7587915" cy="5314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bset Symbol Images, Stock Photos &amp; Vectors | Shutterstock" id="353" name="Google Shape;35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88969" y="1154339"/>
            <a:ext cx="3818020" cy="348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5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59" name="Google Shape;359;p25"/>
          <p:cNvSpPr txBox="1"/>
          <p:nvPr/>
        </p:nvSpPr>
        <p:spPr>
          <a:xfrm>
            <a:off x="513347" y="513347"/>
            <a:ext cx="479659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Represent subset using Venn Diagram</a:t>
            </a:r>
            <a:endParaRPr/>
          </a:p>
        </p:txBody>
      </p:sp>
      <p:pic>
        <p:nvPicPr>
          <p:cNvPr id="360" name="Google Shape;36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2337" y="1850547"/>
            <a:ext cx="8213558" cy="4373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6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6" name="Google Shape;366;p26"/>
          <p:cNvSpPr txBox="1"/>
          <p:nvPr/>
        </p:nvSpPr>
        <p:spPr>
          <a:xfrm>
            <a:off x="513347" y="513347"/>
            <a:ext cx="479659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Set operation</a:t>
            </a:r>
            <a:endParaRPr/>
          </a:p>
        </p:txBody>
      </p:sp>
      <p:pic>
        <p:nvPicPr>
          <p:cNvPr id="367" name="Google Shape;36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548" y="1271365"/>
            <a:ext cx="11220451" cy="4786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7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3" name="Google Shape;373;p27"/>
          <p:cNvSpPr txBox="1"/>
          <p:nvPr/>
        </p:nvSpPr>
        <p:spPr>
          <a:xfrm>
            <a:off x="513347" y="513347"/>
            <a:ext cx="479659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Set operation</a:t>
            </a:r>
            <a:endParaRPr/>
          </a:p>
        </p:txBody>
      </p:sp>
      <p:pic>
        <p:nvPicPr>
          <p:cNvPr id="374" name="Google Shape;37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1271364"/>
            <a:ext cx="11182350" cy="4786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8"/>
          <p:cNvSpPr txBox="1"/>
          <p:nvPr>
            <p:ph type="title"/>
          </p:nvPr>
        </p:nvSpPr>
        <p:spPr>
          <a:xfrm>
            <a:off x="-2315179" y="-134007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Contoh</a:t>
            </a:r>
            <a:endParaRPr/>
          </a:p>
        </p:txBody>
      </p:sp>
      <p:pic>
        <p:nvPicPr>
          <p:cNvPr id="380" name="Google Shape;38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878" y="1440656"/>
            <a:ext cx="11981788" cy="4770958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8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9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7" name="Google Shape;387;p29"/>
          <p:cNvSpPr txBox="1"/>
          <p:nvPr/>
        </p:nvSpPr>
        <p:spPr>
          <a:xfrm>
            <a:off x="513347" y="513347"/>
            <a:ext cx="23421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 4</a:t>
            </a:r>
            <a:endParaRPr/>
          </a:p>
        </p:txBody>
      </p:sp>
      <p:pic>
        <p:nvPicPr>
          <p:cNvPr id="388" name="Google Shape;38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53600" y="4152290"/>
            <a:ext cx="2438400" cy="2101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3346" y="1283451"/>
            <a:ext cx="11315797" cy="2661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4" name="Google Shape;164;p3"/>
          <p:cNvSpPr txBox="1"/>
          <p:nvPr/>
        </p:nvSpPr>
        <p:spPr>
          <a:xfrm>
            <a:off x="711968" y="472823"/>
            <a:ext cx="341486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b="1" lang="en-US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is Set ?</a:t>
            </a:r>
            <a:endParaRPr/>
          </a:p>
        </p:txBody>
      </p:sp>
      <p:pic>
        <p:nvPicPr>
          <p:cNvPr id="165" name="Google Shape;16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8168" y="436938"/>
            <a:ext cx="2567265" cy="1685424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"/>
          <p:cNvSpPr/>
          <p:nvPr/>
        </p:nvSpPr>
        <p:spPr>
          <a:xfrm>
            <a:off x="1684419" y="1739000"/>
            <a:ext cx="8438147" cy="2999873"/>
          </a:xfrm>
          <a:prstGeom prst="roundRect">
            <a:avLst>
              <a:gd fmla="val 16667" name="adj"/>
            </a:avLst>
          </a:prstGeom>
          <a:solidFill>
            <a:srgbClr val="D4EDFB"/>
          </a:solidFill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7" name="Google Shape;167;p3"/>
          <p:cNvSpPr txBox="1"/>
          <p:nvPr/>
        </p:nvSpPr>
        <p:spPr>
          <a:xfrm>
            <a:off x="1977188" y="1929540"/>
            <a:ext cx="2149642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CAR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ROCKET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SAMPAN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LORRY</a:t>
            </a:r>
            <a:endParaRPr/>
          </a:p>
        </p:txBody>
      </p:sp>
      <p:sp>
        <p:nvSpPr>
          <p:cNvPr id="168" name="Google Shape;168;p3"/>
          <p:cNvSpPr txBox="1"/>
          <p:nvPr/>
        </p:nvSpPr>
        <p:spPr>
          <a:xfrm>
            <a:off x="4828671" y="1984751"/>
            <a:ext cx="2149642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AEROPLANE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BOAT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SHIP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VAN</a:t>
            </a:r>
            <a:endParaRPr/>
          </a:p>
        </p:txBody>
      </p:sp>
      <p:sp>
        <p:nvSpPr>
          <p:cNvPr id="169" name="Google Shape;169;p3"/>
          <p:cNvSpPr txBox="1"/>
          <p:nvPr/>
        </p:nvSpPr>
        <p:spPr>
          <a:xfrm>
            <a:off x="7270079" y="1973196"/>
            <a:ext cx="2560721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FERRY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HELICOPTER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BUS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HOT AIR BALLON</a:t>
            </a:r>
            <a:endParaRPr/>
          </a:p>
        </p:txBody>
      </p:sp>
      <p:sp>
        <p:nvSpPr>
          <p:cNvPr id="170" name="Google Shape;170;p3"/>
          <p:cNvSpPr txBox="1"/>
          <p:nvPr/>
        </p:nvSpPr>
        <p:spPr>
          <a:xfrm>
            <a:off x="561475" y="5099098"/>
            <a:ext cx="112139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Classify the objects in the list above as land , water and air transportation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0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5" name="Google Shape;395;p30"/>
          <p:cNvSpPr txBox="1"/>
          <p:nvPr/>
        </p:nvSpPr>
        <p:spPr>
          <a:xfrm>
            <a:off x="417094" y="344269"/>
            <a:ext cx="479659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Summary</a:t>
            </a:r>
            <a:endParaRPr/>
          </a:p>
        </p:txBody>
      </p:sp>
      <p:pic>
        <p:nvPicPr>
          <p:cNvPr id="396" name="Google Shape;39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9646" y="1208080"/>
            <a:ext cx="9353550" cy="48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1"/>
          <p:cNvSpPr txBox="1"/>
          <p:nvPr>
            <p:ph type="ctrTitle"/>
          </p:nvPr>
        </p:nvSpPr>
        <p:spPr>
          <a:xfrm>
            <a:off x="2928401" y="1380068"/>
            <a:ext cx="8574622" cy="2616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rbel"/>
              <a:buNone/>
            </a:pPr>
            <a:r>
              <a:rPr lang="en-US"/>
              <a:t>Relation</a:t>
            </a:r>
            <a:endParaRPr/>
          </a:p>
        </p:txBody>
      </p:sp>
      <p:pic>
        <p:nvPicPr>
          <p:cNvPr id="402" name="Google Shape;40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-5366"/>
            <a:ext cx="12191999" cy="6863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1"/>
          <p:cNvPicPr preferRelativeResize="0"/>
          <p:nvPr/>
        </p:nvPicPr>
        <p:blipFill rotWithShape="1">
          <a:blip r:embed="rId3">
            <a:alphaModFix/>
          </a:blip>
          <a:srcRect b="31087" l="13750" r="58749" t="58921"/>
          <a:stretch/>
        </p:blipFill>
        <p:spPr>
          <a:xfrm>
            <a:off x="4343400" y="4191000"/>
            <a:ext cx="3352800" cy="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2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Relation (Hubungan/hubungkait)</a:t>
            </a:r>
            <a:endParaRPr/>
          </a:p>
        </p:txBody>
      </p:sp>
      <p:pic>
        <p:nvPicPr>
          <p:cNvPr id="409" name="Google Shape;40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9000" y="1447800"/>
            <a:ext cx="5167726" cy="48431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0" name="Google Shape;410;p32"/>
          <p:cNvCxnSpPr/>
          <p:nvPr/>
        </p:nvCxnSpPr>
        <p:spPr>
          <a:xfrm rot="10800000">
            <a:off x="2057400" y="3048000"/>
            <a:ext cx="2209800" cy="685800"/>
          </a:xfrm>
          <a:prstGeom prst="straightConnector1">
            <a:avLst/>
          </a:prstGeom>
          <a:noFill/>
          <a:ln cap="rnd" cmpd="sng" w="9525">
            <a:solidFill>
              <a:srgbClr val="A8A8A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11" name="Google Shape;411;p32"/>
          <p:cNvCxnSpPr/>
          <p:nvPr/>
        </p:nvCxnSpPr>
        <p:spPr>
          <a:xfrm flipH="1" rot="10800000">
            <a:off x="7467600" y="2743200"/>
            <a:ext cx="1752600" cy="381000"/>
          </a:xfrm>
          <a:prstGeom prst="straightConnector1">
            <a:avLst/>
          </a:prstGeom>
          <a:noFill/>
          <a:ln cap="rnd" cmpd="sng" w="9525">
            <a:solidFill>
              <a:srgbClr val="ABD2F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2" name="Google Shape;412;p32"/>
          <p:cNvSpPr/>
          <p:nvPr/>
        </p:nvSpPr>
        <p:spPr>
          <a:xfrm>
            <a:off x="609600" y="2667000"/>
            <a:ext cx="1447800" cy="457200"/>
          </a:xfrm>
          <a:prstGeom prst="rect">
            <a:avLst/>
          </a:prstGeom>
          <a:solidFill>
            <a:schemeClr val="accent1"/>
          </a:solidFill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Twin</a:t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3" name="Google Shape;413;p32"/>
          <p:cNvSpPr/>
          <p:nvPr/>
        </p:nvSpPr>
        <p:spPr>
          <a:xfrm>
            <a:off x="9220200" y="2484438"/>
            <a:ext cx="1447800" cy="457200"/>
          </a:xfrm>
          <a:prstGeom prst="rect">
            <a:avLst/>
          </a:prstGeom>
          <a:solidFill>
            <a:schemeClr val="accent1"/>
          </a:solidFill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Twin</a:t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414" name="Google Shape;414;p32"/>
          <p:cNvCxnSpPr/>
          <p:nvPr/>
        </p:nvCxnSpPr>
        <p:spPr>
          <a:xfrm rot="10800000">
            <a:off x="2680874" y="2087033"/>
            <a:ext cx="2209800" cy="685800"/>
          </a:xfrm>
          <a:prstGeom prst="straightConnector1">
            <a:avLst/>
          </a:prstGeom>
          <a:noFill/>
          <a:ln cap="rnd" cmpd="sng" w="9525">
            <a:solidFill>
              <a:srgbClr val="A8A8A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5" name="Google Shape;415;p32"/>
          <p:cNvSpPr/>
          <p:nvPr/>
        </p:nvSpPr>
        <p:spPr>
          <a:xfrm>
            <a:off x="1233074" y="1706033"/>
            <a:ext cx="1447800" cy="457200"/>
          </a:xfrm>
          <a:prstGeom prst="rect">
            <a:avLst/>
          </a:prstGeom>
          <a:solidFill>
            <a:schemeClr val="accent1"/>
          </a:solidFill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Sister</a:t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416" name="Google Shape;416;p32"/>
          <p:cNvCxnSpPr>
            <a:stCxn id="417" idx="1"/>
          </p:cNvCxnSpPr>
          <p:nvPr/>
        </p:nvCxnSpPr>
        <p:spPr>
          <a:xfrm rot="10800000">
            <a:off x="6387000" y="3679038"/>
            <a:ext cx="2604600" cy="100800"/>
          </a:xfrm>
          <a:prstGeom prst="straightConnector1">
            <a:avLst/>
          </a:prstGeom>
          <a:noFill/>
          <a:ln cap="rnd" cmpd="sng" w="9525">
            <a:solidFill>
              <a:srgbClr val="A8A8A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7" name="Google Shape;417;p32"/>
          <p:cNvSpPr/>
          <p:nvPr/>
        </p:nvSpPr>
        <p:spPr>
          <a:xfrm>
            <a:off x="8991600" y="3551238"/>
            <a:ext cx="1905000" cy="457200"/>
          </a:xfrm>
          <a:prstGeom prst="rect">
            <a:avLst/>
          </a:prstGeom>
          <a:solidFill>
            <a:schemeClr val="accent1"/>
          </a:solidFill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Grandmother</a:t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3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Relation in a set</a:t>
            </a:r>
            <a:endParaRPr/>
          </a:p>
        </p:txBody>
      </p:sp>
      <p:pic>
        <p:nvPicPr>
          <p:cNvPr id="423" name="Google Shape;423;p33"/>
          <p:cNvPicPr preferRelativeResize="0"/>
          <p:nvPr/>
        </p:nvPicPr>
        <p:blipFill rotWithShape="1">
          <a:blip r:embed="rId3">
            <a:alphaModFix/>
          </a:blip>
          <a:srcRect b="0" l="0" r="7748" t="0"/>
          <a:stretch/>
        </p:blipFill>
        <p:spPr>
          <a:xfrm>
            <a:off x="1045293" y="1295400"/>
            <a:ext cx="9195005" cy="396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4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Relation</a:t>
            </a:r>
            <a:endParaRPr/>
          </a:p>
        </p:txBody>
      </p:sp>
      <p:pic>
        <p:nvPicPr>
          <p:cNvPr id="429" name="Google Shape;42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0978" y="1192312"/>
            <a:ext cx="8628480" cy="4522688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34"/>
          <p:cNvSpPr/>
          <p:nvPr/>
        </p:nvSpPr>
        <p:spPr>
          <a:xfrm>
            <a:off x="7239000" y="1600200"/>
            <a:ext cx="1371600" cy="1853456"/>
          </a:xfrm>
          <a:prstGeom prst="ellipse">
            <a:avLst/>
          </a:prstGeom>
          <a:noFill/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31" name="Google Shape;431;p34"/>
          <p:cNvSpPr/>
          <p:nvPr/>
        </p:nvSpPr>
        <p:spPr>
          <a:xfrm>
            <a:off x="8915400" y="1600200"/>
            <a:ext cx="1371600" cy="1853456"/>
          </a:xfrm>
          <a:prstGeom prst="ellipse">
            <a:avLst/>
          </a:prstGeom>
          <a:noFill/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32" name="Google Shape;432;p34"/>
          <p:cNvSpPr txBox="1"/>
          <p:nvPr/>
        </p:nvSpPr>
        <p:spPr>
          <a:xfrm>
            <a:off x="7696200" y="1922206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</a:t>
            </a:r>
            <a:endParaRPr/>
          </a:p>
        </p:txBody>
      </p:sp>
      <p:sp>
        <p:nvSpPr>
          <p:cNvPr id="433" name="Google Shape;433;p34"/>
          <p:cNvSpPr txBox="1"/>
          <p:nvPr/>
        </p:nvSpPr>
        <p:spPr>
          <a:xfrm>
            <a:off x="7696200" y="2342262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2</a:t>
            </a:r>
            <a:endParaRPr/>
          </a:p>
        </p:txBody>
      </p:sp>
      <p:sp>
        <p:nvSpPr>
          <p:cNvPr id="434" name="Google Shape;434;p34"/>
          <p:cNvSpPr txBox="1"/>
          <p:nvPr/>
        </p:nvSpPr>
        <p:spPr>
          <a:xfrm>
            <a:off x="7696200" y="2819400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3</a:t>
            </a:r>
            <a:endParaRPr/>
          </a:p>
        </p:txBody>
      </p:sp>
      <p:sp>
        <p:nvSpPr>
          <p:cNvPr id="435" name="Google Shape;435;p34"/>
          <p:cNvSpPr txBox="1"/>
          <p:nvPr/>
        </p:nvSpPr>
        <p:spPr>
          <a:xfrm>
            <a:off x="9352935" y="1922206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k</a:t>
            </a:r>
            <a:endParaRPr/>
          </a:p>
        </p:txBody>
      </p:sp>
      <p:sp>
        <p:nvSpPr>
          <p:cNvPr id="436" name="Google Shape;436;p34"/>
          <p:cNvSpPr txBox="1"/>
          <p:nvPr/>
        </p:nvSpPr>
        <p:spPr>
          <a:xfrm>
            <a:off x="9372600" y="2342262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m</a:t>
            </a:r>
            <a:endParaRPr/>
          </a:p>
        </p:txBody>
      </p:sp>
      <p:sp>
        <p:nvSpPr>
          <p:cNvPr id="437" name="Google Shape;437;p34"/>
          <p:cNvSpPr txBox="1"/>
          <p:nvPr/>
        </p:nvSpPr>
        <p:spPr>
          <a:xfrm>
            <a:off x="7467600" y="1600201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  <p:sp>
        <p:nvSpPr>
          <p:cNvPr id="438" name="Google Shape;438;p34"/>
          <p:cNvSpPr txBox="1"/>
          <p:nvPr/>
        </p:nvSpPr>
        <p:spPr>
          <a:xfrm>
            <a:off x="7467600" y="1984921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  <p:sp>
        <p:nvSpPr>
          <p:cNvPr id="439" name="Google Shape;439;p34"/>
          <p:cNvSpPr txBox="1"/>
          <p:nvPr/>
        </p:nvSpPr>
        <p:spPr>
          <a:xfrm>
            <a:off x="7543800" y="2438401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  <p:sp>
        <p:nvSpPr>
          <p:cNvPr id="440" name="Google Shape;440;p34"/>
          <p:cNvSpPr txBox="1"/>
          <p:nvPr/>
        </p:nvSpPr>
        <p:spPr>
          <a:xfrm>
            <a:off x="9124335" y="1600201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  <p:sp>
        <p:nvSpPr>
          <p:cNvPr id="441" name="Google Shape;441;p34"/>
          <p:cNvSpPr txBox="1"/>
          <p:nvPr/>
        </p:nvSpPr>
        <p:spPr>
          <a:xfrm>
            <a:off x="9067800" y="2049960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  <p:cxnSp>
        <p:nvCxnSpPr>
          <p:cNvPr id="442" name="Google Shape;442;p34"/>
          <p:cNvCxnSpPr/>
          <p:nvPr/>
        </p:nvCxnSpPr>
        <p:spPr>
          <a:xfrm>
            <a:off x="7696200" y="2106872"/>
            <a:ext cx="1600200" cy="0"/>
          </a:xfrm>
          <a:prstGeom prst="straightConnector1">
            <a:avLst/>
          </a:prstGeom>
          <a:noFill/>
          <a:ln cap="rnd" cmpd="sng" w="9525">
            <a:solidFill>
              <a:srgbClr val="ABD2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3" name="Google Shape;443;p34"/>
          <p:cNvCxnSpPr/>
          <p:nvPr/>
        </p:nvCxnSpPr>
        <p:spPr>
          <a:xfrm>
            <a:off x="7696201" y="2106872"/>
            <a:ext cx="1428135" cy="420056"/>
          </a:xfrm>
          <a:prstGeom prst="straightConnector1">
            <a:avLst/>
          </a:prstGeom>
          <a:noFill/>
          <a:ln cap="rnd" cmpd="sng" w="9525">
            <a:solidFill>
              <a:srgbClr val="ABD2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4" name="Google Shape;444;p34"/>
          <p:cNvCxnSpPr>
            <a:endCxn id="441" idx="0"/>
          </p:cNvCxnSpPr>
          <p:nvPr/>
        </p:nvCxnSpPr>
        <p:spPr>
          <a:xfrm flipH="1" rot="10800000">
            <a:off x="7924800" y="2049960"/>
            <a:ext cx="1371600" cy="477000"/>
          </a:xfrm>
          <a:prstGeom prst="straightConnector1">
            <a:avLst/>
          </a:prstGeom>
          <a:noFill/>
          <a:ln cap="rnd" cmpd="sng" w="9525">
            <a:solidFill>
              <a:srgbClr val="ABD2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5" name="Google Shape;445;p34"/>
          <p:cNvCxnSpPr/>
          <p:nvPr/>
        </p:nvCxnSpPr>
        <p:spPr>
          <a:xfrm>
            <a:off x="7924800" y="2526928"/>
            <a:ext cx="1143000" cy="0"/>
          </a:xfrm>
          <a:prstGeom prst="straightConnector1">
            <a:avLst/>
          </a:prstGeom>
          <a:noFill/>
          <a:ln cap="rnd" cmpd="sng" w="9525">
            <a:solidFill>
              <a:srgbClr val="ABD2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6" name="Google Shape;446;p34"/>
          <p:cNvCxnSpPr/>
          <p:nvPr/>
        </p:nvCxnSpPr>
        <p:spPr>
          <a:xfrm flipH="1" rot="10800000">
            <a:off x="7696200" y="2106872"/>
            <a:ext cx="1600200" cy="897194"/>
          </a:xfrm>
          <a:prstGeom prst="straightConnector1">
            <a:avLst/>
          </a:prstGeom>
          <a:noFill/>
          <a:ln cap="rnd" cmpd="sng" w="9525">
            <a:solidFill>
              <a:srgbClr val="ABD2F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7" name="Google Shape;447;p34"/>
          <p:cNvCxnSpPr/>
          <p:nvPr/>
        </p:nvCxnSpPr>
        <p:spPr>
          <a:xfrm flipH="1" rot="10800000">
            <a:off x="7772401" y="2526928"/>
            <a:ext cx="1351935" cy="477138"/>
          </a:xfrm>
          <a:prstGeom prst="straightConnector1">
            <a:avLst/>
          </a:prstGeom>
          <a:noFill/>
          <a:ln cap="rnd" cmpd="sng" w="9525">
            <a:solidFill>
              <a:srgbClr val="ABD2F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5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Exercise</a:t>
            </a:r>
            <a:endParaRPr/>
          </a:p>
        </p:txBody>
      </p:sp>
      <p:sp>
        <p:nvSpPr>
          <p:cNvPr id="453" name="Google Shape;453;p35"/>
          <p:cNvSpPr txBox="1"/>
          <p:nvPr>
            <p:ph idx="1" type="body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3480"/>
              <a:buChar char="•"/>
            </a:pPr>
            <a:r>
              <a:rPr b="0" i="0" lang="en-US">
                <a:latin typeface="Roboto"/>
                <a:ea typeface="Roboto"/>
                <a:cs typeface="Roboto"/>
                <a:sym typeface="Roboto"/>
              </a:rPr>
              <a:t>Given the set A = {1, 2, 3} and B = {2,4,6}. </a:t>
            </a:r>
            <a:endParaRPr/>
          </a:p>
          <a:p>
            <a:pPr indent="-64770" lvl="0" marL="285750" rtl="0" algn="l">
              <a:spcBef>
                <a:spcPts val="1080"/>
              </a:spcBef>
              <a:spcAft>
                <a:spcPts val="0"/>
              </a:spcAft>
              <a:buSzPts val="3480"/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514350" lvl="0" marL="514350" rtl="0" algn="l">
              <a:spcBef>
                <a:spcPts val="1080"/>
              </a:spcBef>
              <a:spcAft>
                <a:spcPts val="0"/>
              </a:spcAft>
              <a:buSzPts val="3480"/>
              <a:buAutoNum type="alphaLcParenR"/>
            </a:pPr>
            <a:r>
              <a:rPr b="0" i="0" lang="en-US">
                <a:latin typeface="Roboto"/>
                <a:ea typeface="Roboto"/>
                <a:cs typeface="Roboto"/>
                <a:sym typeface="Roboto"/>
              </a:rPr>
              <a:t>Find a relation from the set A to the set B. </a:t>
            </a:r>
            <a:endParaRPr/>
          </a:p>
          <a:p>
            <a:pPr indent="-514350" lvl="0" marL="514350" rtl="0" algn="l">
              <a:spcBef>
                <a:spcPts val="1080"/>
              </a:spcBef>
              <a:spcAft>
                <a:spcPts val="0"/>
              </a:spcAft>
              <a:buSzPts val="3480"/>
              <a:buAutoNum type="alphaLcParenR"/>
            </a:pPr>
            <a:r>
              <a:rPr b="0" i="0" lang="en-US">
                <a:latin typeface="Roboto"/>
                <a:ea typeface="Roboto"/>
                <a:cs typeface="Roboto"/>
                <a:sym typeface="Roboto"/>
              </a:rPr>
              <a:t>Find a relation from the set B to the set A. </a:t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3480"/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[Photo]" id="458" name="Google Shape;458;p36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59" name="Google Shape;45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457200"/>
            <a:ext cx="8063232" cy="44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7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Solution</a:t>
            </a:r>
            <a:endParaRPr/>
          </a:p>
        </p:txBody>
      </p:sp>
      <p:sp>
        <p:nvSpPr>
          <p:cNvPr id="465" name="Google Shape;465;p37"/>
          <p:cNvSpPr/>
          <p:nvPr/>
        </p:nvSpPr>
        <p:spPr>
          <a:xfrm>
            <a:off x="2057400" y="1447800"/>
            <a:ext cx="1371600" cy="1853456"/>
          </a:xfrm>
          <a:prstGeom prst="ellipse">
            <a:avLst/>
          </a:prstGeom>
          <a:noFill/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66" name="Google Shape;466;p37"/>
          <p:cNvSpPr txBox="1"/>
          <p:nvPr/>
        </p:nvSpPr>
        <p:spPr>
          <a:xfrm>
            <a:off x="2667000" y="1658334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2</a:t>
            </a:r>
            <a:endParaRPr/>
          </a:p>
        </p:txBody>
      </p:sp>
      <p:sp>
        <p:nvSpPr>
          <p:cNvPr id="467" name="Google Shape;467;p37"/>
          <p:cNvSpPr txBox="1"/>
          <p:nvPr/>
        </p:nvSpPr>
        <p:spPr>
          <a:xfrm>
            <a:off x="2438400" y="1336329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  <p:sp>
        <p:nvSpPr>
          <p:cNvPr id="468" name="Google Shape;468;p37"/>
          <p:cNvSpPr txBox="1"/>
          <p:nvPr/>
        </p:nvSpPr>
        <p:spPr>
          <a:xfrm>
            <a:off x="2462981" y="1940485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  <p:sp>
        <p:nvSpPr>
          <p:cNvPr id="469" name="Google Shape;469;p37"/>
          <p:cNvSpPr txBox="1"/>
          <p:nvPr/>
        </p:nvSpPr>
        <p:spPr>
          <a:xfrm>
            <a:off x="2691581" y="2206867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3</a:t>
            </a:r>
            <a:endParaRPr/>
          </a:p>
        </p:txBody>
      </p:sp>
      <p:sp>
        <p:nvSpPr>
          <p:cNvPr id="470" name="Google Shape;470;p37"/>
          <p:cNvSpPr txBox="1"/>
          <p:nvPr/>
        </p:nvSpPr>
        <p:spPr>
          <a:xfrm>
            <a:off x="2667000" y="2709925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6</a:t>
            </a:r>
            <a:endParaRPr/>
          </a:p>
        </p:txBody>
      </p:sp>
      <p:sp>
        <p:nvSpPr>
          <p:cNvPr id="471" name="Google Shape;471;p37"/>
          <p:cNvSpPr txBox="1"/>
          <p:nvPr/>
        </p:nvSpPr>
        <p:spPr>
          <a:xfrm>
            <a:off x="2438400" y="2374529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  <p:sp>
        <p:nvSpPr>
          <p:cNvPr id="472" name="Google Shape;472;p37"/>
          <p:cNvSpPr/>
          <p:nvPr/>
        </p:nvSpPr>
        <p:spPr>
          <a:xfrm>
            <a:off x="3810000" y="1488728"/>
            <a:ext cx="1371600" cy="1853456"/>
          </a:xfrm>
          <a:prstGeom prst="ellipse">
            <a:avLst/>
          </a:prstGeom>
          <a:noFill/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73" name="Google Shape;473;p37"/>
          <p:cNvSpPr txBox="1"/>
          <p:nvPr/>
        </p:nvSpPr>
        <p:spPr>
          <a:xfrm>
            <a:off x="4419600" y="1699262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2</a:t>
            </a:r>
            <a:endParaRPr/>
          </a:p>
        </p:txBody>
      </p:sp>
      <p:sp>
        <p:nvSpPr>
          <p:cNvPr id="474" name="Google Shape;474;p37"/>
          <p:cNvSpPr txBox="1"/>
          <p:nvPr/>
        </p:nvSpPr>
        <p:spPr>
          <a:xfrm>
            <a:off x="4191000" y="1377257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  <p:sp>
        <p:nvSpPr>
          <p:cNvPr id="475" name="Google Shape;475;p37"/>
          <p:cNvSpPr txBox="1"/>
          <p:nvPr/>
        </p:nvSpPr>
        <p:spPr>
          <a:xfrm>
            <a:off x="4215581" y="1981413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  <p:sp>
        <p:nvSpPr>
          <p:cNvPr id="476" name="Google Shape;476;p37"/>
          <p:cNvSpPr txBox="1"/>
          <p:nvPr/>
        </p:nvSpPr>
        <p:spPr>
          <a:xfrm>
            <a:off x="4444181" y="2247795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3</a:t>
            </a:r>
            <a:endParaRPr/>
          </a:p>
        </p:txBody>
      </p:sp>
      <p:sp>
        <p:nvSpPr>
          <p:cNvPr id="477" name="Google Shape;477;p37"/>
          <p:cNvSpPr txBox="1"/>
          <p:nvPr/>
        </p:nvSpPr>
        <p:spPr>
          <a:xfrm>
            <a:off x="4419600" y="2750853"/>
            <a:ext cx="45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6</a:t>
            </a:r>
            <a:endParaRPr/>
          </a:p>
        </p:txBody>
      </p:sp>
      <p:sp>
        <p:nvSpPr>
          <p:cNvPr id="478" name="Google Shape;478;p37"/>
          <p:cNvSpPr txBox="1"/>
          <p:nvPr/>
        </p:nvSpPr>
        <p:spPr>
          <a:xfrm>
            <a:off x="4191000" y="2415457"/>
            <a:ext cx="4572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8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Exercise</a:t>
            </a:r>
            <a:endParaRPr/>
          </a:p>
        </p:txBody>
      </p:sp>
      <p:sp>
        <p:nvSpPr>
          <p:cNvPr id="484" name="Google Shape;484;p38"/>
          <p:cNvSpPr txBox="1"/>
          <p:nvPr/>
        </p:nvSpPr>
        <p:spPr>
          <a:xfrm>
            <a:off x="2133600" y="1524000"/>
            <a:ext cx="8534400" cy="323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68288" lvl="0" marL="268288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List the ordered pairs in the relation R from </a:t>
            </a:r>
            <a:endParaRPr/>
          </a:p>
          <a:p>
            <a:pPr indent="-268288" lvl="0" marL="268288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A = {0, 1, 2, 3, 4} to B = {0, 1, 2, 3}, where </a:t>
            </a:r>
            <a:endParaRPr/>
          </a:p>
          <a:p>
            <a:pPr indent="-268288" lvl="0" marL="268288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(a, b) ∈ R if and only if :</a:t>
            </a:r>
            <a:endParaRPr/>
          </a:p>
          <a:p>
            <a:pPr indent="-268288" lvl="0" marL="268288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	a) a = b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	b) a &gt; b</a:t>
            </a:r>
            <a:endParaRPr/>
          </a:p>
          <a:p>
            <a:pPr indent="0" lvl="0" marL="268288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9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Type of relation</a:t>
            </a:r>
            <a:endParaRPr/>
          </a:p>
        </p:txBody>
      </p:sp>
      <p:sp>
        <p:nvSpPr>
          <p:cNvPr id="490" name="Google Shape;490;p39"/>
          <p:cNvSpPr txBox="1"/>
          <p:nvPr>
            <p:ph idx="1" type="body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3480"/>
              <a:buChar char="•"/>
            </a:pPr>
            <a:r>
              <a:rPr lang="en-US"/>
              <a:t>Reflexive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3480"/>
              <a:buChar char="•"/>
            </a:pPr>
            <a:r>
              <a:rPr lang="en-US"/>
              <a:t>Symmetric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3480"/>
              <a:buChar char="•"/>
            </a:pPr>
            <a:r>
              <a:rPr lang="en-US"/>
              <a:t>Transitive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3480"/>
              <a:buChar char="•"/>
            </a:pPr>
            <a:r>
              <a:rPr lang="en-US"/>
              <a:t>Antisymmetric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6" name="Google Shape;176;p4"/>
          <p:cNvSpPr txBox="1"/>
          <p:nvPr/>
        </p:nvSpPr>
        <p:spPr>
          <a:xfrm>
            <a:off x="2755054" y="4388271"/>
            <a:ext cx="7186863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the objects which have common characteristics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will be classified into the same group.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Each of these groups is known as set</a:t>
            </a:r>
            <a:endParaRPr/>
          </a:p>
        </p:txBody>
      </p:sp>
      <p:graphicFrame>
        <p:nvGraphicFramePr>
          <p:cNvPr id="177" name="Google Shape;177;p4"/>
          <p:cNvGraphicFramePr/>
          <p:nvPr/>
        </p:nvGraphicFramePr>
        <p:xfrm>
          <a:off x="2755054" y="82846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{3DDB867C-5E1A-459E-81EA-E6CE4F1F38B7}</a:tableStyleId>
              </a:tblPr>
              <a:tblGrid>
                <a:gridCol w="2709325"/>
                <a:gridCol w="2709325"/>
                <a:gridCol w="2709325"/>
              </a:tblGrid>
              <a:tr h="617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Land</a:t>
                      </a:r>
                      <a:endParaRPr b="1" sz="2800"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Water</a:t>
                      </a:r>
                      <a:endParaRPr b="1" sz="2800"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Air</a:t>
                      </a:r>
                      <a:endParaRPr b="1" sz="2800"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</a:tr>
              <a:tr h="617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617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617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617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descr="think - Pragmatic Capitalism" id="178" name="Google Shape;17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0263" y="3128211"/>
            <a:ext cx="2017260" cy="2300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6400" y="457200"/>
            <a:ext cx="8917484" cy="47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7400" y="533400"/>
            <a:ext cx="7848600" cy="54940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2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Symmetric</a:t>
            </a:r>
            <a:endParaRPr/>
          </a:p>
        </p:txBody>
      </p:sp>
      <p:pic>
        <p:nvPicPr>
          <p:cNvPr id="506" name="Google Shape;506;p4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62200" y="533400"/>
            <a:ext cx="7162800" cy="5993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457200"/>
            <a:ext cx="8721277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Google Shape;51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1200" y="381001"/>
            <a:ext cx="8248864" cy="5707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45"/>
          <p:cNvSpPr txBox="1"/>
          <p:nvPr>
            <p:ph type="title"/>
          </p:nvPr>
        </p:nvSpPr>
        <p:spPr>
          <a:xfrm>
            <a:off x="2057401" y="152401"/>
            <a:ext cx="7125113" cy="924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ANTISYMMETRIC</a:t>
            </a:r>
            <a:endParaRPr/>
          </a:p>
        </p:txBody>
      </p:sp>
      <p:sp>
        <p:nvSpPr>
          <p:cNvPr id="522" name="Google Shape;522;p45"/>
          <p:cNvSpPr/>
          <p:nvPr/>
        </p:nvSpPr>
        <p:spPr>
          <a:xfrm>
            <a:off x="2037127" y="862319"/>
            <a:ext cx="7696200" cy="58593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 relation R on the set A such that for all a, b ∈ A, if (a, b) ∈ R and (b, a) ∈ R, then a = b is called antisymmetric.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 relation is antisymmetric if and only if there are no pairs of distinct elements a and b with a related to b and b related to a.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The term symmetric and antisymmetric are not opposites, because a relation can have both of these properties or may lack of them.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Example 12: Consider the following relations on {1, 2, 3, 4}: </a:t>
            </a:r>
            <a:endParaRPr/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R1 = {(1,1), (1,2), (2,1), (2,2), (3,4), (4,1), (4,4)} </a:t>
            </a:r>
            <a:endParaRPr/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R2 = {(1,1), (1,2), (2,1)} </a:t>
            </a:r>
            <a:endParaRPr/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R3 = {(1,1), (1,2), (1,4), (2,1), (2,2), (3,3), (4,1), (4,4)}</a:t>
            </a:r>
            <a:endParaRPr/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R4 = {(2,1), (3,1), (3,2), (4,1), (4,2), (4,3)} </a:t>
            </a:r>
            <a:endParaRPr/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R5 = {(1,1), (1,2), (1,3), (1,4), (2,2), (2,3), (2,4), (3,3), (3,4), (4,4)}</a:t>
            </a:r>
            <a:endParaRPr/>
          </a:p>
          <a:p>
            <a:pPr indent="-285750" lvl="1" marL="7429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R6 = {(3,4)}.</a:t>
            </a:r>
            <a:endParaRPr/>
          </a:p>
          <a:p>
            <a:pPr indent="0" lvl="0" marL="2698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Which of these relations are antisymmetric? 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6"/>
          <p:cNvSpPr txBox="1"/>
          <p:nvPr>
            <p:ph type="title"/>
          </p:nvPr>
        </p:nvSpPr>
        <p:spPr>
          <a:xfrm>
            <a:off x="2133600" y="609600"/>
            <a:ext cx="7125113" cy="924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/>
              <a:t>ANTISYMMETRIC</a:t>
            </a:r>
            <a:endParaRPr/>
          </a:p>
        </p:txBody>
      </p:sp>
      <p:sp>
        <p:nvSpPr>
          <p:cNvPr id="528" name="Google Shape;528;p46"/>
          <p:cNvSpPr/>
          <p:nvPr/>
        </p:nvSpPr>
        <p:spPr>
          <a:xfrm>
            <a:off x="2057400" y="1981200"/>
            <a:ext cx="7696200" cy="2119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55562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R4, R5 and R6 are all antisymmetric. For each of these relations there is no pair of elements a and b with a ≠ b such that (a, b) and (b, a) belong to the relation. </a:t>
            </a:r>
            <a:endParaRPr/>
          </a:p>
          <a:p>
            <a:pPr indent="-285750" lvl="0" marL="55562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Digraph: A relation is antisymmetric if and only if there are never two edges in opposite directions between distinct vertices.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7"/>
          <p:cNvSpPr txBox="1"/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t/>
            </a:r>
            <a:endParaRPr/>
          </a:p>
        </p:txBody>
      </p:sp>
      <p:sp>
        <p:nvSpPr>
          <p:cNvPr id="534" name="Google Shape;534;p47"/>
          <p:cNvSpPr txBox="1"/>
          <p:nvPr>
            <p:ph idx="1" type="body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64770" lvl="0" marL="285750" rtl="0" algn="l">
              <a:spcBef>
                <a:spcPts val="0"/>
              </a:spcBef>
              <a:spcAft>
                <a:spcPts val="0"/>
              </a:spcAft>
              <a:buSzPts val="3480"/>
              <a:buNone/>
            </a:pPr>
            <a:r>
              <a:t/>
            </a:r>
            <a:endParaRPr/>
          </a:p>
        </p:txBody>
      </p:sp>
      <p:pic>
        <p:nvPicPr>
          <p:cNvPr id="535" name="Google Shape;53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6" y="1"/>
            <a:ext cx="12188664" cy="6859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4" name="Google Shape;184;p5"/>
          <p:cNvSpPr txBox="1"/>
          <p:nvPr/>
        </p:nvSpPr>
        <p:spPr>
          <a:xfrm>
            <a:off x="593558" y="682545"/>
            <a:ext cx="580724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How to describe sets?</a:t>
            </a:r>
            <a:endParaRPr/>
          </a:p>
        </p:txBody>
      </p:sp>
      <p:pic>
        <p:nvPicPr>
          <p:cNvPr id="185" name="Google Shape;18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6040" y="1426842"/>
            <a:ext cx="8550090" cy="4588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91" name="Google Shape;19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352" y="1090863"/>
            <a:ext cx="10775264" cy="4620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7" name="Google Shape;197;p7"/>
          <p:cNvSpPr txBox="1"/>
          <p:nvPr/>
        </p:nvSpPr>
        <p:spPr>
          <a:xfrm>
            <a:off x="513347" y="513347"/>
            <a:ext cx="23421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</a:t>
            </a:r>
            <a:endParaRPr/>
          </a:p>
        </p:txBody>
      </p:sp>
      <p:pic>
        <p:nvPicPr>
          <p:cNvPr id="198" name="Google Shape;19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2537" y="1146619"/>
            <a:ext cx="9686925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513347" y="513347"/>
            <a:ext cx="269507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Empty set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9245" y="2441383"/>
            <a:ext cx="3237521" cy="3237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4539" y="2582779"/>
            <a:ext cx="3860577" cy="2791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8"/>
          <p:cNvSpPr/>
          <p:nvPr/>
        </p:nvSpPr>
        <p:spPr>
          <a:xfrm>
            <a:off x="6304547" y="545431"/>
            <a:ext cx="2695074" cy="1936448"/>
          </a:xfrm>
          <a:prstGeom prst="cloudCallout">
            <a:avLst>
              <a:gd fmla="val 40476" name="adj1"/>
              <a:gd fmla="val 83211" name="adj2"/>
            </a:avLst>
          </a:prstGeom>
          <a:solidFill>
            <a:srgbClr val="B1DB93"/>
          </a:solidFill>
          <a:ln cap="rnd" cmpd="sng" w="222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is no month with 32 days</a:t>
            </a:r>
            <a:endParaRPr/>
          </a:p>
        </p:txBody>
      </p:sp>
      <p:sp>
        <p:nvSpPr>
          <p:cNvPr id="208" name="Google Shape;208;p8"/>
          <p:cNvSpPr/>
          <p:nvPr/>
        </p:nvSpPr>
        <p:spPr>
          <a:xfrm>
            <a:off x="2855495" y="1941682"/>
            <a:ext cx="2823411" cy="1620127"/>
          </a:xfrm>
          <a:prstGeom prst="wedgeEllipseCallout">
            <a:avLst>
              <a:gd fmla="val -45265" name="adj1"/>
              <a:gd fmla="val 76362" name="adj2"/>
            </a:avLst>
          </a:prstGeom>
          <a:solidFill>
            <a:srgbClr val="FFFF00"/>
          </a:solidFill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 the month with 32 days</a:t>
            </a:r>
            <a:endParaRPr/>
          </a:p>
        </p:txBody>
      </p:sp>
      <p:sp>
        <p:nvSpPr>
          <p:cNvPr id="209" name="Google Shape;209;p8"/>
          <p:cNvSpPr/>
          <p:nvPr/>
        </p:nvSpPr>
        <p:spPr>
          <a:xfrm>
            <a:off x="5085347" y="3561808"/>
            <a:ext cx="2935706" cy="2642585"/>
          </a:xfrm>
          <a:prstGeom prst="upArrowCallout">
            <a:avLst>
              <a:gd fmla="val 20144" name="adj1"/>
              <a:gd fmla="val 25000" name="adj2"/>
              <a:gd fmla="val 25000" name="adj3"/>
              <a:gd fmla="val 62652" name="adj4"/>
            </a:avLst>
          </a:prstGeom>
          <a:solidFill>
            <a:srgbClr val="5E9934"/>
          </a:solidFill>
          <a:ln cap="rnd" cmpd="sng" w="15875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10" name="Google Shape;21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6025" y="4727902"/>
            <a:ext cx="2514350" cy="12919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"/>
          <p:cNvSpPr/>
          <p:nvPr/>
        </p:nvSpPr>
        <p:spPr>
          <a:xfrm>
            <a:off x="0" y="6302361"/>
            <a:ext cx="12192000" cy="565265"/>
          </a:xfrm>
          <a:prstGeom prst="rect">
            <a:avLst/>
          </a:prstGeom>
          <a:solidFill>
            <a:srgbClr val="0B59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1005839" y="869561"/>
            <a:ext cx="9320463" cy="205338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237DA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If M represent the set of month with 32 days, then set M does not contain any element and is known as an empty set</a:t>
            </a:r>
            <a:endParaRPr/>
          </a:p>
        </p:txBody>
      </p:sp>
      <p:pic>
        <p:nvPicPr>
          <p:cNvPr id="217" name="Google Shape;21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0492" y="2273914"/>
            <a:ext cx="3871159" cy="57350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9"/>
          <p:cNvSpPr txBox="1"/>
          <p:nvPr/>
        </p:nvSpPr>
        <p:spPr>
          <a:xfrm>
            <a:off x="1005840" y="3531328"/>
            <a:ext cx="197799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 1</a:t>
            </a:r>
            <a:endParaRPr/>
          </a:p>
        </p:txBody>
      </p:sp>
      <p:sp>
        <p:nvSpPr>
          <p:cNvPr id="219" name="Google Shape;219;p9"/>
          <p:cNvSpPr txBox="1"/>
          <p:nvPr/>
        </p:nvSpPr>
        <p:spPr>
          <a:xfrm>
            <a:off x="1146630" y="4251772"/>
            <a:ext cx="97536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Determine whether each of the following statements is </a:t>
            </a:r>
            <a:r>
              <a:rPr b="1"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TRUE or FALSE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AutoNum type="alphaLcParenR"/>
            </a:pPr>
            <a:r>
              <a:rPr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If P = { odd numbers which are divisible by 2} , then P= Ø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AutoNum type="alphaLcParenR"/>
            </a:pPr>
            <a:r>
              <a:rPr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If Q = { number of days in a week which are even numbers }, then Q=Ø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endParaRPr/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</a:pPr>
            <a:r>
              <a:t/>
            </a:r>
            <a:endParaRPr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llax">
  <a:themeElements>
    <a:clrScheme name="Parallax">
      <a:dk1>
        <a:srgbClr val="000000"/>
      </a:dk1>
      <a:lt1>
        <a:srgbClr val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2021-04-27T01:27:00Z</dcterms:created>
  <dc:creator>Administrator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1033-11.2.0.10152</vt:lpwstr>
  </property>
</Properties>
</file>