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80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2311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85484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8910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22448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61510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73149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37371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53452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18409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363750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825200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25653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07204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2439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4096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7266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1AB03-36B9-4B79-A773-37A4E9E143BD}" type="datetimeFigureOut">
              <a:rPr lang="en-MY" smtClean="0"/>
              <a:t>7/1/2025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D66DA56-8A86-4154-AD22-ADEE62C24BB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60853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603738-B570-4BE9-AF48-72F7E47EF5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48"/>
          <a:stretch/>
        </p:blipFill>
        <p:spPr>
          <a:xfrm>
            <a:off x="1281546" y="1627536"/>
            <a:ext cx="7927109" cy="47210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E56414-A186-498C-B929-094FEAD9A6F8}"/>
              </a:ext>
            </a:extLst>
          </p:cNvPr>
          <p:cNvSpPr txBox="1"/>
          <p:nvPr/>
        </p:nvSpPr>
        <p:spPr>
          <a:xfrm>
            <a:off x="956733" y="509411"/>
            <a:ext cx="75607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TOPIC 3 : FUNCTION</a:t>
            </a:r>
            <a:endParaRPr lang="en-MY" sz="4800" dirty="0"/>
          </a:p>
        </p:txBody>
      </p:sp>
    </p:spTree>
    <p:extLst>
      <p:ext uri="{BB962C8B-B14F-4D97-AF65-F5344CB8AC3E}">
        <p14:creationId xmlns:p14="http://schemas.microsoft.com/office/powerpoint/2010/main" val="2562334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7F0E9C-18F9-4CB7-816C-FBFFE3AD9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980E95-B3B4-4FF8-A62D-614A76E61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4289" y="1794932"/>
            <a:ext cx="5591955" cy="43440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D17734-0E2B-48E7-9F46-BCBA2FD8A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711" y="1357265"/>
            <a:ext cx="7777957" cy="43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7575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E73CB-60F4-4259-83E0-975950FA7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Composite function (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gubahan</a:t>
            </a:r>
            <a:r>
              <a:rPr lang="en-US" dirty="0"/>
              <a:t>)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11B48-F7D0-4528-BC62-57ECE0ECBE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/>
          <a:lstStyle/>
          <a:p>
            <a:r>
              <a:rPr lang="en-US" dirty="0"/>
              <a:t>Composite function is a function of another function's values. </a:t>
            </a:r>
          </a:p>
          <a:p>
            <a:r>
              <a:rPr lang="en-US" dirty="0"/>
              <a:t>The definition of composite function: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8EDAB8-F4BF-43E5-A491-77CBEB716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175" y="3113777"/>
            <a:ext cx="3600953" cy="15051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9595ED-C640-43EF-BE30-43E8750DB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1102" y="2836540"/>
            <a:ext cx="3543795" cy="2305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988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6A297-4521-4A05-AF21-CB8C3A64D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Gubahan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A2FF01-7D6E-4B7A-8741-F5DB3C722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85" y="1825625"/>
            <a:ext cx="6125430" cy="41058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B058EB0-9E70-46A5-AE3A-D17CAB650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4844" y="1479088"/>
            <a:ext cx="3886671" cy="389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305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5FD3-2351-4358-BF46-059A0084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79822B-5D07-4D3C-88D0-1FF743D04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216" y="1583456"/>
            <a:ext cx="9383434" cy="10764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AA25A6-8984-40F2-92D2-C41B5AE59703}"/>
              </a:ext>
            </a:extLst>
          </p:cNvPr>
          <p:cNvSpPr txBox="1"/>
          <p:nvPr/>
        </p:nvSpPr>
        <p:spPr>
          <a:xfrm>
            <a:off x="1117600" y="2929467"/>
            <a:ext cx="569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a) </a:t>
            </a:r>
            <a:r>
              <a:rPr lang="en-US" sz="3600" dirty="0" err="1"/>
              <a:t>fg</a:t>
            </a:r>
            <a:endParaRPr lang="en-MY" sz="3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47548E-78D3-4223-B803-2920D55427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43"/>
          <a:stretch/>
        </p:blipFill>
        <p:spPr>
          <a:xfrm>
            <a:off x="5435600" y="3705104"/>
            <a:ext cx="3101700" cy="17337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61D069E-8490-4ABD-A1DA-46A9BB512E66}"/>
              </a:ext>
            </a:extLst>
          </p:cNvPr>
          <p:cNvSpPr txBox="1"/>
          <p:nvPr/>
        </p:nvSpPr>
        <p:spPr>
          <a:xfrm>
            <a:off x="4861317" y="2905499"/>
            <a:ext cx="569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solution</a:t>
            </a:r>
            <a:endParaRPr lang="en-MY" sz="3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7A45EC-22F6-4B4D-B64E-E5E92E8A0CD2}"/>
              </a:ext>
            </a:extLst>
          </p:cNvPr>
          <p:cNvSpPr/>
          <p:nvPr/>
        </p:nvSpPr>
        <p:spPr>
          <a:xfrm>
            <a:off x="4656667" y="2929467"/>
            <a:ext cx="4707466" cy="27516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71437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5FD3-2351-4358-BF46-059A0084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79822B-5D07-4D3C-88D0-1FF743D04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216" y="1583456"/>
            <a:ext cx="9383434" cy="10764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AA25A6-8984-40F2-92D2-C41B5AE59703}"/>
              </a:ext>
            </a:extLst>
          </p:cNvPr>
          <p:cNvSpPr txBox="1"/>
          <p:nvPr/>
        </p:nvSpPr>
        <p:spPr>
          <a:xfrm>
            <a:off x="1117600" y="2929467"/>
            <a:ext cx="569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b) gf</a:t>
            </a:r>
            <a:endParaRPr lang="en-MY" sz="3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D069E-8490-4ABD-A1DA-46A9BB512E66}"/>
              </a:ext>
            </a:extLst>
          </p:cNvPr>
          <p:cNvSpPr txBox="1"/>
          <p:nvPr/>
        </p:nvSpPr>
        <p:spPr>
          <a:xfrm>
            <a:off x="4861317" y="2905499"/>
            <a:ext cx="569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solution</a:t>
            </a:r>
            <a:endParaRPr lang="en-MY" sz="3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7A45EC-22F6-4B4D-B64E-E5E92E8A0CD2}"/>
              </a:ext>
            </a:extLst>
          </p:cNvPr>
          <p:cNvSpPr/>
          <p:nvPr/>
        </p:nvSpPr>
        <p:spPr>
          <a:xfrm>
            <a:off x="4656667" y="2929467"/>
            <a:ext cx="4707466" cy="27516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09973-0E32-4B2C-8E65-1F8D41E78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1003" y="3730525"/>
            <a:ext cx="2638793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418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AC5FD3-2351-4358-BF46-059A0084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79822B-5D07-4D3C-88D0-1FF743D048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0216" y="1583456"/>
            <a:ext cx="9383434" cy="107647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BAA25A6-8984-40F2-92D2-C41B5AE59703}"/>
              </a:ext>
            </a:extLst>
          </p:cNvPr>
          <p:cNvSpPr txBox="1"/>
          <p:nvPr/>
        </p:nvSpPr>
        <p:spPr>
          <a:xfrm>
            <a:off x="1117600" y="2929467"/>
            <a:ext cx="569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c) f</a:t>
            </a:r>
            <a:r>
              <a:rPr lang="en-US" sz="3600" baseline="30000" dirty="0"/>
              <a:t>2</a:t>
            </a:r>
            <a:endParaRPr lang="en-MY" sz="3600" baseline="30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D069E-8490-4ABD-A1DA-46A9BB512E66}"/>
              </a:ext>
            </a:extLst>
          </p:cNvPr>
          <p:cNvSpPr txBox="1"/>
          <p:nvPr/>
        </p:nvSpPr>
        <p:spPr>
          <a:xfrm>
            <a:off x="4861317" y="2905499"/>
            <a:ext cx="56980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solution</a:t>
            </a:r>
            <a:endParaRPr lang="en-MY" sz="36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7A45EC-22F6-4B4D-B64E-E5E92E8A0CD2}"/>
              </a:ext>
            </a:extLst>
          </p:cNvPr>
          <p:cNvSpPr/>
          <p:nvPr/>
        </p:nvSpPr>
        <p:spPr>
          <a:xfrm>
            <a:off x="4656667" y="2929467"/>
            <a:ext cx="4707466" cy="27516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15A41D-71DF-4B84-A201-89BF0F6237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7297" y="3429000"/>
            <a:ext cx="2076740" cy="2038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499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5E238-3098-4B3E-90FC-A4CA52D93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Inverse Function (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songsang</a:t>
            </a:r>
            <a:r>
              <a:rPr lang="en-US" dirty="0"/>
              <a:t>)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75F02D-F3D8-4312-8E25-78FF52F482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835" y="1604941"/>
            <a:ext cx="7999284" cy="4609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997061-7255-4819-946C-E745BC88FE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7783" y="2362051"/>
            <a:ext cx="3581900" cy="21338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3A823A6-A5F3-4A4C-AD48-5343E73FFF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5133" y="2369971"/>
            <a:ext cx="3534268" cy="1028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33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1C923-D2C4-4F50-8688-C1D93AF92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8A285-EBFA-41B2-8CEA-9E9ADEDAF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34" y="1825625"/>
            <a:ext cx="4167909" cy="1009790"/>
          </a:xfrm>
        </p:spPr>
        <p:txBody>
          <a:bodyPr>
            <a:normAutofit/>
          </a:bodyPr>
          <a:lstStyle/>
          <a:p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songsang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169A8F-A603-4D7C-8008-7CB2945ED7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1053" y="3012795"/>
            <a:ext cx="3143689" cy="10097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4E26E1-7D41-47C0-A1B3-5C30E4056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588" y="618733"/>
            <a:ext cx="7116168" cy="56205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31442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1C923-D2C4-4F50-8688-C1D93AF92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8A285-EBFA-41B2-8CEA-9E9ADEDAFC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134" y="1825625"/>
            <a:ext cx="4167909" cy="1009790"/>
          </a:xfrm>
        </p:spPr>
        <p:txBody>
          <a:bodyPr>
            <a:normAutofit/>
          </a:bodyPr>
          <a:lstStyle/>
          <a:p>
            <a:r>
              <a:rPr lang="en-US" dirty="0" err="1"/>
              <a:t>Tentukan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songsang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B47712-C4B8-4651-B15F-18FF16B86B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695" y="3095578"/>
            <a:ext cx="3400900" cy="6668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0E3518-5161-45A6-A4F1-DD3F65011B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4623" y="1388088"/>
            <a:ext cx="4481631" cy="43005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58237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3A85F-EDC2-4935-9289-AC2AAA3B7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Notation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AEDDB-FF84-43A1-8B85-AD254EC44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3930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8800" dirty="0"/>
              <a:t>f(x) = x</a:t>
            </a:r>
            <a:r>
              <a:rPr lang="en-US" sz="8800" baseline="30000" dirty="0"/>
              <a:t>2</a:t>
            </a:r>
            <a:endParaRPr lang="en-MY" sz="8800" baseline="30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71F20D-2007-4F36-851B-4E06499866B0}"/>
              </a:ext>
            </a:extLst>
          </p:cNvPr>
          <p:cNvSpPr txBox="1"/>
          <p:nvPr/>
        </p:nvSpPr>
        <p:spPr>
          <a:xfrm>
            <a:off x="2277533" y="326813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Function name</a:t>
            </a:r>
            <a:endParaRPr lang="en-MY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985433-B1CC-4392-8CB1-78AE1ED59F65}"/>
              </a:ext>
            </a:extLst>
          </p:cNvPr>
          <p:cNvSpPr txBox="1"/>
          <p:nvPr/>
        </p:nvSpPr>
        <p:spPr>
          <a:xfrm>
            <a:off x="4978400" y="3637465"/>
            <a:ext cx="931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input</a:t>
            </a:r>
            <a:endParaRPr lang="en-MY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6B4C07-D4E0-4FE6-B9E3-2AF862268049}"/>
              </a:ext>
            </a:extLst>
          </p:cNvPr>
          <p:cNvSpPr txBox="1"/>
          <p:nvPr/>
        </p:nvSpPr>
        <p:spPr>
          <a:xfrm>
            <a:off x="7366000" y="3422135"/>
            <a:ext cx="1185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output</a:t>
            </a:r>
            <a:endParaRPr lang="en-MY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8E9E67B-F042-43C1-B9FF-CF2000D00C30}"/>
              </a:ext>
            </a:extLst>
          </p:cNvPr>
          <p:cNvCxnSpPr>
            <a:stCxn id="4" idx="0"/>
          </p:cNvCxnSpPr>
          <p:nvPr/>
        </p:nvCxnSpPr>
        <p:spPr>
          <a:xfrm flipV="1">
            <a:off x="3458633" y="2709333"/>
            <a:ext cx="977900" cy="558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F4AB9BD-CA97-4495-805B-E82FD48372D6}"/>
              </a:ext>
            </a:extLst>
          </p:cNvPr>
          <p:cNvCxnSpPr>
            <a:stCxn id="5" idx="0"/>
          </p:cNvCxnSpPr>
          <p:nvPr/>
        </p:nvCxnSpPr>
        <p:spPr>
          <a:xfrm flipH="1" flipV="1">
            <a:off x="5367867" y="2887133"/>
            <a:ext cx="76200" cy="7503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DF0CC32-8946-40C7-8C3A-406CEE4581CB}"/>
              </a:ext>
            </a:extLst>
          </p:cNvPr>
          <p:cNvCxnSpPr/>
          <p:nvPr/>
        </p:nvCxnSpPr>
        <p:spPr>
          <a:xfrm flipH="1" flipV="1">
            <a:off x="7260166" y="2791367"/>
            <a:ext cx="495303" cy="637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553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D258D-DE87-4296-ABE6-481687FBB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real life</a:t>
            </a:r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9DC888-EF30-417E-BA3B-BD56CC3A1E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95915" y="1690688"/>
            <a:ext cx="3295906" cy="4351338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290E1B-4EC9-4B1C-B7FC-4F59CBD3F85F}"/>
              </a:ext>
            </a:extLst>
          </p:cNvPr>
          <p:cNvSpPr txBox="1"/>
          <p:nvPr/>
        </p:nvSpPr>
        <p:spPr>
          <a:xfrm>
            <a:off x="5757333" y="1998133"/>
            <a:ext cx="3623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Vending machine</a:t>
            </a:r>
            <a:endParaRPr lang="en-MY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013064-E809-4722-A12E-717A6B10791B}"/>
              </a:ext>
            </a:extLst>
          </p:cNvPr>
          <p:cNvSpPr txBox="1"/>
          <p:nvPr/>
        </p:nvSpPr>
        <p:spPr>
          <a:xfrm>
            <a:off x="5757333" y="2490244"/>
            <a:ext cx="94284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Input</a:t>
            </a:r>
            <a:endParaRPr lang="en-MY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E65155D-0347-44DC-9391-4222A5E8D739}"/>
              </a:ext>
            </a:extLst>
          </p:cNvPr>
          <p:cNvCxnSpPr>
            <a:stCxn id="7" idx="1"/>
          </p:cNvCxnSpPr>
          <p:nvPr/>
        </p:nvCxnSpPr>
        <p:spPr>
          <a:xfrm flipH="1">
            <a:off x="5071533" y="2674910"/>
            <a:ext cx="685800" cy="4662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8D9CACB-FAD4-4DBC-AC3D-D1A94B53C725}"/>
              </a:ext>
            </a:extLst>
          </p:cNvPr>
          <p:cNvSpPr txBox="1"/>
          <p:nvPr/>
        </p:nvSpPr>
        <p:spPr>
          <a:xfrm>
            <a:off x="5757332" y="3347536"/>
            <a:ext cx="13292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Function</a:t>
            </a:r>
            <a:endParaRPr lang="en-MY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4832F-4303-40B0-8B8E-5915E5FB7C06}"/>
              </a:ext>
            </a:extLst>
          </p:cNvPr>
          <p:cNvSpPr/>
          <p:nvPr/>
        </p:nvSpPr>
        <p:spPr>
          <a:xfrm>
            <a:off x="2336800" y="1690689"/>
            <a:ext cx="2469221" cy="2830512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1CC52B3-0120-4450-B80B-B6DDF8F79437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4834467" y="3141133"/>
            <a:ext cx="922865" cy="3910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A051C5A-595F-4286-8855-25874C9D75A8}"/>
              </a:ext>
            </a:extLst>
          </p:cNvPr>
          <p:cNvSpPr txBox="1"/>
          <p:nvPr/>
        </p:nvSpPr>
        <p:spPr>
          <a:xfrm>
            <a:off x="5757332" y="4233116"/>
            <a:ext cx="132926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Output</a:t>
            </a:r>
            <a:endParaRPr lang="en-MY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F895D1D-9AD7-48E2-BBE3-0045CADC98AC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4806021" y="4417782"/>
            <a:ext cx="951311" cy="357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093BD7F5-6C7E-8E9D-C003-2E3F2F672158}"/>
              </a:ext>
            </a:extLst>
          </p:cNvPr>
          <p:cNvSpPr/>
          <p:nvPr/>
        </p:nvSpPr>
        <p:spPr>
          <a:xfrm>
            <a:off x="2506447" y="4596491"/>
            <a:ext cx="2469221" cy="675176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7427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645CF-49EC-4CE9-AD38-DF04E6620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concept of function</a:t>
            </a:r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99704C-2C27-4A85-98C4-C140E0F279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8128" y="2160588"/>
            <a:ext cx="5695782" cy="3881437"/>
          </a:xfrm>
        </p:spPr>
      </p:pic>
    </p:spTree>
    <p:extLst>
      <p:ext uri="{BB962C8B-B14F-4D97-AF65-F5344CB8AC3E}">
        <p14:creationId xmlns:p14="http://schemas.microsoft.com/office/powerpoint/2010/main" val="4227881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761B4-ABCD-4DA1-AD8E-C54364F1C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characteristic of function</a:t>
            </a:r>
            <a:endParaRPr lang="en-MY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FF8E8DF-F781-428A-8CF9-09BA91822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940" y="1603070"/>
            <a:ext cx="3734321" cy="43630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C67B510-3AFC-41AE-A614-E0AD1824A0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603070"/>
            <a:ext cx="3715268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7463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B5707-D105-4338-ABB2-B7785CDA1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766AF-8C59-469B-91E3-72DD2141C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99377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1)  Determine whether each of the following relations is a function.   Explain your answers.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78579E-83E7-4102-8764-D54D8384A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954337"/>
            <a:ext cx="5122333" cy="169851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BDF814-EFDC-42BA-A467-40E9DA066A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12667"/>
            <a:ext cx="5192141" cy="174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062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1D282-1F2A-49C3-9CA7-04703ACE6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function</a:t>
            </a:r>
            <a:endParaRPr lang="en-MY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D6AC33-D13F-4532-A360-9951CC3A8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619662"/>
            <a:ext cx="7616124" cy="167772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5A1B242-C89F-4A07-9AD4-2E59DE08EC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215"/>
          <a:stretch/>
        </p:blipFill>
        <p:spPr>
          <a:xfrm>
            <a:off x="7062571" y="3118690"/>
            <a:ext cx="3096057" cy="301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662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1D282-1F2A-49C3-9CA7-04703ACE6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function</a:t>
            </a:r>
            <a:endParaRPr lang="en-MY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9AEBC9-59FB-488C-9E9F-6B4BCB997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2981" y="1705050"/>
            <a:ext cx="9071936" cy="17239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03C9E9-F389-4397-8BC6-03AAC917BB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667" y="2655962"/>
            <a:ext cx="3920067" cy="38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1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1D282-1F2A-49C3-9CA7-04703ACE6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Properties of function</a:t>
            </a:r>
            <a:endParaRPr lang="en-MY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78F463-EDEA-4D08-A69A-431B494CEC95}"/>
              </a:ext>
            </a:extLst>
          </p:cNvPr>
          <p:cNvSpPr txBox="1"/>
          <p:nvPr/>
        </p:nvSpPr>
        <p:spPr>
          <a:xfrm>
            <a:off x="1261534" y="1690688"/>
            <a:ext cx="517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Onto function and one-to-one function</a:t>
            </a:r>
            <a:endParaRPr lang="en-MY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7FD177-BA31-42FF-B5F8-ED007CECA4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4533" y="2175207"/>
            <a:ext cx="3172268" cy="282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76595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39</TotalTime>
  <Words>120</Words>
  <Application>Microsoft Office PowerPoint</Application>
  <PresentationFormat>Widescreen</PresentationFormat>
  <Paragraphs>38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Trebuchet MS</vt:lpstr>
      <vt:lpstr>Wingdings 3</vt:lpstr>
      <vt:lpstr>Facet</vt:lpstr>
      <vt:lpstr>PowerPoint Presentation</vt:lpstr>
      <vt:lpstr>Notation</vt:lpstr>
      <vt:lpstr>Example of real life</vt:lpstr>
      <vt:lpstr>Basic concept of function</vt:lpstr>
      <vt:lpstr>Identify characteristic of function</vt:lpstr>
      <vt:lpstr>Exercise</vt:lpstr>
      <vt:lpstr>Properties of function</vt:lpstr>
      <vt:lpstr>Properties of function</vt:lpstr>
      <vt:lpstr>Properties of function</vt:lpstr>
      <vt:lpstr>Exercise</vt:lpstr>
      <vt:lpstr>Composite function (fungsi gubahan)</vt:lpstr>
      <vt:lpstr>Fungsi Gubahan</vt:lpstr>
      <vt:lpstr>Contoh</vt:lpstr>
      <vt:lpstr>Contoh</vt:lpstr>
      <vt:lpstr>Contoh</vt:lpstr>
      <vt:lpstr>Inverse Function (Fungsi songsang)</vt:lpstr>
      <vt:lpstr>Contoh</vt:lpstr>
      <vt:lpstr>Contoh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MOHE2</dc:creator>
  <cp:lastModifiedBy>NORAZILA SAMURI</cp:lastModifiedBy>
  <cp:revision>20</cp:revision>
  <cp:lastPrinted>2024-03-18T00:28:21Z</cp:lastPrinted>
  <dcterms:created xsi:type="dcterms:W3CDTF">2024-03-17T23:50:38Z</dcterms:created>
  <dcterms:modified xsi:type="dcterms:W3CDTF">2025-01-07T08:59:03Z</dcterms:modified>
</cp:coreProperties>
</file>